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3725" autoAdjust="0"/>
  </p:normalViewPr>
  <p:slideViewPr>
    <p:cSldViewPr snapToGrid="0">
      <p:cViewPr>
        <p:scale>
          <a:sx n="87" d="100"/>
          <a:sy n="87" d="100"/>
        </p:scale>
        <p:origin x="57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-198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Carpenter" userId="40bd4a0f84602541" providerId="LiveId" clId="{6BBE8796-B3A0-4200-AB1E-8A748DE0B9AB}"/>
    <pc:docChg chg="undo redo custSel addSld delSld modSld">
      <pc:chgData name="Cody Carpenter" userId="40bd4a0f84602541" providerId="LiveId" clId="{6BBE8796-B3A0-4200-AB1E-8A748DE0B9AB}" dt="2023-08-01T02:14:13.421" v="637" actId="5793"/>
      <pc:docMkLst>
        <pc:docMk/>
      </pc:docMkLst>
      <pc:sldChg chg="modSp mod">
        <pc:chgData name="Cody Carpenter" userId="40bd4a0f84602541" providerId="LiveId" clId="{6BBE8796-B3A0-4200-AB1E-8A748DE0B9AB}" dt="2023-08-01T01:57:39.139" v="160" actId="1076"/>
        <pc:sldMkLst>
          <pc:docMk/>
          <pc:sldMk cId="752814286" sldId="257"/>
        </pc:sldMkLst>
        <pc:spChg chg="mod">
          <ac:chgData name="Cody Carpenter" userId="40bd4a0f84602541" providerId="LiveId" clId="{6BBE8796-B3A0-4200-AB1E-8A748DE0B9AB}" dt="2023-08-01T01:57:39.139" v="160" actId="1076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Cody Carpenter" userId="40bd4a0f84602541" providerId="LiveId" clId="{6BBE8796-B3A0-4200-AB1E-8A748DE0B9AB}" dt="2023-08-01T01:58:20.026" v="167" actId="2696"/>
        <pc:sldMkLst>
          <pc:docMk/>
          <pc:sldMk cId="2979876663" sldId="268"/>
        </pc:sldMkLst>
      </pc:sldChg>
      <pc:sldChg chg="del">
        <pc:chgData name="Cody Carpenter" userId="40bd4a0f84602541" providerId="LiveId" clId="{6BBE8796-B3A0-4200-AB1E-8A748DE0B9AB}" dt="2023-08-01T01:58:14.411" v="165" actId="2696"/>
        <pc:sldMkLst>
          <pc:docMk/>
          <pc:sldMk cId="3891345585" sldId="270"/>
        </pc:sldMkLst>
      </pc:sldChg>
      <pc:sldChg chg="del">
        <pc:chgData name="Cody Carpenter" userId="40bd4a0f84602541" providerId="LiveId" clId="{6BBE8796-B3A0-4200-AB1E-8A748DE0B9AB}" dt="2023-08-01T01:58:17.677" v="166" actId="2696"/>
        <pc:sldMkLst>
          <pc:docMk/>
          <pc:sldMk cId="2624630061" sldId="272"/>
        </pc:sldMkLst>
      </pc:sldChg>
      <pc:sldChg chg="del">
        <pc:chgData name="Cody Carpenter" userId="40bd4a0f84602541" providerId="LiveId" clId="{6BBE8796-B3A0-4200-AB1E-8A748DE0B9AB}" dt="2023-08-01T01:58:29.755" v="171" actId="2696"/>
        <pc:sldMkLst>
          <pc:docMk/>
          <pc:sldMk cId="3740286033" sldId="277"/>
        </pc:sldMkLst>
      </pc:sldChg>
      <pc:sldChg chg="del">
        <pc:chgData name="Cody Carpenter" userId="40bd4a0f84602541" providerId="LiveId" clId="{6BBE8796-B3A0-4200-AB1E-8A748DE0B9AB}" dt="2023-08-01T01:58:25.006" v="169" actId="2696"/>
        <pc:sldMkLst>
          <pc:docMk/>
          <pc:sldMk cId="2496947791" sldId="278"/>
        </pc:sldMkLst>
      </pc:sldChg>
      <pc:sldChg chg="del">
        <pc:chgData name="Cody Carpenter" userId="40bd4a0f84602541" providerId="LiveId" clId="{6BBE8796-B3A0-4200-AB1E-8A748DE0B9AB}" dt="2023-08-01T01:58:22.787" v="168" actId="2696"/>
        <pc:sldMkLst>
          <pc:docMk/>
          <pc:sldMk cId="395518310" sldId="279"/>
        </pc:sldMkLst>
      </pc:sldChg>
      <pc:sldChg chg="del">
        <pc:chgData name="Cody Carpenter" userId="40bd4a0f84602541" providerId="LiveId" clId="{6BBE8796-B3A0-4200-AB1E-8A748DE0B9AB}" dt="2023-08-01T01:58:11.915" v="164" actId="2696"/>
        <pc:sldMkLst>
          <pc:docMk/>
          <pc:sldMk cId="1420547054" sldId="281"/>
        </pc:sldMkLst>
      </pc:sldChg>
      <pc:sldChg chg="del">
        <pc:chgData name="Cody Carpenter" userId="40bd4a0f84602541" providerId="LiveId" clId="{6BBE8796-B3A0-4200-AB1E-8A748DE0B9AB}" dt="2023-08-01T01:54:34.276" v="106" actId="2696"/>
        <pc:sldMkLst>
          <pc:docMk/>
          <pc:sldMk cId="2158886557" sldId="384"/>
        </pc:sldMkLst>
      </pc:sldChg>
      <pc:sldChg chg="addSp delSp modSp mod setBg modClrScheme chgLayout">
        <pc:chgData name="Cody Carpenter" userId="40bd4a0f84602541" providerId="LiveId" clId="{6BBE8796-B3A0-4200-AB1E-8A748DE0B9AB}" dt="2023-08-01T01:56:33.168" v="144" actId="255"/>
        <pc:sldMkLst>
          <pc:docMk/>
          <pc:sldMk cId="2313234867" sldId="389"/>
        </pc:sldMkLst>
        <pc:spChg chg="mod ord">
          <ac:chgData name="Cody Carpenter" userId="40bd4a0f84602541" providerId="LiveId" clId="{6BBE8796-B3A0-4200-AB1E-8A748DE0B9AB}" dt="2023-08-01T01:56:11.998" v="142" actId="1076"/>
          <ac:spMkLst>
            <pc:docMk/>
            <pc:sldMk cId="2313234867" sldId="389"/>
            <ac:spMk id="2" creationId="{0046426E-F6F6-4A7C-9181-8C3090996261}"/>
          </ac:spMkLst>
        </pc:spChg>
        <pc:spChg chg="mod ord">
          <ac:chgData name="Cody Carpenter" userId="40bd4a0f84602541" providerId="LiveId" clId="{6BBE8796-B3A0-4200-AB1E-8A748DE0B9AB}" dt="2023-08-01T01:56:33.168" v="144" actId="255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Cody Carpenter" userId="40bd4a0f84602541" providerId="LiveId" clId="{6BBE8796-B3A0-4200-AB1E-8A748DE0B9AB}" dt="2023-08-01T01:51:02.887" v="5" actId="21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Cody Carpenter" userId="40bd4a0f84602541" providerId="LiveId" clId="{6BBE8796-B3A0-4200-AB1E-8A748DE0B9AB}" dt="2023-08-01T01:51:07.601" v="6" actId="21"/>
          <ac:spMkLst>
            <pc:docMk/>
            <pc:sldMk cId="2313234867" sldId="389"/>
            <ac:spMk id="14" creationId="{B01DF4D0-78BC-4C8C-9570-26F0B225433A}"/>
          </ac:spMkLst>
        </pc:spChg>
        <pc:spChg chg="mod ord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15" creationId="{3B199C97-F175-437D-8311-DB662925C063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6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8" creationId="{C25C2D0C-89F2-4874-A67D-504E65834F64}"/>
          </ac:spMkLst>
        </pc:spChg>
        <pc:spChg chg="add del">
          <ac:chgData name="Cody Carpenter" userId="40bd4a0f84602541" providerId="LiveId" clId="{6BBE8796-B3A0-4200-AB1E-8A748DE0B9AB}" dt="2023-08-01T01:54:58.896" v="113" actId="26606"/>
          <ac:spMkLst>
            <pc:docMk/>
            <pc:sldMk cId="2313234867" sldId="389"/>
            <ac:spMk id="39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0.220" v="115" actId="26606"/>
          <ac:spMkLst>
            <pc:docMk/>
            <pc:sldMk cId="2313234867" sldId="389"/>
            <ac:spMk id="42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3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4" creationId="{C96F61C3-75EA-464E-ABF5-0C4707C1D055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1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2" creationId="{C25C2D0C-89F2-4874-A67D-504E65834F64}"/>
          </ac:spMkLst>
        </pc:s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2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30" creationId="{73FD8943-49CD-489F-AF30-D186003CB059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32" creationId="{42BF3EAF-F533-4F2E-B9A1-3698984B4C18}"/>
          </ac:grpSpMkLst>
        </pc:grpChg>
        <pc:grpChg chg="add del">
          <ac:chgData name="Cody Carpenter" userId="40bd4a0f84602541" providerId="LiveId" clId="{6BBE8796-B3A0-4200-AB1E-8A748DE0B9AB}" dt="2023-08-01T01:54:58.896" v="113" actId="26606"/>
          <ac:grpSpMkLst>
            <pc:docMk/>
            <pc:sldMk cId="2313234867" sldId="389"/>
            <ac:grpSpMk id="34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1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3" creationId="{11BC3F1D-FF1B-45CA-A643-B81A31647F3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48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55" creationId="{76E46CD1-A3BF-4D9E-8B22-6357740E2FD9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3" creationId="{73FD8943-49CD-489F-AF30-D186003CB059}"/>
          </ac:grpSpMkLst>
        </pc:grp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8" creationId="{06D2324F-3B7B-45EF-9584-C8EADD2C8C0B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0" creationId="{71F862F9-0E8A-4DB9-8083-1C3AA6E5D777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2" creationId="{A63F39B9-0715-40B5-8ECB-9B983F99C690}"/>
          </ac:picMkLst>
        </pc:picChg>
      </pc:sldChg>
      <pc:sldChg chg="new del">
        <pc:chgData name="Cody Carpenter" userId="40bd4a0f84602541" providerId="LiveId" clId="{6BBE8796-B3A0-4200-AB1E-8A748DE0B9AB}" dt="2023-08-01T01:54:36.970" v="107" actId="2696"/>
        <pc:sldMkLst>
          <pc:docMk/>
          <pc:sldMk cId="108062620" sldId="392"/>
        </pc:sldMkLst>
      </pc:sldChg>
      <pc:sldChg chg="new del">
        <pc:chgData name="Cody Carpenter" userId="40bd4a0f84602541" providerId="LiveId" clId="{6BBE8796-B3A0-4200-AB1E-8A748DE0B9AB}" dt="2023-08-01T01:53:57.833" v="103" actId="2696"/>
        <pc:sldMkLst>
          <pc:docMk/>
          <pc:sldMk cId="750632128" sldId="392"/>
        </pc:sldMkLst>
      </pc:sldChg>
      <pc:sldChg chg="add">
        <pc:chgData name="Cody Carpenter" userId="40bd4a0f84602541" providerId="LiveId" clId="{6BBE8796-B3A0-4200-AB1E-8A748DE0B9AB}" dt="2023-08-01T01:57:49.279" v="161" actId="2890"/>
        <pc:sldMkLst>
          <pc:docMk/>
          <pc:sldMk cId="1150033255" sldId="392"/>
        </pc:sldMkLst>
      </pc:sldChg>
      <pc:sldChg chg="add">
        <pc:chgData name="Cody Carpenter" userId="40bd4a0f84602541" providerId="LiveId" clId="{6BBE8796-B3A0-4200-AB1E-8A748DE0B9AB}" dt="2023-08-01T01:57:56.908" v="162" actId="2890"/>
        <pc:sldMkLst>
          <pc:docMk/>
          <pc:sldMk cId="1491509402" sldId="393"/>
        </pc:sldMkLst>
      </pc:sldChg>
      <pc:sldChg chg="add del">
        <pc:chgData name="Cody Carpenter" userId="40bd4a0f84602541" providerId="LiveId" clId="{6BBE8796-B3A0-4200-AB1E-8A748DE0B9AB}" dt="2023-08-01T01:58:27.348" v="170" actId="2696"/>
        <pc:sldMkLst>
          <pc:docMk/>
          <pc:sldMk cId="1023781740" sldId="394"/>
        </pc:sldMkLst>
      </pc:sldChg>
      <pc:sldChg chg="addSp delSp modSp add mod modNotesTx">
        <pc:chgData name="Cody Carpenter" userId="40bd4a0f84602541" providerId="LiveId" clId="{6BBE8796-B3A0-4200-AB1E-8A748DE0B9AB}" dt="2023-08-01T02:14:13.421" v="637" actId="5793"/>
        <pc:sldMkLst>
          <pc:docMk/>
          <pc:sldMk cId="2267716654" sldId="394"/>
        </pc:sldMkLst>
        <pc:spChg chg="del">
          <ac:chgData name="Cody Carpenter" userId="40bd4a0f84602541" providerId="LiveId" clId="{6BBE8796-B3A0-4200-AB1E-8A748DE0B9AB}" dt="2023-08-01T02:04:08.962" v="267" actId="21"/>
          <ac:spMkLst>
            <pc:docMk/>
            <pc:sldMk cId="2267716654" sldId="394"/>
            <ac:spMk id="2" creationId="{2910D835-B454-4270-BB35-86A187307E6F}"/>
          </ac:spMkLst>
        </pc:spChg>
        <pc:spChg chg="del">
          <ac:chgData name="Cody Carpenter" userId="40bd4a0f84602541" providerId="LiveId" clId="{6BBE8796-B3A0-4200-AB1E-8A748DE0B9AB}" dt="2023-08-01T02:04:17.975" v="268" actId="21"/>
          <ac:spMkLst>
            <pc:docMk/>
            <pc:sldMk cId="2267716654" sldId="394"/>
            <ac:spMk id="3" creationId="{7F7F653B-90B5-4F47-A33F-93DCB2EF68C2}"/>
          </ac:spMkLst>
        </pc:spChg>
        <pc:spChg chg="add del mod">
          <ac:chgData name="Cody Carpenter" userId="40bd4a0f84602541" providerId="LiveId" clId="{6BBE8796-B3A0-4200-AB1E-8A748DE0B9AB}" dt="2023-08-01T02:04:03.400" v="266" actId="21"/>
          <ac:spMkLst>
            <pc:docMk/>
            <pc:sldMk cId="2267716654" sldId="394"/>
            <ac:spMk id="6" creationId="{5B7DC4AD-B7B1-031C-CF66-255242710CA4}"/>
          </ac:spMkLst>
        </pc:spChg>
        <pc:spChg chg="mod">
          <ac:chgData name="Cody Carpenter" userId="40bd4a0f84602541" providerId="LiveId" clId="{6BBE8796-B3A0-4200-AB1E-8A748DE0B9AB}" dt="2023-08-01T02:03:52.632" v="264" actId="1076"/>
          <ac:spMkLst>
            <pc:docMk/>
            <pc:sldMk cId="2267716654" sldId="394"/>
            <ac:spMk id="15" creationId="{40F1DF5B-353A-4270-8C10-6A1509441174}"/>
          </ac:spMkLst>
        </pc:spChg>
        <pc:spChg chg="del">
          <ac:chgData name="Cody Carpenter" userId="40bd4a0f84602541" providerId="LiveId" clId="{6BBE8796-B3A0-4200-AB1E-8A748DE0B9AB}" dt="2023-08-01T02:03:58.240" v="265" actId="21"/>
          <ac:spMkLst>
            <pc:docMk/>
            <pc:sldMk cId="2267716654" sldId="394"/>
            <ac:spMk id="16" creationId="{4BDCF583-1D5D-4235-97C2-39272B80A0B1}"/>
          </ac:spMkLst>
        </pc:spChg>
        <pc:picChg chg="add del mod">
          <ac:chgData name="Cody Carpenter" userId="40bd4a0f84602541" providerId="LiveId" clId="{6BBE8796-B3A0-4200-AB1E-8A748DE0B9AB}" dt="2023-08-01T02:13:08.108" v="600" actId="21"/>
          <ac:picMkLst>
            <pc:docMk/>
            <pc:sldMk cId="2267716654" sldId="394"/>
            <ac:picMk id="9" creationId="{1A7FBAAD-AAED-FBDF-89C2-6E7FF4168BA4}"/>
          </ac:picMkLst>
        </pc:picChg>
        <pc:picChg chg="add mod">
          <ac:chgData name="Cody Carpenter" userId="40bd4a0f84602541" providerId="LiveId" clId="{6BBE8796-B3A0-4200-AB1E-8A748DE0B9AB}" dt="2023-08-01T02:13:47.589" v="607" actId="1076"/>
          <ac:picMkLst>
            <pc:docMk/>
            <pc:sldMk cId="2267716654" sldId="394"/>
            <ac:picMk id="11" creationId="{3021515F-0F96-4254-BC18-3DD9EC42AC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axis is </a:t>
            </a:r>
            <a:r>
              <a:rPr lang="en-US"/>
              <a:t>represented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having private insurance vs public insurance correlate with higher or lower death percentages?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5437187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cancer incidences resulting in death on average for each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A graph of blue lines with black text">
            <a:extLst>
              <a:ext uri="{FF2B5EF4-FFF2-40B4-BE49-F238E27FC236}">
                <a16:creationId xmlns:a16="http://schemas.microsoft.com/office/drawing/2014/main" id="{3021515F-0F96-4254-BC18-3DD9EC42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7" y="2067222"/>
            <a:ext cx="9215505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6342728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incidence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E476FAFE-6155-4D8C-78B3-82CE7B7E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08" y="2345958"/>
            <a:ext cx="7820082" cy="38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63</TotalTime>
  <Words>189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Agenda</vt:lpstr>
      <vt:lpstr>Topic one</vt:lpstr>
      <vt:lpstr>Topic one</vt:lpstr>
      <vt:lpstr>Topic one</vt:lpstr>
      <vt:lpstr>Percentage of cancer incidences resulting in death on average for each state</vt:lpstr>
      <vt:lpstr>Unemployment and cancer incidence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Cody Carpenter</cp:lastModifiedBy>
  <cp:revision>4</cp:revision>
  <dcterms:created xsi:type="dcterms:W3CDTF">2023-08-01T01:40:32Z</dcterms:created>
  <dcterms:modified xsi:type="dcterms:W3CDTF">2023-08-02T06:04:33Z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