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Homburg" initials="AH" lastIdx="1" clrIdx="0">
    <p:extLst>
      <p:ext uri="{19B8F6BF-5375-455C-9EA6-DF929625EA0E}">
        <p15:presenceInfo xmlns:p15="http://schemas.microsoft.com/office/powerpoint/2012/main" userId="b1db5276c29f2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DB2ED-A55B-4314-B444-28574CE095A4}" v="1269" dt="2018-11-29T14:02:12.131"/>
    <p1510:client id="{A7AEC36F-4731-49CA-93DC-B19B75E791A0}" v="16" dt="2018-11-29T15:36:13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532" autoAdjust="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Homburg" userId="b1db5276c29f26da" providerId="LiveId" clId="{160F0CBB-397E-C84F-B20E-A633880FC17B}"/>
    <pc:docChg chg="custSel addSld modSld">
      <pc:chgData name="Andy Homburg" userId="b1db5276c29f26da" providerId="LiveId" clId="{160F0CBB-397E-C84F-B20E-A633880FC17B}" dt="2018-11-20T08:56:01.635" v="443" actId="20577"/>
      <pc:docMkLst>
        <pc:docMk/>
      </pc:docMkLst>
      <pc:sldChg chg="modSp new modTransition">
        <pc:chgData name="Andy Homburg" userId="b1db5276c29f26da" providerId="LiveId" clId="{160F0CBB-397E-C84F-B20E-A633880FC17B}" dt="2018-11-20T08:56:01.635" v="443" actId="20577"/>
        <pc:sldMkLst>
          <pc:docMk/>
          <pc:sldMk cId="631287537" sldId="265"/>
        </pc:sldMkLst>
        <pc:spChg chg="mod">
          <ac:chgData name="Andy Homburg" userId="b1db5276c29f26da" providerId="LiveId" clId="{160F0CBB-397E-C84F-B20E-A633880FC17B}" dt="2018-11-20T07:47:09.183" v="183" actId="20577"/>
          <ac:spMkLst>
            <pc:docMk/>
            <pc:sldMk cId="631287537" sldId="265"/>
            <ac:spMk id="2" creationId="{CAD961EA-C9B2-5441-BF3C-A0F994F0FD56}"/>
          </ac:spMkLst>
        </pc:spChg>
        <pc:spChg chg="mod">
          <ac:chgData name="Andy Homburg" userId="b1db5276c29f26da" providerId="LiveId" clId="{160F0CBB-397E-C84F-B20E-A633880FC17B}" dt="2018-11-20T08:56:01.635" v="443" actId="20577"/>
          <ac:spMkLst>
            <pc:docMk/>
            <pc:sldMk cId="631287537" sldId="265"/>
            <ac:spMk id="3" creationId="{6BD08137-45F4-5946-9372-52F21E531BD9}"/>
          </ac:spMkLst>
        </pc:spChg>
      </pc:sldChg>
    </pc:docChg>
  </pc:docChgLst>
  <pc:docChgLst>
    <pc:chgData name="Andy Homburg" userId="b1db5276c29f26da" providerId="LiveId" clId="{A7AEC36F-4731-49CA-93DC-B19B75E791A0}"/>
    <pc:docChg chg="modSld">
      <pc:chgData name="Andy Homburg" userId="b1db5276c29f26da" providerId="LiveId" clId="{A7AEC36F-4731-49CA-93DC-B19B75E791A0}" dt="2018-11-29T15:36:13.601" v="14"/>
      <pc:docMkLst>
        <pc:docMk/>
      </pc:docMkLst>
      <pc:sldChg chg="modSp">
        <pc:chgData name="Andy Homburg" userId="b1db5276c29f26da" providerId="LiveId" clId="{A7AEC36F-4731-49CA-93DC-B19B75E791A0}" dt="2018-11-29T15:36:13.601" v="14"/>
        <pc:sldMkLst>
          <pc:docMk/>
          <pc:sldMk cId="631287537" sldId="265"/>
        </pc:sldMkLst>
        <pc:spChg chg="mod">
          <ac:chgData name="Andy Homburg" userId="b1db5276c29f26da" providerId="LiveId" clId="{A7AEC36F-4731-49CA-93DC-B19B75E791A0}" dt="2018-11-29T15:36:13.601" v="14"/>
          <ac:spMkLst>
            <pc:docMk/>
            <pc:sldMk cId="631287537" sldId="265"/>
            <ac:spMk id="3" creationId="{6BD08137-45F4-5946-9372-52F21E531BD9}"/>
          </ac:spMkLst>
        </pc:spChg>
      </pc:sldChg>
    </pc:docChg>
  </pc:docChgLst>
  <pc:docChgLst>
    <pc:chgData name="Andy Homburg" userId="b1db5276c29f26da" providerId="LiveId" clId="{A42DB2ED-A55B-4314-B444-28574CE095A4}"/>
    <pc:docChg chg="undo custSel mod addSld delSld modSld sldOrd modMainMaster">
      <pc:chgData name="Andy Homburg" userId="b1db5276c29f26da" providerId="LiveId" clId="{A42DB2ED-A55B-4314-B444-28574CE095A4}" dt="2018-11-29T14:02:12.130" v="2189" actId="20577"/>
      <pc:docMkLst>
        <pc:docMk/>
      </pc:docMkLst>
      <pc:sldChg chg="modSp ord modTransition">
        <pc:chgData name="Andy Homburg" userId="b1db5276c29f26da" providerId="LiveId" clId="{A42DB2ED-A55B-4314-B444-28574CE095A4}" dt="2018-11-19T16:20:23.452" v="1939"/>
        <pc:sldMkLst>
          <pc:docMk/>
          <pc:sldMk cId="2029002549" sldId="256"/>
        </pc:sldMkLst>
        <pc:spChg chg="mod">
          <ac:chgData name="Andy Homburg" userId="b1db5276c29f26da" providerId="LiveId" clId="{A42DB2ED-A55B-4314-B444-28574CE095A4}" dt="2018-11-19T14:44:54.408" v="28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Andy Homburg" userId="b1db5276c29f26da" providerId="LiveId" clId="{A42DB2ED-A55B-4314-B444-28574CE095A4}" dt="2018-11-19T14:45:11.704" v="61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addSp modSp add ord modTransition">
        <pc:chgData name="Andy Homburg" userId="b1db5276c29f26da" providerId="LiveId" clId="{A42DB2ED-A55B-4314-B444-28574CE095A4}" dt="2018-11-19T16:20:31.982" v="1940"/>
        <pc:sldMkLst>
          <pc:docMk/>
          <pc:sldMk cId="3810632033" sldId="257"/>
        </pc:sldMkLst>
        <pc:spChg chg="mod">
          <ac:chgData name="Andy Homburg" userId="b1db5276c29f26da" providerId="LiveId" clId="{A42DB2ED-A55B-4314-B444-28574CE095A4}" dt="2018-11-19T14:56:40.121" v="347" actId="20577"/>
          <ac:spMkLst>
            <pc:docMk/>
            <pc:sldMk cId="3810632033" sldId="257"/>
            <ac:spMk id="2" creationId="{B4782F12-408B-4CF6-98E0-66F7BAF0E6F4}"/>
          </ac:spMkLst>
        </pc:spChg>
        <pc:spChg chg="mod">
          <ac:chgData name="Andy Homburg" userId="b1db5276c29f26da" providerId="LiveId" clId="{A42DB2ED-A55B-4314-B444-28574CE095A4}" dt="2018-11-19T14:51:58.022" v="316" actId="6549"/>
          <ac:spMkLst>
            <pc:docMk/>
            <pc:sldMk cId="3810632033" sldId="257"/>
            <ac:spMk id="3" creationId="{7D940CB4-0425-4F77-8097-76491E27D90D}"/>
          </ac:spMkLst>
        </pc:spChg>
        <pc:spChg chg="add mod">
          <ac:chgData name="Andy Homburg" userId="b1db5276c29f26da" providerId="LiveId" clId="{A42DB2ED-A55B-4314-B444-28574CE095A4}" dt="2018-11-19T14:53:47.671" v="335" actId="20577"/>
          <ac:spMkLst>
            <pc:docMk/>
            <pc:sldMk cId="3810632033" sldId="257"/>
            <ac:spMk id="4" creationId="{60021233-DF22-487A-9218-1456EFE60A10}"/>
          </ac:spMkLst>
        </pc:spChg>
      </pc:sldChg>
      <pc:sldChg chg="addSp delSp modSp add mod modTransition setBg setClrOvrMap delDesignElem addCm">
        <pc:chgData name="Andy Homburg" userId="b1db5276c29f26da" providerId="LiveId" clId="{A42DB2ED-A55B-4314-B444-28574CE095A4}" dt="2018-11-29T14:00:05.986" v="2141" actId="26606"/>
        <pc:sldMkLst>
          <pc:docMk/>
          <pc:sldMk cId="877357145" sldId="258"/>
        </pc:sldMkLst>
        <pc:spChg chg="mod">
          <ac:chgData name="Andy Homburg" userId="b1db5276c29f26da" providerId="LiveId" clId="{A42DB2ED-A55B-4314-B444-28574CE095A4}" dt="2018-11-19T16:17:52.494" v="1914" actId="26606"/>
          <ac:spMkLst>
            <pc:docMk/>
            <pc:sldMk cId="877357145" sldId="258"/>
            <ac:spMk id="2" creationId="{BFC4ED1E-4FFD-450D-AC4E-B01EABAD0DFD}"/>
          </ac:spMkLst>
        </pc:spChg>
        <pc:spChg chg="add del mod">
          <ac:chgData name="Andy Homburg" userId="b1db5276c29f26da" providerId="LiveId" clId="{A42DB2ED-A55B-4314-B444-28574CE095A4}" dt="2018-11-19T16:17:52.494" v="1914" actId="26606"/>
          <ac:spMkLst>
            <pc:docMk/>
            <pc:sldMk cId="877357145" sldId="258"/>
            <ac:spMk id="3" creationId="{8DB480E3-69C2-4F28-8B31-FFDCA89C933B}"/>
          </ac:spMkLst>
        </pc:spChg>
        <pc:spChg chg="add del">
          <ac:chgData name="Andy Homburg" userId="b1db5276c29f26da" providerId="LiveId" clId="{A42DB2ED-A55B-4314-B444-28574CE095A4}" dt="2018-11-29T13:49:33.915" v="2043"/>
          <ac:spMkLst>
            <pc:docMk/>
            <pc:sldMk cId="877357145" sldId="258"/>
            <ac:spMk id="8" creationId="{089A69AF-D57B-49B4-886C-D4A5DC194421}"/>
          </ac:spMkLst>
        </pc:spChg>
        <pc:spChg chg="add del">
          <ac:chgData name="Andy Homburg" userId="b1db5276c29f26da" providerId="LiveId" clId="{A42DB2ED-A55B-4314-B444-28574CE095A4}" dt="2018-11-19T16:17:52.485" v="1913" actId="26606"/>
          <ac:spMkLst>
            <pc:docMk/>
            <pc:sldMk cId="877357145" sldId="258"/>
            <ac:spMk id="10" creationId="{D0D45553-91A4-480A-9577-0E0FC0D919B9}"/>
          </ac:spMkLst>
        </pc:spChg>
        <pc:spChg chg="add del">
          <ac:chgData name="Andy Homburg" userId="b1db5276c29f26da" providerId="LiveId" clId="{A42DB2ED-A55B-4314-B444-28574CE095A4}" dt="2018-11-19T16:17:52.485" v="1913" actId="26606"/>
          <ac:spMkLst>
            <pc:docMk/>
            <pc:sldMk cId="877357145" sldId="258"/>
            <ac:spMk id="12" creationId="{D240F8A8-FEA1-42C2-B259-27A9351279BD}"/>
          </ac:spMkLst>
        </pc:spChg>
        <pc:spChg chg="add del">
          <ac:chgData name="Andy Homburg" userId="b1db5276c29f26da" providerId="LiveId" clId="{A42DB2ED-A55B-4314-B444-28574CE095A4}" dt="2018-11-29T13:49:33.915" v="2043"/>
          <ac:spMkLst>
            <pc:docMk/>
            <pc:sldMk cId="877357145" sldId="258"/>
            <ac:spMk id="14" creationId="{CABDC08D-6093-4397-92D4-54D00E2BB1C2}"/>
          </ac:spMkLst>
        </pc:spChg>
        <pc:spChg chg="add mod">
          <ac:chgData name="Andy Homburg" userId="b1db5276c29f26da" providerId="LiveId" clId="{A42DB2ED-A55B-4314-B444-28574CE095A4}" dt="2018-11-19T17:04:05.856" v="1955" actId="20577"/>
          <ac:spMkLst>
            <pc:docMk/>
            <pc:sldMk cId="877357145" sldId="258"/>
            <ac:spMk id="15" creationId="{8DB480E3-69C2-4F28-8B31-FFDCA89C933B}"/>
          </ac:spMkLst>
        </pc:spChg>
        <pc:spChg chg="add">
          <ac:chgData name="Andy Homburg" userId="b1db5276c29f26da" providerId="LiveId" clId="{A42DB2ED-A55B-4314-B444-28574CE095A4}" dt="2018-11-29T14:00:05.986" v="2141" actId="26606"/>
          <ac:spMkLst>
            <pc:docMk/>
            <pc:sldMk cId="877357145" sldId="258"/>
            <ac:spMk id="20" creationId="{089A69AF-D57B-49B4-886C-D4A5DC194421}"/>
          </ac:spMkLst>
        </pc:spChg>
        <pc:spChg chg="add">
          <ac:chgData name="Andy Homburg" userId="b1db5276c29f26da" providerId="LiveId" clId="{A42DB2ED-A55B-4314-B444-28574CE095A4}" dt="2018-11-29T14:00:05.986" v="2141" actId="26606"/>
          <ac:spMkLst>
            <pc:docMk/>
            <pc:sldMk cId="877357145" sldId="258"/>
            <ac:spMk id="22" creationId="{CABDC08D-6093-4397-92D4-54D00E2BB1C2}"/>
          </ac:spMkLst>
        </pc:spChg>
        <pc:graphicFrameChg chg="add del">
          <ac:chgData name="Andy Homburg" userId="b1db5276c29f26da" providerId="LiveId" clId="{A42DB2ED-A55B-4314-B444-28574CE095A4}" dt="2018-11-19T16:17:52.485" v="1913" actId="26606"/>
          <ac:graphicFrameMkLst>
            <pc:docMk/>
            <pc:sldMk cId="877357145" sldId="258"/>
            <ac:graphicFrameMk id="5" creationId="{485B8DD5-AE8A-4FBE-9F5A-F407C1101675}"/>
          </ac:graphicFrameMkLst>
        </pc:graphicFrameChg>
      </pc:sldChg>
      <pc:sldChg chg="addSp delSp modSp add mod modTransition setBg delAnim modAnim">
        <pc:chgData name="Andy Homburg" userId="b1db5276c29f26da" providerId="LiveId" clId="{A42DB2ED-A55B-4314-B444-28574CE095A4}" dt="2018-11-29T14:02:12.130" v="2189" actId="20577"/>
        <pc:sldMkLst>
          <pc:docMk/>
          <pc:sldMk cId="837564081" sldId="260"/>
        </pc:sldMkLst>
        <pc:spChg chg="mod">
          <ac:chgData name="Andy Homburg" userId="b1db5276c29f26da" providerId="LiveId" clId="{A42DB2ED-A55B-4314-B444-28574CE095A4}" dt="2018-11-29T14:02:12.130" v="2189" actId="20577"/>
          <ac:spMkLst>
            <pc:docMk/>
            <pc:sldMk cId="837564081" sldId="260"/>
            <ac:spMk id="2" creationId="{BFC4ED1E-4FFD-450D-AC4E-B01EABAD0DFD}"/>
          </ac:spMkLst>
        </pc:spChg>
        <pc:spChg chg="mod ord">
          <ac:chgData name="Andy Homburg" userId="b1db5276c29f26da" providerId="LiveId" clId="{A42DB2ED-A55B-4314-B444-28574CE095A4}" dt="2018-11-29T14:01:36.735" v="2174" actId="26606"/>
          <ac:spMkLst>
            <pc:docMk/>
            <pc:sldMk cId="837564081" sldId="260"/>
            <ac:spMk id="3" creationId="{8DB480E3-69C2-4F28-8B31-FFDCA89C933B}"/>
          </ac:spMkLst>
        </pc:spChg>
        <pc:spChg chg="add del">
          <ac:chgData name="Andy Homburg" userId="b1db5276c29f26da" providerId="LiveId" clId="{A42DB2ED-A55B-4314-B444-28574CE095A4}" dt="2018-11-29T14:01:36.735" v="2174" actId="26606"/>
          <ac:spMkLst>
            <pc:docMk/>
            <pc:sldMk cId="837564081" sldId="260"/>
            <ac:spMk id="8" creationId="{35C44DBB-AD7C-4682-B258-6367305D207B}"/>
          </ac:spMkLst>
        </pc:spChg>
        <pc:spChg chg="add del">
          <ac:chgData name="Andy Homburg" userId="b1db5276c29f26da" providerId="LiveId" clId="{A42DB2ED-A55B-4314-B444-28574CE095A4}" dt="2018-11-29T14:01:29.823" v="2169" actId="26606"/>
          <ac:spMkLst>
            <pc:docMk/>
            <pc:sldMk cId="837564081" sldId="260"/>
            <ac:spMk id="15" creationId="{089A69AF-D57B-49B4-886C-D4A5DC194421}"/>
          </ac:spMkLst>
        </pc:spChg>
        <pc:spChg chg="add del">
          <ac:chgData name="Andy Homburg" userId="b1db5276c29f26da" providerId="LiveId" clId="{A42DB2ED-A55B-4314-B444-28574CE095A4}" dt="2018-11-29T14:01:29.823" v="2169" actId="26606"/>
          <ac:spMkLst>
            <pc:docMk/>
            <pc:sldMk cId="837564081" sldId="260"/>
            <ac:spMk id="17" creationId="{CABDC08D-6093-4397-92D4-54D00E2BB1C2}"/>
          </ac:spMkLst>
        </pc:spChg>
        <pc:spChg chg="add del">
          <ac:chgData name="Andy Homburg" userId="b1db5276c29f26da" providerId="LiveId" clId="{A42DB2ED-A55B-4314-B444-28574CE095A4}" dt="2018-11-29T14:01:32.268" v="2171" actId="26606"/>
          <ac:spMkLst>
            <pc:docMk/>
            <pc:sldMk cId="837564081" sldId="260"/>
            <ac:spMk id="19" creationId="{F1E0D4A3-ECB8-4689-ABDB-9CE848CE83B9}"/>
          </ac:spMkLst>
        </pc:spChg>
        <pc:spChg chg="add del">
          <ac:chgData name="Andy Homburg" userId="b1db5276c29f26da" providerId="LiveId" clId="{A42DB2ED-A55B-4314-B444-28574CE095A4}" dt="2018-11-29T14:01:32.268" v="2171" actId="26606"/>
          <ac:spMkLst>
            <pc:docMk/>
            <pc:sldMk cId="837564081" sldId="260"/>
            <ac:spMk id="20" creationId="{8854772B-9C8F-4037-89E0-3A45208AB395}"/>
          </ac:spMkLst>
        </pc:spChg>
        <pc:spChg chg="add del">
          <ac:chgData name="Andy Homburg" userId="b1db5276c29f26da" providerId="LiveId" clId="{A42DB2ED-A55B-4314-B444-28574CE095A4}" dt="2018-11-29T14:01:36.726" v="2173" actId="26606"/>
          <ac:spMkLst>
            <pc:docMk/>
            <pc:sldMk cId="837564081" sldId="260"/>
            <ac:spMk id="22" creationId="{089A69AF-D57B-49B4-886C-D4A5DC194421}"/>
          </ac:spMkLst>
        </pc:spChg>
        <pc:spChg chg="add del">
          <ac:chgData name="Andy Homburg" userId="b1db5276c29f26da" providerId="LiveId" clId="{A42DB2ED-A55B-4314-B444-28574CE095A4}" dt="2018-11-29T14:01:36.726" v="2173" actId="26606"/>
          <ac:spMkLst>
            <pc:docMk/>
            <pc:sldMk cId="837564081" sldId="260"/>
            <ac:spMk id="23" creationId="{68F2977E-E0AE-4EB4-A059-59E908EB862A}"/>
          </ac:spMkLst>
        </pc:spChg>
        <pc:spChg chg="add">
          <ac:chgData name="Andy Homburg" userId="b1db5276c29f26da" providerId="LiveId" clId="{A42DB2ED-A55B-4314-B444-28574CE095A4}" dt="2018-11-29T14:01:36.735" v="2174" actId="26606"/>
          <ac:spMkLst>
            <pc:docMk/>
            <pc:sldMk cId="837564081" sldId="260"/>
            <ac:spMk id="25" creationId="{B9317381-A800-4397-B01D-FCE2E4450B86}"/>
          </ac:spMkLst>
        </pc:spChg>
        <pc:spChg chg="add">
          <ac:chgData name="Andy Homburg" userId="b1db5276c29f26da" providerId="LiveId" clId="{A42DB2ED-A55B-4314-B444-28574CE095A4}" dt="2018-11-29T14:01:36.735" v="2174" actId="26606"/>
          <ac:spMkLst>
            <pc:docMk/>
            <pc:sldMk cId="837564081" sldId="260"/>
            <ac:spMk id="26" creationId="{B2437663-CF21-48CD-B0CA-FEA2E2D7A37F}"/>
          </ac:spMkLst>
        </pc:spChg>
        <pc:picChg chg="add del mod modCrop">
          <ac:chgData name="Andy Homburg" userId="b1db5276c29f26da" providerId="LiveId" clId="{A42DB2ED-A55B-4314-B444-28574CE095A4}" dt="2018-11-29T13:48:20.386" v="2027" actId="478"/>
          <ac:picMkLst>
            <pc:docMk/>
            <pc:sldMk cId="837564081" sldId="260"/>
            <ac:picMk id="4" creationId="{0CA8DDAA-0244-4F1D-9D6E-D6DA6EB0C95B}"/>
          </ac:picMkLst>
        </pc:picChg>
        <pc:picChg chg="add del mod">
          <ac:chgData name="Andy Homburg" userId="b1db5276c29f26da" providerId="LiveId" clId="{A42DB2ED-A55B-4314-B444-28574CE095A4}" dt="2018-11-29T13:35:02.993" v="1968" actId="478"/>
          <ac:picMkLst>
            <pc:docMk/>
            <pc:sldMk cId="837564081" sldId="260"/>
            <ac:picMk id="5" creationId="{C1D79F1D-316E-44F6-8FEE-A7DBC10AED08}"/>
          </ac:picMkLst>
        </pc:picChg>
        <pc:picChg chg="add del mod">
          <ac:chgData name="Andy Homburg" userId="b1db5276c29f26da" providerId="LiveId" clId="{A42DB2ED-A55B-4314-B444-28574CE095A4}" dt="2018-11-29T13:48:20.905" v="2028" actId="478"/>
          <ac:picMkLst>
            <pc:docMk/>
            <pc:sldMk cId="837564081" sldId="260"/>
            <ac:picMk id="6" creationId="{CB824732-2EE4-4CE0-933B-1BF57B3574E2}"/>
          </ac:picMkLst>
        </pc:picChg>
        <pc:picChg chg="add del mod">
          <ac:chgData name="Andy Homburg" userId="b1db5276c29f26da" providerId="LiveId" clId="{A42DB2ED-A55B-4314-B444-28574CE095A4}" dt="2018-11-29T13:48:22.097" v="2030" actId="478"/>
          <ac:picMkLst>
            <pc:docMk/>
            <pc:sldMk cId="837564081" sldId="260"/>
            <ac:picMk id="7" creationId="{735076C8-3A1E-4111-958C-79A8F622BE20}"/>
          </ac:picMkLst>
        </pc:picChg>
        <pc:picChg chg="add del mod">
          <ac:chgData name="Andy Homburg" userId="b1db5276c29f26da" providerId="LiveId" clId="{A42DB2ED-A55B-4314-B444-28574CE095A4}" dt="2018-11-29T13:48:21.483" v="2029" actId="478"/>
          <ac:picMkLst>
            <pc:docMk/>
            <pc:sldMk cId="837564081" sldId="260"/>
            <ac:picMk id="1026" creationId="{140B05AB-8208-4811-AB31-CBB8AD40D172}"/>
          </ac:picMkLst>
        </pc:picChg>
        <pc:picChg chg="add del mod">
          <ac:chgData name="Andy Homburg" userId="b1db5276c29f26da" providerId="LiveId" clId="{A42DB2ED-A55B-4314-B444-28574CE095A4}" dt="2018-11-29T13:38:03.810" v="1981" actId="478"/>
          <ac:picMkLst>
            <pc:docMk/>
            <pc:sldMk cId="837564081" sldId="260"/>
            <ac:picMk id="1028" creationId="{568FFE1F-72EE-4262-83C4-3D0E777EB883}"/>
          </ac:picMkLst>
        </pc:picChg>
        <pc:cxnChg chg="add del">
          <ac:chgData name="Andy Homburg" userId="b1db5276c29f26da" providerId="LiveId" clId="{A42DB2ED-A55B-4314-B444-28574CE095A4}" dt="2018-11-29T14:01:36.735" v="2174" actId="26606"/>
          <ac:cxnSpMkLst>
            <pc:docMk/>
            <pc:sldMk cId="837564081" sldId="260"/>
            <ac:cxnSpMk id="10" creationId="{A1CED323-FAF0-4E0B-8717-FC1F468A28FE}"/>
          </ac:cxnSpMkLst>
        </pc:cxnChg>
      </pc:sldChg>
      <pc:sldChg chg="addSp delSp modSp add modTransition">
        <pc:chgData name="Andy Homburg" userId="b1db5276c29f26da" providerId="LiveId" clId="{A42DB2ED-A55B-4314-B444-28574CE095A4}" dt="2018-11-19T16:21:03.141" v="1942"/>
        <pc:sldMkLst>
          <pc:docMk/>
          <pc:sldMk cId="2928565832" sldId="261"/>
        </pc:sldMkLst>
        <pc:spChg chg="mod">
          <ac:chgData name="Andy Homburg" userId="b1db5276c29f26da" providerId="LiveId" clId="{A42DB2ED-A55B-4314-B444-28574CE095A4}" dt="2018-11-19T15:14:30.939" v="1057" actId="1076"/>
          <ac:spMkLst>
            <pc:docMk/>
            <pc:sldMk cId="2928565832" sldId="261"/>
            <ac:spMk id="2" creationId="{6ED8E99C-6FBF-46DC-BB88-B26CAE9DA997}"/>
          </ac:spMkLst>
        </pc:spChg>
        <pc:spChg chg="mod">
          <ac:chgData name="Andy Homburg" userId="b1db5276c29f26da" providerId="LiveId" clId="{A42DB2ED-A55B-4314-B444-28574CE095A4}" dt="2018-11-19T15:16:21.430" v="1238" actId="20577"/>
          <ac:spMkLst>
            <pc:docMk/>
            <pc:sldMk cId="2928565832" sldId="261"/>
            <ac:spMk id="4" creationId="{E69CF0F6-757B-43D7-BF24-199346431E12}"/>
          </ac:spMkLst>
        </pc:spChg>
        <pc:graphicFrameChg chg="mod modGraphic">
          <ac:chgData name="Andy Homburg" userId="b1db5276c29f26da" providerId="LiveId" clId="{A42DB2ED-A55B-4314-B444-28574CE095A4}" dt="2018-11-19T15:48:46.903" v="1592" actId="20577"/>
          <ac:graphicFrameMkLst>
            <pc:docMk/>
            <pc:sldMk cId="2928565832" sldId="261"/>
            <ac:graphicFrameMk id="5" creationId="{883CBBB0-E620-4A99-8548-6714288D2C3E}"/>
          </ac:graphicFrameMkLst>
        </pc:graphicFrameChg>
        <pc:picChg chg="add del mod">
          <ac:chgData name="Andy Homburg" userId="b1db5276c29f26da" providerId="LiveId" clId="{A42DB2ED-A55B-4314-B444-28574CE095A4}" dt="2018-11-19T16:09:15.880" v="1830" actId="478"/>
          <ac:picMkLst>
            <pc:docMk/>
            <pc:sldMk cId="2928565832" sldId="261"/>
            <ac:picMk id="3" creationId="{F44CFE59-63ED-41B7-947D-C73272DC09C4}"/>
          </ac:picMkLst>
        </pc:picChg>
        <pc:picChg chg="add del mod">
          <ac:chgData name="Andy Homburg" userId="b1db5276c29f26da" providerId="LiveId" clId="{A42DB2ED-A55B-4314-B444-28574CE095A4}" dt="2018-11-19T16:10:01.207" v="1837" actId="478"/>
          <ac:picMkLst>
            <pc:docMk/>
            <pc:sldMk cId="2928565832" sldId="261"/>
            <ac:picMk id="6" creationId="{E7CEBF42-D9F7-490C-B4FB-BA45B42C733D}"/>
          </ac:picMkLst>
        </pc:picChg>
        <pc:picChg chg="add del mod">
          <ac:chgData name="Andy Homburg" userId="b1db5276c29f26da" providerId="LiveId" clId="{A42DB2ED-A55B-4314-B444-28574CE095A4}" dt="2018-11-19T16:14:29.234" v="1872" actId="478"/>
          <ac:picMkLst>
            <pc:docMk/>
            <pc:sldMk cId="2928565832" sldId="261"/>
            <ac:picMk id="7" creationId="{D9E8E994-DA46-49C9-8534-65F8DEC82A5E}"/>
          </ac:picMkLst>
        </pc:picChg>
        <pc:picChg chg="add mod">
          <ac:chgData name="Andy Homburg" userId="b1db5276c29f26da" providerId="LiveId" clId="{A42DB2ED-A55B-4314-B444-28574CE095A4}" dt="2018-11-19T16:14:40.396" v="1879" actId="1036"/>
          <ac:picMkLst>
            <pc:docMk/>
            <pc:sldMk cId="2928565832" sldId="261"/>
            <ac:picMk id="8" creationId="{33CB1EAD-4196-44A7-A58B-423881B262D6}"/>
          </ac:picMkLst>
        </pc:picChg>
        <pc:picChg chg="add del mod">
          <ac:chgData name="Andy Homburg" userId="b1db5276c29f26da" providerId="LiveId" clId="{A42DB2ED-A55B-4314-B444-28574CE095A4}" dt="2018-11-19T15:12:37.812" v="1039"/>
          <ac:picMkLst>
            <pc:docMk/>
            <pc:sldMk cId="2928565832" sldId="261"/>
            <ac:picMk id="1026" creationId="{CF0DD7DC-D65B-48CA-85B6-8BE187BE978A}"/>
          </ac:picMkLst>
        </pc:picChg>
        <pc:picChg chg="add del mod">
          <ac:chgData name="Andy Homburg" userId="b1db5276c29f26da" providerId="LiveId" clId="{A42DB2ED-A55B-4314-B444-28574CE095A4}" dt="2018-11-19T16:08:54.104" v="1826" actId="478"/>
          <ac:picMkLst>
            <pc:docMk/>
            <pc:sldMk cId="2928565832" sldId="261"/>
            <ac:picMk id="1028" creationId="{44DDBB80-9BEF-4594-9DF2-E8086798E0D6}"/>
          </ac:picMkLst>
        </pc:picChg>
        <pc:picChg chg="add mod">
          <ac:chgData name="Andy Homburg" userId="b1db5276c29f26da" providerId="LiveId" clId="{A42DB2ED-A55B-4314-B444-28574CE095A4}" dt="2018-11-19T15:17:38.455" v="1253" actId="1076"/>
          <ac:picMkLst>
            <pc:docMk/>
            <pc:sldMk cId="2928565832" sldId="261"/>
            <ac:picMk id="1030" creationId="{C640EE10-2FD4-4B05-9EED-B4EA430F3228}"/>
          </ac:picMkLst>
        </pc:picChg>
      </pc:sldChg>
      <pc:sldChg chg="addSp delSp modSp add mod modTransition setBg delDesignElem">
        <pc:chgData name="Andy Homburg" userId="b1db5276c29f26da" providerId="LiveId" clId="{A42DB2ED-A55B-4314-B444-28574CE095A4}" dt="2018-11-29T13:49:33.915" v="2043"/>
        <pc:sldMkLst>
          <pc:docMk/>
          <pc:sldMk cId="1649173611" sldId="263"/>
        </pc:sldMkLst>
        <pc:spChg chg="mod">
          <ac:chgData name="Andy Homburg" userId="b1db5276c29f26da" providerId="LiveId" clId="{A42DB2ED-A55B-4314-B444-28574CE095A4}" dt="2018-11-19T16:11:08.720" v="1869" actId="26606"/>
          <ac:spMkLst>
            <pc:docMk/>
            <pc:sldMk cId="1649173611" sldId="263"/>
            <ac:spMk id="2" creationId="{D76294A7-F34D-455C-91B2-42382C6D0C2B}"/>
          </ac:spMkLst>
        </pc:spChg>
        <pc:spChg chg="mod">
          <ac:chgData name="Andy Homburg" userId="b1db5276c29f26da" providerId="LiveId" clId="{A42DB2ED-A55B-4314-B444-28574CE095A4}" dt="2018-11-19T16:11:08.720" v="1869" actId="26606"/>
          <ac:spMkLst>
            <pc:docMk/>
            <pc:sldMk cId="1649173611" sldId="263"/>
            <ac:spMk id="3" creationId="{0442C891-0BA7-4000-BAD8-1F6CA51936BF}"/>
          </ac:spMkLst>
        </pc:spChg>
        <pc:spChg chg="add del">
          <ac:chgData name="Andy Homburg" userId="b1db5276c29f26da" providerId="LiveId" clId="{A42DB2ED-A55B-4314-B444-28574CE095A4}" dt="2018-11-19T16:10:58.094" v="1850" actId="26606"/>
          <ac:spMkLst>
            <pc:docMk/>
            <pc:sldMk cId="1649173611" sldId="263"/>
            <ac:spMk id="11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0:58.094" v="1850" actId="26606"/>
          <ac:spMkLst>
            <pc:docMk/>
            <pc:sldMk cId="1649173611" sldId="263"/>
            <ac:spMk id="13" creationId="{BB008FD6-069D-4246-A98D-590F87BD38AE}"/>
          </ac:spMkLst>
        </pc:spChg>
        <pc:spChg chg="add del">
          <ac:chgData name="Andy Homburg" userId="b1db5276c29f26da" providerId="LiveId" clId="{A42DB2ED-A55B-4314-B444-28574CE095A4}" dt="2018-11-19T16:10:59.189" v="1852" actId="26606"/>
          <ac:spMkLst>
            <pc:docMk/>
            <pc:sldMk cId="1649173611" sldId="263"/>
            <ac:spMk id="20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0:59.189" v="1852" actId="26606"/>
          <ac:spMkLst>
            <pc:docMk/>
            <pc:sldMk cId="1649173611" sldId="263"/>
            <ac:spMk id="21" creationId="{6383B6F6-E8E8-4C9B-BEDE-6E743086F442}"/>
          </ac:spMkLst>
        </pc:spChg>
        <pc:spChg chg="add del">
          <ac:chgData name="Andy Homburg" userId="b1db5276c29f26da" providerId="LiveId" clId="{A42DB2ED-A55B-4314-B444-28574CE095A4}" dt="2018-11-19T16:10:59.189" v="1852" actId="26606"/>
          <ac:spMkLst>
            <pc:docMk/>
            <pc:sldMk cId="1649173611" sldId="263"/>
            <ac:spMk id="22" creationId="{4E45A778-B5BB-477D-BEE9-D874E8DCD5EC}"/>
          </ac:spMkLst>
        </pc:spChg>
        <pc:spChg chg="add del">
          <ac:chgData name="Andy Homburg" userId="b1db5276c29f26da" providerId="LiveId" clId="{A42DB2ED-A55B-4314-B444-28574CE095A4}" dt="2018-11-19T16:10:59.821" v="1854" actId="26606"/>
          <ac:spMkLst>
            <pc:docMk/>
            <pc:sldMk cId="1649173611" sldId="263"/>
            <ac:spMk id="24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0:59.821" v="1854" actId="26606"/>
          <ac:spMkLst>
            <pc:docMk/>
            <pc:sldMk cId="1649173611" sldId="263"/>
            <ac:spMk id="25" creationId="{1A855EDB-A907-49FB-A497-CE3FDE83FC50}"/>
          </ac:spMkLst>
        </pc:spChg>
        <pc:spChg chg="add del">
          <ac:chgData name="Andy Homburg" userId="b1db5276c29f26da" providerId="LiveId" clId="{A42DB2ED-A55B-4314-B444-28574CE095A4}" dt="2018-11-19T16:11:00.709" v="1856" actId="26606"/>
          <ac:spMkLst>
            <pc:docMk/>
            <pc:sldMk cId="1649173611" sldId="263"/>
            <ac:spMk id="28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1:00.709" v="1856" actId="26606"/>
          <ac:spMkLst>
            <pc:docMk/>
            <pc:sldMk cId="1649173611" sldId="263"/>
            <ac:spMk id="29" creationId="{BB008FD6-069D-4246-A98D-590F87BD38AE}"/>
          </ac:spMkLst>
        </pc:spChg>
        <pc:spChg chg="add del">
          <ac:chgData name="Andy Homburg" userId="b1db5276c29f26da" providerId="LiveId" clId="{A42DB2ED-A55B-4314-B444-28574CE095A4}" dt="2018-11-19T16:11:01.538" v="1858" actId="26606"/>
          <ac:spMkLst>
            <pc:docMk/>
            <pc:sldMk cId="1649173611" sldId="263"/>
            <ac:spMk id="32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1:01.538" v="1858" actId="26606"/>
          <ac:spMkLst>
            <pc:docMk/>
            <pc:sldMk cId="1649173611" sldId="263"/>
            <ac:spMk id="33" creationId="{1A855EDB-A907-49FB-A497-CE3FDE83FC50}"/>
          </ac:spMkLst>
        </pc:spChg>
        <pc:spChg chg="add del">
          <ac:chgData name="Andy Homburg" userId="b1db5276c29f26da" providerId="LiveId" clId="{A42DB2ED-A55B-4314-B444-28574CE095A4}" dt="2018-11-19T16:11:02.967" v="1860" actId="26606"/>
          <ac:spMkLst>
            <pc:docMk/>
            <pc:sldMk cId="1649173611" sldId="263"/>
            <ac:spMk id="36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1:02.967" v="1860" actId="26606"/>
          <ac:spMkLst>
            <pc:docMk/>
            <pc:sldMk cId="1649173611" sldId="263"/>
            <ac:spMk id="37" creationId="{A05A293D-F269-4473-8603-8FA6CEF2BB04}"/>
          </ac:spMkLst>
        </pc:spChg>
        <pc:spChg chg="add del">
          <ac:chgData name="Andy Homburg" userId="b1db5276c29f26da" providerId="LiveId" clId="{A42DB2ED-A55B-4314-B444-28574CE095A4}" dt="2018-11-19T16:11:02.967" v="1860" actId="26606"/>
          <ac:spMkLst>
            <pc:docMk/>
            <pc:sldMk cId="1649173611" sldId="263"/>
            <ac:spMk id="38" creationId="{43794753-1376-431D-9F85-6AECA9C153EB}"/>
          </ac:spMkLst>
        </pc:spChg>
        <pc:spChg chg="add del">
          <ac:chgData name="Andy Homburg" userId="b1db5276c29f26da" providerId="LiveId" clId="{A42DB2ED-A55B-4314-B444-28574CE095A4}" dt="2018-11-19T16:11:04.361" v="1862" actId="26606"/>
          <ac:spMkLst>
            <pc:docMk/>
            <pc:sldMk cId="1649173611" sldId="263"/>
            <ac:spMk id="40" creationId="{11114F18-D12D-43C6-895F-5BA92C290CC1}"/>
          </ac:spMkLst>
        </pc:spChg>
        <pc:spChg chg="add del">
          <ac:chgData name="Andy Homburg" userId="b1db5276c29f26da" providerId="LiveId" clId="{A42DB2ED-A55B-4314-B444-28574CE095A4}" dt="2018-11-19T16:11:04.361" v="1862" actId="26606"/>
          <ac:spMkLst>
            <pc:docMk/>
            <pc:sldMk cId="1649173611" sldId="263"/>
            <ac:spMk id="41" creationId="{C9E0B9CF-B27D-4193-B217-EF614E7A6985}"/>
          </ac:spMkLst>
        </pc:spChg>
        <pc:spChg chg="add del">
          <ac:chgData name="Andy Homburg" userId="b1db5276c29f26da" providerId="LiveId" clId="{A42DB2ED-A55B-4314-B444-28574CE095A4}" dt="2018-11-19T16:11:04.361" v="1862" actId="26606"/>
          <ac:spMkLst>
            <pc:docMk/>
            <pc:sldMk cId="1649173611" sldId="263"/>
            <ac:spMk id="42" creationId="{AFEEC2B0-DD70-40E3-B299-D2FA7870F45C}"/>
          </ac:spMkLst>
        </pc:spChg>
        <pc:spChg chg="add del">
          <ac:chgData name="Andy Homburg" userId="b1db5276c29f26da" providerId="LiveId" clId="{A42DB2ED-A55B-4314-B444-28574CE095A4}" dt="2018-11-19T16:11:06.482" v="1864" actId="26606"/>
          <ac:spMkLst>
            <pc:docMk/>
            <pc:sldMk cId="1649173611" sldId="263"/>
            <ac:spMk id="44" creationId="{70FFA424-278D-4545-90BA-07151469E528}"/>
          </ac:spMkLst>
        </pc:spChg>
        <pc:spChg chg="add del">
          <ac:chgData name="Andy Homburg" userId="b1db5276c29f26da" providerId="LiveId" clId="{A42DB2ED-A55B-4314-B444-28574CE095A4}" dt="2018-11-19T16:11:06.482" v="1864" actId="26606"/>
          <ac:spMkLst>
            <pc:docMk/>
            <pc:sldMk cId="1649173611" sldId="263"/>
            <ac:spMk id="45" creationId="{F0032A1E-5A5E-46BA-B9DB-E3FA81B7760C}"/>
          </ac:spMkLst>
        </pc:spChg>
        <pc:spChg chg="add del">
          <ac:chgData name="Andy Homburg" userId="b1db5276c29f26da" providerId="LiveId" clId="{A42DB2ED-A55B-4314-B444-28574CE095A4}" dt="2018-11-19T16:11:06.482" v="1864" actId="26606"/>
          <ac:spMkLst>
            <pc:docMk/>
            <pc:sldMk cId="1649173611" sldId="263"/>
            <ac:spMk id="46" creationId="{6D025C69-A54E-4435-8BE2-EFA322F1F9A7}"/>
          </ac:spMkLst>
        </pc:spChg>
        <pc:spChg chg="add del">
          <ac:chgData name="Andy Homburg" userId="b1db5276c29f26da" providerId="LiveId" clId="{A42DB2ED-A55B-4314-B444-28574CE095A4}" dt="2018-11-19T16:11:07.143" v="1866" actId="26606"/>
          <ac:spMkLst>
            <pc:docMk/>
            <pc:sldMk cId="1649173611" sldId="263"/>
            <ac:spMk id="48" creationId="{70FFA424-278D-4545-90BA-07151469E528}"/>
          </ac:spMkLst>
        </pc:spChg>
        <pc:spChg chg="add del">
          <ac:chgData name="Andy Homburg" userId="b1db5276c29f26da" providerId="LiveId" clId="{A42DB2ED-A55B-4314-B444-28574CE095A4}" dt="2018-11-19T16:11:07.143" v="1866" actId="26606"/>
          <ac:spMkLst>
            <pc:docMk/>
            <pc:sldMk cId="1649173611" sldId="263"/>
            <ac:spMk id="49" creationId="{558680CB-633A-40EA-9BE4-A37269ABEC24}"/>
          </ac:spMkLst>
        </pc:spChg>
        <pc:spChg chg="add del">
          <ac:chgData name="Andy Homburg" userId="b1db5276c29f26da" providerId="LiveId" clId="{A42DB2ED-A55B-4314-B444-28574CE095A4}" dt="2018-11-19T16:11:07.143" v="1866" actId="26606"/>
          <ac:spMkLst>
            <pc:docMk/>
            <pc:sldMk cId="1649173611" sldId="263"/>
            <ac:spMk id="50" creationId="{551D3A3A-0A4C-4F0B-8F0C-37B8812FC067}"/>
          </ac:spMkLst>
        </pc:spChg>
        <pc:spChg chg="add del">
          <ac:chgData name="Andy Homburg" userId="b1db5276c29f26da" providerId="LiveId" clId="{A42DB2ED-A55B-4314-B444-28574CE095A4}" dt="2018-11-19T16:11:08.709" v="1868" actId="26606"/>
          <ac:spMkLst>
            <pc:docMk/>
            <pc:sldMk cId="1649173611" sldId="263"/>
            <ac:spMk id="52" creationId="{70FFA424-278D-4545-90BA-07151469E528}"/>
          </ac:spMkLst>
        </pc:spChg>
        <pc:spChg chg="add del">
          <ac:chgData name="Andy Homburg" userId="b1db5276c29f26da" providerId="LiveId" clId="{A42DB2ED-A55B-4314-B444-28574CE095A4}" dt="2018-11-19T16:11:08.709" v="1868" actId="26606"/>
          <ac:spMkLst>
            <pc:docMk/>
            <pc:sldMk cId="1649173611" sldId="263"/>
            <ac:spMk id="53" creationId="{B836F487-F3AF-4B5B-B53D-A6E5735677A9}"/>
          </ac:spMkLst>
        </pc:spChg>
        <pc:spChg chg="add del">
          <ac:chgData name="Andy Homburg" userId="b1db5276c29f26da" providerId="LiveId" clId="{A42DB2ED-A55B-4314-B444-28574CE095A4}" dt="2018-11-19T16:11:08.709" v="1868" actId="26606"/>
          <ac:spMkLst>
            <pc:docMk/>
            <pc:sldMk cId="1649173611" sldId="263"/>
            <ac:spMk id="54" creationId="{34B3579E-F98E-4A5B-8C6F-C973F6DC9738}"/>
          </ac:spMkLst>
        </pc:spChg>
        <pc:spChg chg="add del">
          <ac:chgData name="Andy Homburg" userId="b1db5276c29f26da" providerId="LiveId" clId="{A42DB2ED-A55B-4314-B444-28574CE095A4}" dt="2018-11-29T13:49:33.915" v="2043"/>
          <ac:spMkLst>
            <pc:docMk/>
            <pc:sldMk cId="1649173611" sldId="263"/>
            <ac:spMk id="56" creationId="{70FFA424-278D-4545-90BA-07151469E528}"/>
          </ac:spMkLst>
        </pc:spChg>
        <pc:spChg chg="add del">
          <ac:chgData name="Andy Homburg" userId="b1db5276c29f26da" providerId="LiveId" clId="{A42DB2ED-A55B-4314-B444-28574CE095A4}" dt="2018-11-29T13:49:33.915" v="2043"/>
          <ac:spMkLst>
            <pc:docMk/>
            <pc:sldMk cId="1649173611" sldId="263"/>
            <ac:spMk id="57" creationId="{F0032A1E-5A5E-46BA-B9DB-E3FA81B7760C}"/>
          </ac:spMkLst>
        </pc:spChg>
        <pc:spChg chg="add del">
          <ac:chgData name="Andy Homburg" userId="b1db5276c29f26da" providerId="LiveId" clId="{A42DB2ED-A55B-4314-B444-28574CE095A4}" dt="2018-11-29T13:49:33.915" v="2043"/>
          <ac:spMkLst>
            <pc:docMk/>
            <pc:sldMk cId="1649173611" sldId="263"/>
            <ac:spMk id="58" creationId="{6D025C69-A54E-4435-8BE2-EFA322F1F9A7}"/>
          </ac:spMkLst>
        </pc:spChg>
        <pc:grpChg chg="add del">
          <ac:chgData name="Andy Homburg" userId="b1db5276c29f26da" providerId="LiveId" clId="{A42DB2ED-A55B-4314-B444-28574CE095A4}" dt="2018-11-19T16:10:58.094" v="1850" actId="26606"/>
          <ac:grpSpMkLst>
            <pc:docMk/>
            <pc:sldMk cId="1649173611" sldId="263"/>
            <ac:grpSpMk id="15" creationId="{8836A348-DE06-4F9D-9D75-6A6914165135}"/>
          </ac:grpSpMkLst>
        </pc:grpChg>
        <pc:grpChg chg="add del">
          <ac:chgData name="Andy Homburg" userId="b1db5276c29f26da" providerId="LiveId" clId="{A42DB2ED-A55B-4314-B444-28574CE095A4}" dt="2018-11-19T16:10:59.821" v="1854" actId="26606"/>
          <ac:grpSpMkLst>
            <pc:docMk/>
            <pc:sldMk cId="1649173611" sldId="263"/>
            <ac:grpSpMk id="26" creationId="{5D447CC5-A931-4BBA-85AA-BB5CB5FDF801}"/>
          </ac:grpSpMkLst>
        </pc:grpChg>
        <pc:grpChg chg="add del">
          <ac:chgData name="Andy Homburg" userId="b1db5276c29f26da" providerId="LiveId" clId="{A42DB2ED-A55B-4314-B444-28574CE095A4}" dt="2018-11-19T16:11:00.709" v="1856" actId="26606"/>
          <ac:grpSpMkLst>
            <pc:docMk/>
            <pc:sldMk cId="1649173611" sldId="263"/>
            <ac:grpSpMk id="30" creationId="{8836A348-DE06-4F9D-9D75-6A6914165135}"/>
          </ac:grpSpMkLst>
        </pc:grpChg>
        <pc:grpChg chg="add del">
          <ac:chgData name="Andy Homburg" userId="b1db5276c29f26da" providerId="LiveId" clId="{A42DB2ED-A55B-4314-B444-28574CE095A4}" dt="2018-11-19T16:11:01.538" v="1858" actId="26606"/>
          <ac:grpSpMkLst>
            <pc:docMk/>
            <pc:sldMk cId="1649173611" sldId="263"/>
            <ac:grpSpMk id="34" creationId="{5D447CC5-A931-4BBA-85AA-BB5CB5FDF801}"/>
          </ac:grpSpMkLst>
        </pc:grpChg>
        <pc:picChg chg="add del mod">
          <ac:chgData name="Andy Homburg" userId="b1db5276c29f26da" providerId="LiveId" clId="{A42DB2ED-A55B-4314-B444-28574CE095A4}" dt="2018-11-19T16:10:38.126" v="1847" actId="478"/>
          <ac:picMkLst>
            <pc:docMk/>
            <pc:sldMk cId="1649173611" sldId="263"/>
            <ac:picMk id="4" creationId="{CF4D46CF-30DC-4777-91DB-B6A240A58835}"/>
          </ac:picMkLst>
        </pc:picChg>
        <pc:picChg chg="add del mod ord">
          <ac:chgData name="Andy Homburg" userId="b1db5276c29f26da" providerId="LiveId" clId="{A42DB2ED-A55B-4314-B444-28574CE095A4}" dt="2018-11-19T16:15:43.517" v="1893" actId="478"/>
          <ac:picMkLst>
            <pc:docMk/>
            <pc:sldMk cId="1649173611" sldId="263"/>
            <ac:picMk id="5" creationId="{D2F06EC9-47C5-4F2E-90B4-D967939F55A1}"/>
          </ac:picMkLst>
        </pc:picChg>
        <pc:picChg chg="add del mod">
          <ac:chgData name="Andy Homburg" userId="b1db5276c29f26da" providerId="LiveId" clId="{A42DB2ED-A55B-4314-B444-28574CE095A4}" dt="2018-11-19T16:14:58.411" v="1882" actId="478"/>
          <ac:picMkLst>
            <pc:docMk/>
            <pc:sldMk cId="1649173611" sldId="263"/>
            <ac:picMk id="6" creationId="{927EFF45-4D1C-4DAF-AA84-1A9FA5A78756}"/>
          </ac:picMkLst>
        </pc:picChg>
        <pc:picChg chg="add mod">
          <ac:chgData name="Andy Homburg" userId="b1db5276c29f26da" providerId="LiveId" clId="{A42DB2ED-A55B-4314-B444-28574CE095A4}" dt="2018-11-19T16:15:59.456" v="1897" actId="1076"/>
          <ac:picMkLst>
            <pc:docMk/>
            <pc:sldMk cId="1649173611" sldId="263"/>
            <ac:picMk id="43" creationId="{23F3BC55-B91B-4DAB-960F-900FD7521716}"/>
          </ac:picMkLst>
        </pc:picChg>
        <pc:picChg chg="add mod">
          <ac:chgData name="Andy Homburg" userId="b1db5276c29f26da" providerId="LiveId" clId="{A42DB2ED-A55B-4314-B444-28574CE095A4}" dt="2018-11-19T16:15:56.986" v="1896" actId="1076"/>
          <ac:picMkLst>
            <pc:docMk/>
            <pc:sldMk cId="1649173611" sldId="263"/>
            <ac:picMk id="47" creationId="{52A46DDE-9B3A-4A69-A74D-8874DF1C6C22}"/>
          </ac:picMkLst>
        </pc:picChg>
      </pc:sldChg>
      <pc:sldChg chg="addSp delSp modSp add mod ord modTransition setBg delDesignElem">
        <pc:chgData name="Andy Homburg" userId="b1db5276c29f26da" providerId="LiveId" clId="{A42DB2ED-A55B-4314-B444-28574CE095A4}" dt="2018-11-29T14:01:15.279" v="2167" actId="26606"/>
        <pc:sldMkLst>
          <pc:docMk/>
          <pc:sldMk cId="2089914350" sldId="264"/>
        </pc:sldMkLst>
        <pc:spChg chg="mod">
          <ac:chgData name="Andy Homburg" userId="b1db5276c29f26da" providerId="LiveId" clId="{A42DB2ED-A55B-4314-B444-28574CE095A4}" dt="2018-11-19T16:17:02.682" v="1910" actId="26606"/>
          <ac:spMkLst>
            <pc:docMk/>
            <pc:sldMk cId="2089914350" sldId="264"/>
            <ac:spMk id="2" creationId="{A9C10141-99D8-4CFA-859B-18DAB921C386}"/>
          </ac:spMkLst>
        </pc:spChg>
        <pc:spChg chg="add del mod">
          <ac:chgData name="Andy Homburg" userId="b1db5276c29f26da" providerId="LiveId" clId="{A42DB2ED-A55B-4314-B444-28574CE095A4}" dt="2018-11-19T16:17:02.682" v="1910" actId="26606"/>
          <ac:spMkLst>
            <pc:docMk/>
            <pc:sldMk cId="2089914350" sldId="264"/>
            <ac:spMk id="3" creationId="{6D97837E-475C-4C76-9FA8-50E260D8E3C2}"/>
          </ac:spMkLst>
        </pc:spChg>
        <pc:spChg chg="add del">
          <ac:chgData name="Andy Homburg" userId="b1db5276c29f26da" providerId="LiveId" clId="{A42DB2ED-A55B-4314-B444-28574CE095A4}" dt="2018-11-19T16:16:48.416" v="1901" actId="26606"/>
          <ac:spMkLst>
            <pc:docMk/>
            <pc:sldMk cId="2089914350" sldId="264"/>
            <ac:spMk id="7" creationId="{6D97837E-475C-4C76-9FA8-50E260D8E3C2}"/>
          </ac:spMkLst>
        </pc:spChg>
        <pc:spChg chg="add del">
          <ac:chgData name="Andy Homburg" userId="b1db5276c29f26da" providerId="LiveId" clId="{A42DB2ED-A55B-4314-B444-28574CE095A4}" dt="2018-11-19T16:16:48.416" v="1901" actId="26606"/>
          <ac:spMkLst>
            <pc:docMk/>
            <pc:sldMk cId="2089914350" sldId="264"/>
            <ac:spMk id="8" creationId="{089A69AF-D57B-49B4-886C-D4A5DC194421}"/>
          </ac:spMkLst>
        </pc:spChg>
        <pc:spChg chg="add del">
          <ac:chgData name="Andy Homburg" userId="b1db5276c29f26da" providerId="LiveId" clId="{A42DB2ED-A55B-4314-B444-28574CE095A4}" dt="2018-11-19T16:16:48.416" v="1901" actId="26606"/>
          <ac:spMkLst>
            <pc:docMk/>
            <pc:sldMk cId="2089914350" sldId="264"/>
            <ac:spMk id="10" creationId="{CABDC08D-6093-4397-92D4-54D00E2BB1C2}"/>
          </ac:spMkLst>
        </pc:spChg>
        <pc:spChg chg="add del">
          <ac:chgData name="Andy Homburg" userId="b1db5276c29f26da" providerId="LiveId" clId="{A42DB2ED-A55B-4314-B444-28574CE095A4}" dt="2018-11-19T16:16:53.366" v="1903" actId="26606"/>
          <ac:spMkLst>
            <pc:docMk/>
            <pc:sldMk cId="2089914350" sldId="264"/>
            <ac:spMk id="12" creationId="{35C44DBB-AD7C-4682-B258-6367305D207B}"/>
          </ac:spMkLst>
        </pc:spChg>
        <pc:spChg chg="add del">
          <ac:chgData name="Andy Homburg" userId="b1db5276c29f26da" providerId="LiveId" clId="{A42DB2ED-A55B-4314-B444-28574CE095A4}" dt="2018-11-19T16:16:53.366" v="1903" actId="26606"/>
          <ac:spMkLst>
            <pc:docMk/>
            <pc:sldMk cId="2089914350" sldId="264"/>
            <ac:spMk id="14" creationId="{6D97837E-475C-4C76-9FA8-50E260D8E3C2}"/>
          </ac:spMkLst>
        </pc:spChg>
        <pc:spChg chg="add del">
          <ac:chgData name="Andy Homburg" userId="b1db5276c29f26da" providerId="LiveId" clId="{A42DB2ED-A55B-4314-B444-28574CE095A4}" dt="2018-11-19T16:16:57.905" v="1905" actId="26606"/>
          <ac:spMkLst>
            <pc:docMk/>
            <pc:sldMk cId="2089914350" sldId="264"/>
            <ac:spMk id="16" creationId="{B2B82547-2424-4E7A-A98B-75206EE73028}"/>
          </ac:spMkLst>
        </pc:spChg>
        <pc:spChg chg="add del">
          <ac:chgData name="Andy Homburg" userId="b1db5276c29f26da" providerId="LiveId" clId="{A42DB2ED-A55B-4314-B444-28574CE095A4}" dt="2018-11-19T16:16:57.905" v="1905" actId="26606"/>
          <ac:spMkLst>
            <pc:docMk/>
            <pc:sldMk cId="2089914350" sldId="264"/>
            <ac:spMk id="17" creationId="{5109BC2F-9616-4D7D-9E98-57898009A828}"/>
          </ac:spMkLst>
        </pc:spChg>
        <pc:spChg chg="add del">
          <ac:chgData name="Andy Homburg" userId="b1db5276c29f26da" providerId="LiveId" clId="{A42DB2ED-A55B-4314-B444-28574CE095A4}" dt="2018-11-19T16:17:01.404" v="1907" actId="26606"/>
          <ac:spMkLst>
            <pc:docMk/>
            <pc:sldMk cId="2089914350" sldId="264"/>
            <ac:spMk id="20" creationId="{F1E0D4A3-ECB8-4689-ABDB-9CE848CE83B9}"/>
          </ac:spMkLst>
        </pc:spChg>
        <pc:spChg chg="add del">
          <ac:chgData name="Andy Homburg" userId="b1db5276c29f26da" providerId="LiveId" clId="{A42DB2ED-A55B-4314-B444-28574CE095A4}" dt="2018-11-19T16:17:01.404" v="1907" actId="26606"/>
          <ac:spMkLst>
            <pc:docMk/>
            <pc:sldMk cId="2089914350" sldId="264"/>
            <ac:spMk id="21" creationId="{8854772B-9C8F-4037-89E0-3A45208AB395}"/>
          </ac:spMkLst>
        </pc:spChg>
        <pc:spChg chg="add del">
          <ac:chgData name="Andy Homburg" userId="b1db5276c29f26da" providerId="LiveId" clId="{A42DB2ED-A55B-4314-B444-28574CE095A4}" dt="2018-11-19T16:17:01.404" v="1907" actId="26606"/>
          <ac:spMkLst>
            <pc:docMk/>
            <pc:sldMk cId="2089914350" sldId="264"/>
            <ac:spMk id="22" creationId="{6D97837E-475C-4C76-9FA8-50E260D8E3C2}"/>
          </ac:spMkLst>
        </pc:spChg>
        <pc:spChg chg="add del">
          <ac:chgData name="Andy Homburg" userId="b1db5276c29f26da" providerId="LiveId" clId="{A42DB2ED-A55B-4314-B444-28574CE095A4}" dt="2018-11-29T13:49:33.915" v="2043"/>
          <ac:spMkLst>
            <pc:docMk/>
            <pc:sldMk cId="2089914350" sldId="264"/>
            <ac:spMk id="26" creationId="{35C44DBB-AD7C-4682-B258-6367305D207B}"/>
          </ac:spMkLst>
        </pc:spChg>
        <pc:spChg chg="add">
          <ac:chgData name="Andy Homburg" userId="b1db5276c29f26da" providerId="LiveId" clId="{A42DB2ED-A55B-4314-B444-28574CE095A4}" dt="2018-11-19T16:17:02.682" v="1910" actId="26606"/>
          <ac:spMkLst>
            <pc:docMk/>
            <pc:sldMk cId="2089914350" sldId="264"/>
            <ac:spMk id="28" creationId="{6D97837E-475C-4C76-9FA8-50E260D8E3C2}"/>
          </ac:spMkLst>
        </pc:spChg>
        <pc:spChg chg="add">
          <ac:chgData name="Andy Homburg" userId="b1db5276c29f26da" providerId="LiveId" clId="{A42DB2ED-A55B-4314-B444-28574CE095A4}" dt="2018-11-29T14:01:15.279" v="2167" actId="26606"/>
          <ac:spMkLst>
            <pc:docMk/>
            <pc:sldMk cId="2089914350" sldId="264"/>
            <ac:spMk id="33" creationId="{35C44DBB-AD7C-4682-B258-6367305D207B}"/>
          </ac:spMkLst>
        </pc:spChg>
        <pc:graphicFrameChg chg="add del">
          <ac:chgData name="Andy Homburg" userId="b1db5276c29f26da" providerId="LiveId" clId="{A42DB2ED-A55B-4314-B444-28574CE095A4}" dt="2018-11-19T16:16:44.595" v="1899" actId="26606"/>
          <ac:graphicFrameMkLst>
            <pc:docMk/>
            <pc:sldMk cId="2089914350" sldId="264"/>
            <ac:graphicFrameMk id="5" creationId="{32578238-A60E-4858-AADD-CDF4E7045DE7}"/>
          </ac:graphicFrameMkLst>
        </pc:graphicFrameChg>
        <pc:graphicFrameChg chg="add del">
          <ac:chgData name="Andy Homburg" userId="b1db5276c29f26da" providerId="LiveId" clId="{A42DB2ED-A55B-4314-B444-28574CE095A4}" dt="2018-11-19T16:16:57.905" v="1905" actId="26606"/>
          <ac:graphicFrameMkLst>
            <pc:docMk/>
            <pc:sldMk cId="2089914350" sldId="264"/>
            <ac:graphicFrameMk id="18" creationId="{F2699AF6-348A-46A5-933A-42AE4A314D9A}"/>
          </ac:graphicFrameMkLst>
        </pc:graphicFrameChg>
        <pc:graphicFrameChg chg="add del">
          <ac:chgData name="Andy Homburg" userId="b1db5276c29f26da" providerId="LiveId" clId="{A42DB2ED-A55B-4314-B444-28574CE095A4}" dt="2018-11-19T16:17:02.673" v="1909" actId="26606"/>
          <ac:graphicFrameMkLst>
            <pc:docMk/>
            <pc:sldMk cId="2089914350" sldId="264"/>
            <ac:graphicFrameMk id="24" creationId="{32578238-A60E-4858-AADD-CDF4E7045DE7}"/>
          </ac:graphicFrameMkLst>
        </pc:graphicFrameChg>
        <pc:cxnChg chg="add del">
          <ac:chgData name="Andy Homburg" userId="b1db5276c29f26da" providerId="LiveId" clId="{A42DB2ED-A55B-4314-B444-28574CE095A4}" dt="2018-11-19T16:16:53.366" v="1903" actId="26606"/>
          <ac:cxnSpMkLst>
            <pc:docMk/>
            <pc:sldMk cId="2089914350" sldId="264"/>
            <ac:cxnSpMk id="13" creationId="{A1CED323-FAF0-4E0B-8717-FC1F468A28FE}"/>
          </ac:cxnSpMkLst>
        </pc:cxnChg>
        <pc:cxnChg chg="add del">
          <ac:chgData name="Andy Homburg" userId="b1db5276c29f26da" providerId="LiveId" clId="{A42DB2ED-A55B-4314-B444-28574CE095A4}" dt="2018-11-29T13:49:33.915" v="2043"/>
          <ac:cxnSpMkLst>
            <pc:docMk/>
            <pc:sldMk cId="2089914350" sldId="264"/>
            <ac:cxnSpMk id="27" creationId="{A1CED323-FAF0-4E0B-8717-FC1F468A28FE}"/>
          </ac:cxnSpMkLst>
        </pc:cxnChg>
        <pc:cxnChg chg="add">
          <ac:chgData name="Andy Homburg" userId="b1db5276c29f26da" providerId="LiveId" clId="{A42DB2ED-A55B-4314-B444-28574CE095A4}" dt="2018-11-29T14:01:15.279" v="2167" actId="26606"/>
          <ac:cxnSpMkLst>
            <pc:docMk/>
            <pc:sldMk cId="2089914350" sldId="264"/>
            <ac:cxnSpMk id="35" creationId="{A1CED323-FAF0-4E0B-8717-FC1F468A28FE}"/>
          </ac:cxnSpMkLst>
        </pc:cxnChg>
      </pc:sldChg>
      <pc:sldChg chg="addSp delSp modSp add ord setBg delAnim modAnim">
        <pc:chgData name="Andy Homburg" userId="b1db5276c29f26da" providerId="LiveId" clId="{A42DB2ED-A55B-4314-B444-28574CE095A4}" dt="2018-11-29T13:55:29.769" v="2113" actId="1076"/>
        <pc:sldMkLst>
          <pc:docMk/>
          <pc:sldMk cId="4001130230" sldId="266"/>
        </pc:sldMkLst>
        <pc:spChg chg="del">
          <ac:chgData name="Andy Homburg" userId="b1db5276c29f26da" providerId="LiveId" clId="{A42DB2ED-A55B-4314-B444-28574CE095A4}" dt="2018-11-29T13:48:10.735" v="2025" actId="478"/>
          <ac:spMkLst>
            <pc:docMk/>
            <pc:sldMk cId="4001130230" sldId="266"/>
            <ac:spMk id="3" creationId="{8DB480E3-69C2-4F28-8B31-FFDCA89C933B}"/>
          </ac:spMkLst>
        </pc:spChg>
        <pc:spChg chg="add del mod">
          <ac:chgData name="Andy Homburg" userId="b1db5276c29f26da" providerId="LiveId" clId="{A42DB2ED-A55B-4314-B444-28574CE095A4}" dt="2018-11-29T13:48:46.012" v="2032" actId="478"/>
          <ac:spMkLst>
            <pc:docMk/>
            <pc:sldMk cId="4001130230" sldId="266"/>
            <ac:spMk id="8" creationId="{5AA02D1A-51B7-4F17-B32D-A4E41E4BB65C}"/>
          </ac:spMkLst>
        </pc:spChg>
        <pc:spChg chg="add mod">
          <ac:chgData name="Andy Homburg" userId="b1db5276c29f26da" providerId="LiveId" clId="{A42DB2ED-A55B-4314-B444-28574CE095A4}" dt="2018-11-29T13:55:29.769" v="2113" actId="1076"/>
          <ac:spMkLst>
            <pc:docMk/>
            <pc:sldMk cId="4001130230" sldId="266"/>
            <ac:spMk id="11" creationId="{B5747D75-0430-41AF-A91C-7034E5E25FE1}"/>
          </ac:spMkLst>
        </pc:spChg>
        <pc:picChg chg="mod">
          <ac:chgData name="Andy Homburg" userId="b1db5276c29f26da" providerId="LiveId" clId="{A42DB2ED-A55B-4314-B444-28574CE095A4}" dt="2018-11-29T13:49:53.629" v="2045" actId="1440"/>
          <ac:picMkLst>
            <pc:docMk/>
            <pc:sldMk cId="4001130230" sldId="266"/>
            <ac:picMk id="4" creationId="{0CA8DDAA-0244-4F1D-9D6E-D6DA6EB0C95B}"/>
          </ac:picMkLst>
        </pc:picChg>
        <pc:picChg chg="mod">
          <ac:chgData name="Andy Homburg" userId="b1db5276c29f26da" providerId="LiveId" clId="{A42DB2ED-A55B-4314-B444-28574CE095A4}" dt="2018-11-29T13:54:44.299" v="2078" actId="1076"/>
          <ac:picMkLst>
            <pc:docMk/>
            <pc:sldMk cId="4001130230" sldId="266"/>
            <ac:picMk id="6" creationId="{CB824732-2EE4-4CE0-933B-1BF57B3574E2}"/>
          </ac:picMkLst>
        </pc:picChg>
        <pc:picChg chg="mod">
          <ac:chgData name="Andy Homburg" userId="b1db5276c29f26da" providerId="LiveId" clId="{A42DB2ED-A55B-4314-B444-28574CE095A4}" dt="2018-11-29T13:54:49.328" v="2080" actId="1076"/>
          <ac:picMkLst>
            <pc:docMk/>
            <pc:sldMk cId="4001130230" sldId="266"/>
            <ac:picMk id="7" creationId="{735076C8-3A1E-4111-958C-79A8F622BE20}"/>
          </ac:picMkLst>
        </pc:picChg>
        <pc:picChg chg="add mod">
          <ac:chgData name="Andy Homburg" userId="b1db5276c29f26da" providerId="LiveId" clId="{A42DB2ED-A55B-4314-B444-28574CE095A4}" dt="2018-11-29T13:54:53.426" v="2082" actId="1076"/>
          <ac:picMkLst>
            <pc:docMk/>
            <pc:sldMk cId="4001130230" sldId="266"/>
            <ac:picMk id="9" creationId="{7F0D3366-CC5A-47FC-A7AA-021B05E9A877}"/>
          </ac:picMkLst>
        </pc:picChg>
        <pc:picChg chg="add mod">
          <ac:chgData name="Andy Homburg" userId="b1db5276c29f26da" providerId="LiveId" clId="{A42DB2ED-A55B-4314-B444-28574CE095A4}" dt="2018-11-29T13:54:00.147" v="2062" actId="1076"/>
          <ac:picMkLst>
            <pc:docMk/>
            <pc:sldMk cId="4001130230" sldId="266"/>
            <ac:picMk id="10" creationId="{3DFF2FF2-3E42-4F32-B5AF-9C02545557CA}"/>
          </ac:picMkLst>
        </pc:picChg>
        <pc:picChg chg="mod">
          <ac:chgData name="Andy Homburg" userId="b1db5276c29f26da" providerId="LiveId" clId="{A42DB2ED-A55B-4314-B444-28574CE095A4}" dt="2018-11-29T13:54:42.046" v="2077" actId="14100"/>
          <ac:picMkLst>
            <pc:docMk/>
            <pc:sldMk cId="4001130230" sldId="266"/>
            <ac:picMk id="1026" creationId="{140B05AB-8208-4811-AB31-CBB8AD40D172}"/>
          </ac:picMkLst>
        </pc:picChg>
      </pc:sldChg>
      <pc:sldMasterChg chg="modSldLayout">
        <pc:chgData name="Andy Homburg" userId="b1db5276c29f26da" providerId="LiveId" clId="{A42DB2ED-A55B-4314-B444-28574CE095A4}" dt="2018-11-29T13:49:41.378" v="2044"/>
        <pc:sldMasterMkLst>
          <pc:docMk/>
          <pc:sldMasterMk cId="4080700176" sldId="2147483667"/>
        </pc:sldMasterMkLst>
        <pc:sldLayoutChg chg="delSp">
          <pc:chgData name="Andy Homburg" userId="b1db5276c29f26da" providerId="LiveId" clId="{A42DB2ED-A55B-4314-B444-28574CE095A4}" dt="2018-11-29T13:49:41.378" v="2044"/>
          <pc:sldLayoutMkLst>
            <pc:docMk/>
            <pc:sldMasterMk cId="4080700176" sldId="2147483667"/>
            <pc:sldLayoutMk cId="4273220378" sldId="2147483682"/>
          </pc:sldLayoutMkLst>
          <pc:spChg chg="del">
            <ac:chgData name="Andy Homburg" userId="b1db5276c29f26da" providerId="LiveId" clId="{A42DB2ED-A55B-4314-B444-28574CE095A4}" dt="2018-11-29T13:49:41.378" v="2044"/>
            <ac:spMkLst>
              <pc:docMk/>
              <pc:sldMasterMk cId="4080700176" sldId="2147483667"/>
              <pc:sldLayoutMk cId="4273220378" sldId="2147483682"/>
              <ac:spMk id="9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6:01:12.23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6:01:12.23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6:01:12.23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FD42-4086-4C24-9AF1-441B3A525514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BA9BD-5C3B-4BF7-A4EB-96F16D3FE5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4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Vollumfänglichkeit</a:t>
            </a:r>
            <a:r>
              <a:rPr lang="de-DE" dirty="0"/>
              <a:t> :</a:t>
            </a:r>
            <a:r>
              <a:rPr lang="de-DE" baseline="0" dirty="0"/>
              <a:t> </a:t>
            </a:r>
            <a:br>
              <a:rPr lang="de-DE" baseline="0" dirty="0"/>
            </a:br>
            <a:r>
              <a:rPr lang="de-DE" baseline="0" dirty="0"/>
              <a:t>- Alles sollte mit jedem Kombinierbar sein </a:t>
            </a:r>
          </a:p>
          <a:p>
            <a:r>
              <a:rPr lang="de-DE" baseline="0" dirty="0"/>
              <a:t>- Jeder Aktor / Sensor sollte Herstellerübergreifend verwendbar sein</a:t>
            </a:r>
          </a:p>
          <a:p>
            <a:endParaRPr lang="de-DE" baseline="0" dirty="0"/>
          </a:p>
          <a:p>
            <a:r>
              <a:rPr lang="de-DE" dirty="0"/>
              <a:t>Unauffälligkeit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Einmal Eingerichtet muss</a:t>
            </a:r>
            <a:r>
              <a:rPr lang="de-DE" baseline="0" dirty="0"/>
              <a:t> es funktionieren – Sonst kein </a:t>
            </a:r>
            <a:r>
              <a:rPr lang="de-DE" baseline="0" dirty="0" err="1"/>
              <a:t>KomfortGewinn</a:t>
            </a:r>
            <a:r>
              <a:rPr lang="de-DE" baseline="0" dirty="0"/>
              <a:t>!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Kosten und Datentransparenz: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entstehen Daten,</a:t>
            </a:r>
            <a:r>
              <a:rPr lang="de-DE" baseline="0" dirty="0"/>
              <a:t> wer hat diese Daten? Gebe ich Daten an irgendwelche Hersteller?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kosten die Systeme der unterschiedlichen Hersteller?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BA9BD-5C3B-4BF7-A4EB-96F16D3FE59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9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Vollumfänglichkeit</a:t>
            </a:r>
            <a:r>
              <a:rPr lang="de-DE" dirty="0"/>
              <a:t> :</a:t>
            </a:r>
            <a:r>
              <a:rPr lang="de-DE" baseline="0" dirty="0"/>
              <a:t> </a:t>
            </a:r>
            <a:br>
              <a:rPr lang="de-DE" baseline="0" dirty="0"/>
            </a:br>
            <a:r>
              <a:rPr lang="de-DE" baseline="0" dirty="0"/>
              <a:t>- Alles sollte mit jedem Kombinierbar sein </a:t>
            </a:r>
          </a:p>
          <a:p>
            <a:r>
              <a:rPr lang="de-DE" baseline="0" dirty="0"/>
              <a:t>- Jeder Aktor / Sensor sollte Herstellerübergreifend verwendbar sein</a:t>
            </a:r>
          </a:p>
          <a:p>
            <a:endParaRPr lang="de-DE" baseline="0" dirty="0"/>
          </a:p>
          <a:p>
            <a:r>
              <a:rPr lang="de-DE" dirty="0"/>
              <a:t>Unauffälligkeit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Einmal Eingerichtet muss</a:t>
            </a:r>
            <a:r>
              <a:rPr lang="de-DE" baseline="0" dirty="0"/>
              <a:t> es funktionieren – Sonst kein </a:t>
            </a:r>
            <a:r>
              <a:rPr lang="de-DE" baseline="0" dirty="0" err="1"/>
              <a:t>KomfortGewinn</a:t>
            </a:r>
            <a:r>
              <a:rPr lang="de-DE" baseline="0" dirty="0"/>
              <a:t>!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Kosten und Datentransparenz: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entstehen Daten,</a:t>
            </a:r>
            <a:r>
              <a:rPr lang="de-DE" baseline="0" dirty="0"/>
              <a:t> wer hat diese Daten? Gebe ich Daten an irgendwelche Hersteller?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kosten die Systeme der unterschiedlichen Hersteller?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BA9BD-5C3B-4BF7-A4EB-96F16D3FE5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5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Vollumfänglichkeit</a:t>
            </a:r>
            <a:r>
              <a:rPr lang="de-DE" dirty="0"/>
              <a:t> :</a:t>
            </a:r>
            <a:r>
              <a:rPr lang="de-DE" baseline="0" dirty="0"/>
              <a:t> </a:t>
            </a:r>
            <a:br>
              <a:rPr lang="de-DE" baseline="0" dirty="0"/>
            </a:br>
            <a:r>
              <a:rPr lang="de-DE" baseline="0" dirty="0"/>
              <a:t>- Alles sollte mit jedem Kombinierbar sein </a:t>
            </a:r>
          </a:p>
          <a:p>
            <a:r>
              <a:rPr lang="de-DE" baseline="0" dirty="0"/>
              <a:t>- Jeder Aktor / Sensor sollte Herstellerübergreifend verwendbar sein</a:t>
            </a:r>
          </a:p>
          <a:p>
            <a:endParaRPr lang="de-DE" baseline="0" dirty="0"/>
          </a:p>
          <a:p>
            <a:r>
              <a:rPr lang="de-DE" dirty="0"/>
              <a:t>Unauffälligkeit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Einmal Eingerichtet muss</a:t>
            </a:r>
            <a:r>
              <a:rPr lang="de-DE" baseline="0" dirty="0"/>
              <a:t> es funktionieren – Sonst kein </a:t>
            </a:r>
            <a:r>
              <a:rPr lang="de-DE" baseline="0" dirty="0" err="1"/>
              <a:t>KomfortGewinn</a:t>
            </a:r>
            <a:r>
              <a:rPr lang="de-DE" baseline="0" dirty="0"/>
              <a:t>!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Kosten und Datentransparenz: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entstehen Daten,</a:t>
            </a:r>
            <a:r>
              <a:rPr lang="de-DE" baseline="0" dirty="0"/>
              <a:t> wer hat diese Daten? Gebe ich Daten an irgendwelche Hersteller?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kosten die Systeme der unterschiedlichen Hersteller?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BA9BD-5C3B-4BF7-A4EB-96F16D3FE5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34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18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22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13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790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58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3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2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633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946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10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35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9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88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831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92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0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-assistant.io/" TargetMode="External"/><Relationship Id="rId2" Type="http://schemas.openxmlformats.org/officeDocument/2006/relationships/hyperlink" Target="https://fhem.de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smarties.net/products/jeelink" TargetMode="External"/><Relationship Id="rId2" Type="http://schemas.openxmlformats.org/officeDocument/2006/relationships/hyperlink" Target="http://shop.busware.de/index.php/cPath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anggood.com/de/ARILUX-AL-LC04-Super-Mini-LED-WIFI-APP-Controller-Remote-Control-For-RGBW-LED-Strip-DC-9-12V-p-1060231.html?rmmds=search" TargetMode="External"/><Relationship Id="rId5" Type="http://schemas.openxmlformats.org/officeDocument/2006/relationships/hyperlink" Target="https://www.amazon.de/dp/B00392XX5U/ref=cm_sw_em_r_mt_awd_s_xP88BbG7N2S1P" TargetMode="External"/><Relationship Id="rId4" Type="http://schemas.openxmlformats.org/officeDocument/2006/relationships/hyperlink" Target="https://www.amazon.de/AVM-Router-DECT-Basis-geeignet-Deutschland/dp/B00EO777DI/ref=sr_1_2?ie=UTF8&amp;qid=1543505689&amp;sr=8-2&amp;keywords=fritzbox+74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92.168.0.65:8083/fhe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www.home-assistant.io/de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runter</a:t>
            </a:r>
            <a:r>
              <a:rPr lang="en-US" dirty="0"/>
              <a:t>, </a:t>
            </a:r>
            <a:r>
              <a:rPr lang="en-US" dirty="0" err="1"/>
              <a:t>Komfort</a:t>
            </a:r>
            <a:r>
              <a:rPr lang="en-US" dirty="0"/>
              <a:t> </a:t>
            </a:r>
            <a:r>
              <a:rPr lang="en-US" dirty="0" err="1"/>
              <a:t>rauf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Home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Fortgeschrittene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82F12-408B-4CF6-98E0-66F7BAF0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© 2018</a:t>
            </a:r>
            <a:br>
              <a:rPr lang="de-DE" dirty="0"/>
            </a:br>
            <a:r>
              <a:rPr lang="de-DE" dirty="0"/>
              <a:t>Andy Homburg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940CB4-0425-4F77-8097-76491E27D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webdev</a:t>
            </a:r>
            <a:r>
              <a:rPr lang="de-DE" dirty="0"/>
              <a:t> @ </a:t>
            </a:r>
            <a:r>
              <a:rPr lang="de-DE" dirty="0" err="1"/>
              <a:t>axilaris</a:t>
            </a:r>
            <a:r>
              <a:rPr lang="de-DE" dirty="0"/>
              <a:t> </a:t>
            </a:r>
            <a:r>
              <a:rPr lang="de-DE" dirty="0" err="1"/>
              <a:t>gmbh</a:t>
            </a:r>
            <a:endParaRPr lang="de-DE" dirty="0"/>
          </a:p>
          <a:p>
            <a:r>
              <a:rPr lang="de-DE" dirty="0"/>
              <a:t>Ba. </a:t>
            </a:r>
            <a:r>
              <a:rPr lang="de-DE" dirty="0" err="1"/>
              <a:t>Sci</a:t>
            </a:r>
            <a:r>
              <a:rPr lang="de-DE" dirty="0"/>
              <a:t>. IKT @ TUC</a:t>
            </a:r>
          </a:p>
          <a:p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0021233-DF22-487A-9218-1456EFE60A10}"/>
              </a:ext>
            </a:extLst>
          </p:cNvPr>
          <p:cNvSpPr txBox="1">
            <a:spLocks/>
          </p:cNvSpPr>
          <p:nvPr/>
        </p:nvSpPr>
        <p:spPr>
          <a:xfrm>
            <a:off x="6156000" y="3434577"/>
            <a:ext cx="4880300" cy="11614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Skills: </a:t>
            </a:r>
          </a:p>
          <a:p>
            <a:r>
              <a:rPr lang="de-DE" dirty="0" err="1"/>
              <a:t>php</a:t>
            </a:r>
            <a:r>
              <a:rPr lang="de-DE" dirty="0"/>
              <a:t>, </a:t>
            </a:r>
            <a:r>
              <a:rPr lang="de-DE" dirty="0" err="1"/>
              <a:t>javascript</a:t>
            </a:r>
            <a:r>
              <a:rPr lang="de-DE" dirty="0"/>
              <a:t>, .net </a:t>
            </a:r>
          </a:p>
        </p:txBody>
      </p:sp>
    </p:spTree>
    <p:extLst>
      <p:ext uri="{BB962C8B-B14F-4D97-AF65-F5344CB8AC3E}">
        <p14:creationId xmlns:p14="http://schemas.microsoft.com/office/powerpoint/2010/main" val="38106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C4ED1E-4FFD-450D-AC4E-B01EABA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de-DE" dirty="0"/>
              <a:t>Was erwarten wir?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DB480E3-69C2-4F28-8B31-FFDCA89C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de-DE" dirty="0" err="1"/>
              <a:t>Vollumfänglichkeit</a:t>
            </a:r>
            <a:r>
              <a:rPr lang="de-DE" dirty="0"/>
              <a:t> (Interoperabilität)</a:t>
            </a:r>
          </a:p>
          <a:p>
            <a:r>
              <a:rPr lang="de-DE" dirty="0"/>
              <a:t>Unauffälligkeit</a:t>
            </a:r>
          </a:p>
          <a:p>
            <a:r>
              <a:rPr lang="de-DE" dirty="0"/>
              <a:t>Grenzenlose Szenarien</a:t>
            </a:r>
          </a:p>
          <a:p>
            <a:r>
              <a:rPr lang="de-DE" dirty="0"/>
              <a:t>Kosten und Datentransparenz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35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4ED1E-4FFD-450D-AC4E-B01EABAD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bekommen wir?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A8DDAA-0244-4F1D-9D6E-D6DA6EB0C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07"/>
          <a:stretch/>
        </p:blipFill>
        <p:spPr>
          <a:xfrm>
            <a:off x="960436" y="2690120"/>
            <a:ext cx="2913062" cy="105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s://www.loxone.com/dede/wp-content/uploads/sites/2/2017/12/loxone_logo.png">
            <a:extLst>
              <a:ext uri="{FF2B5EF4-FFF2-40B4-BE49-F238E27FC236}">
                <a16:creationId xmlns:a16="http://schemas.microsoft.com/office/drawing/2014/main" id="{140B05AB-8208-4811-AB31-CBB8AD40D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5" y="4366885"/>
            <a:ext cx="3273427" cy="732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824732-2EE4-4CE0-933B-1BF57B357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972" y="4079631"/>
            <a:ext cx="3068637" cy="1061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5076C8-3A1E-4111-958C-79A8F622B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937" y="2662165"/>
            <a:ext cx="2913061" cy="9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0D3366-CC5A-47FC-A7AA-021B05E9A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2833" y="4389588"/>
            <a:ext cx="3459165" cy="751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DFF2FF2-3E42-4F32-B5AF-9C0254555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3862" y="2838806"/>
            <a:ext cx="3895725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5747D75-0430-41AF-A91C-7034E5E25FE1}"/>
              </a:ext>
            </a:extLst>
          </p:cNvPr>
          <p:cNvSpPr txBox="1"/>
          <p:nvPr/>
        </p:nvSpPr>
        <p:spPr>
          <a:xfrm>
            <a:off x="4495800" y="5934075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viele </a:t>
            </a:r>
            <a:r>
              <a:rPr lang="de-DE" dirty="0" err="1"/>
              <a:t>viele</a:t>
            </a:r>
            <a:r>
              <a:rPr lang="de-DE" dirty="0"/>
              <a:t> mehr….</a:t>
            </a:r>
          </a:p>
        </p:txBody>
      </p:sp>
    </p:spTree>
    <p:extLst>
      <p:ext uri="{BB962C8B-B14F-4D97-AF65-F5344CB8AC3E}">
        <p14:creationId xmlns:p14="http://schemas.microsoft.com/office/powerpoint/2010/main" val="400113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C4ED1E-4FFD-450D-AC4E-B01EABA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de-DE" sz="3600" dirty="0"/>
              <a:t>Was haben diese Systeme gemeinsam?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480E3-69C2-4F28-8B31-FFDCA89C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r>
              <a:rPr lang="de-DE" dirty="0" err="1"/>
              <a:t>Closed</a:t>
            </a:r>
            <a:r>
              <a:rPr lang="de-DE" dirty="0"/>
              <a:t> Source, Herstellerbindung</a:t>
            </a:r>
          </a:p>
          <a:p>
            <a:r>
              <a:rPr lang="de-DE" dirty="0"/>
              <a:t>Wenige bis keine Interoperabilität </a:t>
            </a:r>
          </a:p>
          <a:p>
            <a:r>
              <a:rPr lang="de-DE" dirty="0"/>
              <a:t>Beschränkung auf Szenarien der Hersteller</a:t>
            </a:r>
          </a:p>
          <a:p>
            <a:r>
              <a:rPr lang="de-DE" dirty="0"/>
              <a:t>Hohe Kosten</a:t>
            </a:r>
          </a:p>
          <a:p>
            <a:r>
              <a:rPr lang="de-DE" dirty="0"/>
              <a:t>z.T. Daten auf externen Servern (auch Ausland)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6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8E99C-6FBF-46DC-BB88-B26CAE9D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Lösung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83CBBB0-E620-4A99-8548-6714288D2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7875"/>
              </p:ext>
            </p:extLst>
          </p:nvPr>
        </p:nvGraphicFramePr>
        <p:xfrm>
          <a:off x="5097232" y="2566421"/>
          <a:ext cx="62515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41">
                  <a:extLst>
                    <a:ext uri="{9D8B030D-6E8A-4147-A177-3AD203B41FA5}">
                      <a16:colId xmlns:a16="http://schemas.microsoft.com/office/drawing/2014/main" val="1645549980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421867593"/>
                    </a:ext>
                  </a:extLst>
                </a:gridCol>
                <a:gridCol w="2454188">
                  <a:extLst>
                    <a:ext uri="{9D8B030D-6E8A-4147-A177-3AD203B41FA5}">
                      <a16:colId xmlns:a16="http://schemas.microsoft.com/office/drawing/2014/main" val="395597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home-assistant.io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8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Gründung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FHEM.cfg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Yaml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1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5.9 (Okt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0.82.1 (Nov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1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fhem.de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home-assistant.io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4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GPL (v2)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V2.0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Maintainer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Rudolf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Koenig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Paulus </a:t>
                      </a:r>
                      <a:r>
                        <a:rPr lang="de-DE" dirty="0" err="1"/>
                        <a:t>Schoutsen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4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Herkunft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Deutschland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Niederlande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15147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CF0F6-757B-43D7-BF24-19934643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Extraktion der Intelligenz aus den Sensoren / Aktoren auf eine zentrale Steuereinheit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pic>
        <p:nvPicPr>
          <p:cNvPr id="1030" name="Picture 6" descr="https://d33wubrfki0l68.cloudfront.net/075995fe17a5351e2699b2dd878652ec4f1d8654/8bfdd/demo/favicon-192x192.png">
            <a:extLst>
              <a:ext uri="{FF2B5EF4-FFF2-40B4-BE49-F238E27FC236}">
                <a16:creationId xmlns:a16="http://schemas.microsoft.com/office/drawing/2014/main" id="{C640EE10-2FD4-4B05-9EED-B4EA430F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335" y="807184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CB1EAD-4196-44A7-A58B-423881B26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074" y="816709"/>
            <a:ext cx="1257300" cy="12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6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10141-99D8-4CFA-859B-18DAB921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>
                <a:solidFill>
                  <a:schemeClr val="tx1"/>
                </a:solidFill>
              </a:rPr>
              <a:t>Was benötigen wir?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6D97837E-475C-4C76-9FA8-50E260D8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/>
              <a:t>Raspberry Pi</a:t>
            </a:r>
          </a:p>
          <a:p>
            <a:r>
              <a:rPr lang="de-DE" sz="1600"/>
              <a:t>Hub / Gateways</a:t>
            </a:r>
          </a:p>
          <a:p>
            <a:r>
              <a:rPr lang="de-DE" sz="1600"/>
              <a:t>ca. 30 Min Grundinstallation</a:t>
            </a:r>
          </a:p>
          <a:p>
            <a:r>
              <a:rPr lang="de-DE" sz="1600"/>
              <a:t>Kreativität oder konkrete Szenarien / Ziele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0899143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61EA-C9B2-5441-BF3C-A0F994F0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08137-45F4-5946-9372-52F21E53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188525"/>
          </a:xfrm>
        </p:spPr>
        <p:txBody>
          <a:bodyPr>
            <a:normAutofit/>
          </a:bodyPr>
          <a:lstStyle/>
          <a:p>
            <a:r>
              <a:rPr lang="de-DE"/>
              <a:t>Gateways</a:t>
            </a:r>
          </a:p>
          <a:p>
            <a:pPr lvl="1"/>
            <a:r>
              <a:rPr lang="de-DE" err="1">
                <a:hlinkClick r:id="rId2"/>
              </a:rPr>
              <a:t>Buswares</a:t>
            </a:r>
            <a:r>
              <a:rPr lang="de-DE">
                <a:hlinkClick r:id="rId2"/>
              </a:rPr>
              <a:t> CUL 866Mhz USB Stick @ 433Mhz</a:t>
            </a:r>
            <a:endParaRPr lang="de-DE"/>
          </a:p>
          <a:p>
            <a:pPr lvl="1"/>
            <a:r>
              <a:rPr lang="de-DE" err="1">
                <a:hlinkClick r:id="rId3"/>
              </a:rPr>
              <a:t>JeeLink</a:t>
            </a:r>
            <a:r>
              <a:rPr lang="de-DE">
                <a:hlinkClick r:id="rId3"/>
              </a:rPr>
              <a:t> 868Mhz</a:t>
            </a:r>
            <a:endParaRPr lang="de-DE"/>
          </a:p>
          <a:p>
            <a:pPr lvl="1"/>
            <a:r>
              <a:rPr lang="de-DE">
                <a:hlinkClick r:id="rId4"/>
              </a:rPr>
              <a:t>AVM </a:t>
            </a:r>
            <a:r>
              <a:rPr lang="de-DE" err="1">
                <a:hlinkClick r:id="rId4"/>
              </a:rPr>
              <a:t>Fritzbox</a:t>
            </a:r>
            <a:r>
              <a:rPr lang="de-DE">
                <a:hlinkClick r:id="rId4"/>
              </a:rPr>
              <a:t> 7490</a:t>
            </a:r>
            <a:endParaRPr lang="de-DE"/>
          </a:p>
          <a:p>
            <a:r>
              <a:rPr lang="de-DE"/>
              <a:t>Sensoren</a:t>
            </a:r>
          </a:p>
          <a:p>
            <a:pPr lvl="1"/>
            <a:r>
              <a:rPr lang="de-DE">
                <a:hlinkClick r:id="rId5"/>
              </a:rPr>
              <a:t>Technoline TX29 DTH-IT</a:t>
            </a:r>
            <a:endParaRPr lang="de-DE"/>
          </a:p>
          <a:p>
            <a:pPr lvl="1"/>
            <a:r>
              <a:rPr lang="de-DE">
                <a:hlinkClick r:id="rId4"/>
              </a:rPr>
              <a:t>AVM </a:t>
            </a:r>
            <a:r>
              <a:rPr lang="de-DE" err="1">
                <a:hlinkClick r:id="rId4"/>
              </a:rPr>
              <a:t>Fritzbox</a:t>
            </a:r>
            <a:r>
              <a:rPr lang="de-DE">
                <a:hlinkClick r:id="rId4"/>
              </a:rPr>
              <a:t> 7490</a:t>
            </a:r>
            <a:endParaRPr lang="de-DE"/>
          </a:p>
          <a:p>
            <a:r>
              <a:rPr lang="de-DE"/>
              <a:t>Aktoren</a:t>
            </a:r>
          </a:p>
          <a:p>
            <a:pPr lvl="1"/>
            <a:r>
              <a:rPr lang="de-DE">
                <a:hlinkClick r:id="rId6"/>
              </a:rPr>
              <a:t>AL-LC04 RGBW LED Controller</a:t>
            </a:r>
            <a:endParaRPr lang="de-DE"/>
          </a:p>
          <a:p>
            <a:pPr lvl="1"/>
            <a:r>
              <a:rPr lang="de-DE"/>
              <a:t>Funksteckdose aus dem Baumarkt</a:t>
            </a:r>
          </a:p>
          <a:p>
            <a:pPr lvl="1"/>
            <a:r>
              <a:rPr lang="de-DE"/>
              <a:t>Föhn</a:t>
            </a:r>
          </a:p>
        </p:txBody>
      </p:sp>
    </p:spTree>
    <p:extLst>
      <p:ext uri="{BB962C8B-B14F-4D97-AF65-F5344CB8AC3E}">
        <p14:creationId xmlns:p14="http://schemas.microsoft.com/office/powerpoint/2010/main" val="63128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294A7-F34D-455C-91B2-42382C6D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Live 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42C891-0BA7-4000-BAD8-1F6CA519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</p:txBody>
      </p:sp>
      <p:pic>
        <p:nvPicPr>
          <p:cNvPr id="43" name="Grafik 42">
            <a:hlinkClick r:id="rId2"/>
            <a:extLst>
              <a:ext uri="{FF2B5EF4-FFF2-40B4-BE49-F238E27FC236}">
                <a16:creationId xmlns:a16="http://schemas.microsoft.com/office/drawing/2014/main" id="{23F3BC55-B91B-4DAB-960F-900FD752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343" y="994235"/>
            <a:ext cx="2649307" cy="2701943"/>
          </a:xfrm>
          <a:prstGeom prst="rect">
            <a:avLst/>
          </a:prstGeom>
        </p:spPr>
      </p:pic>
      <p:pic>
        <p:nvPicPr>
          <p:cNvPr id="47" name="Picture 6" descr="https://d33wubrfki0l68.cloudfront.net/075995fe17a5351e2699b2dd878652ec4f1d8654/8bfdd/demo/favicon-192x192.png">
            <a:hlinkClick r:id="rId4"/>
            <a:extLst>
              <a:ext uri="{FF2B5EF4-FFF2-40B4-BE49-F238E27FC236}">
                <a16:creationId xmlns:a16="http://schemas.microsoft.com/office/drawing/2014/main" id="{52A46DDE-9B3A-4A69-A74D-8874DF1C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36" y="890314"/>
            <a:ext cx="2825141" cy="28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101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Zitierfähig</vt:lpstr>
      <vt:lpstr>Kosten runter, Komfort rauf</vt:lpstr>
      <vt:lpstr>  © 2018 Andy Homburg</vt:lpstr>
      <vt:lpstr>Was erwarten wir?</vt:lpstr>
      <vt:lpstr>Was bekommen wir?</vt:lpstr>
      <vt:lpstr>Was haben diese Systeme gemeinsam?</vt:lpstr>
      <vt:lpstr>Die Lösung</vt:lpstr>
      <vt:lpstr>Was benötigen wir?</vt:lpstr>
      <vt:lpstr>Das Setup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 runter, Komfort rauf</dc:title>
  <dc:creator>Andy Homburg</dc:creator>
  <cp:lastModifiedBy>Andy Homburg</cp:lastModifiedBy>
  <cp:revision>1</cp:revision>
  <dcterms:created xsi:type="dcterms:W3CDTF">2018-11-29T14:01:36Z</dcterms:created>
  <dcterms:modified xsi:type="dcterms:W3CDTF">2018-11-29T15:39:21Z</dcterms:modified>
</cp:coreProperties>
</file>