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1" r:id="rId4"/>
    <p:sldId id="285" r:id="rId5"/>
    <p:sldId id="284" r:id="rId6"/>
    <p:sldId id="286" r:id="rId7"/>
    <p:sldId id="263" r:id="rId8"/>
    <p:sldId id="278" r:id="rId9"/>
  </p:sldIdLst>
  <p:sldSz cx="9144000" cy="5143500" type="screen16x9"/>
  <p:notesSz cx="6858000" cy="9144000"/>
  <p:embeddedFontLst>
    <p:embeddedFont>
      <p:font typeface="Titillium Web" charset="0"/>
      <p:regular r:id="rId11"/>
      <p:bold r:id="rId12"/>
      <p:italic r:id="rId13"/>
      <p:boldItalic r:id="rId14"/>
    </p:embeddedFont>
    <p:embeddedFont>
      <p:font typeface="Quantico" charset="0"/>
      <p:regular r:id="rId15"/>
      <p:bold r:id="rId16"/>
      <p:italic r:id="rId17"/>
      <p:boldItalic r:id="rId18"/>
    </p:embeddedFont>
    <p:embeddedFont>
      <p:font typeface="Calibri" pitchFamily="34" charset="0"/>
      <p:regular r:id="rId19"/>
      <p:bold r:id="rId20"/>
      <p:italic r:id="rId21"/>
      <p:boldItalic r:id="rId22"/>
    </p:embeddedFont>
    <p:embeddedFont>
      <p:font typeface="Titillium Web Light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642E518-339C-4147-87ED-A2D82D946687}">
  <a:tblStyle styleId="{1642E518-339C-4147-87ED-A2D82D9466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389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10746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0838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6436" cy="5144872"/>
          </a:xfrm>
          <a:custGeom>
            <a:avLst/>
            <a:gdLst/>
            <a:ahLst/>
            <a:cxnLst/>
            <a:rect l="l" t="t" r="r" b="b"/>
            <a:pathLst>
              <a:path w="3464559" h="1948815" extrusionOk="0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174326" y="2220424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39062" y="-278417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4"/>
            <a:ext cx="9144762" cy="5143195"/>
          </a:xfrm>
          <a:custGeom>
            <a:avLst/>
            <a:gdLst/>
            <a:ahLst/>
            <a:cxnLst/>
            <a:rect l="l" t="t" r="r" b="b"/>
            <a:pathLst>
              <a:path w="3463925" h="1948180" extrusionOk="0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  <a:alpha val="15080"/>
                </a:srgbClr>
              </a:gs>
              <a:gs pos="100000">
                <a:srgbClr val="000000">
                  <a:alpha val="30980"/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-1631526" y="3519949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6724812" y="-1869092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Google Shape;34;p5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0"/>
            <a:ext cx="9148112" cy="5141674"/>
          </a:xfrm>
          <a:custGeom>
            <a:avLst/>
            <a:gdLst/>
            <a:ahLst/>
            <a:cxnLst/>
            <a:rect l="l" t="t" r="r" b="b"/>
            <a:pathLst>
              <a:path w="3465194" h="1949450" extrusionOk="0">
                <a:moveTo>
                  <a:pt x="1240790" y="899160"/>
                </a:moveTo>
                <a:cubicBezTo>
                  <a:pt x="1471930" y="709930"/>
                  <a:pt x="1558290" y="455930"/>
                  <a:pt x="1490980" y="164465"/>
                </a:cubicBezTo>
                <a:cubicBezTo>
                  <a:pt x="1480185" y="116205"/>
                  <a:pt x="1461135" y="56515"/>
                  <a:pt x="1437005" y="635"/>
                </a:cubicBezTo>
                <a:lnTo>
                  <a:pt x="1433195" y="635"/>
                </a:lnTo>
                <a:cubicBezTo>
                  <a:pt x="1493520" y="151130"/>
                  <a:pt x="1535430" y="309880"/>
                  <a:pt x="1491615" y="511175"/>
                </a:cubicBezTo>
                <a:cubicBezTo>
                  <a:pt x="1453515" y="671195"/>
                  <a:pt x="1355725" y="810895"/>
                  <a:pt x="1201420" y="925830"/>
                </a:cubicBezTo>
                <a:cubicBezTo>
                  <a:pt x="1139190" y="972820"/>
                  <a:pt x="1052830" y="1019810"/>
                  <a:pt x="982980" y="1064895"/>
                </a:cubicBezTo>
                <a:cubicBezTo>
                  <a:pt x="767080" y="1202055"/>
                  <a:pt x="607060" y="1312545"/>
                  <a:pt x="439420" y="1486535"/>
                </a:cubicBezTo>
                <a:cubicBezTo>
                  <a:pt x="316865" y="1616710"/>
                  <a:pt x="211455" y="1769745"/>
                  <a:pt x="141605" y="1948180"/>
                </a:cubicBezTo>
                <a:lnTo>
                  <a:pt x="144780" y="1948180"/>
                </a:lnTo>
                <a:cubicBezTo>
                  <a:pt x="160655" y="1909445"/>
                  <a:pt x="177165" y="1874520"/>
                  <a:pt x="194945" y="1838325"/>
                </a:cubicBezTo>
                <a:cubicBezTo>
                  <a:pt x="464185" y="1296670"/>
                  <a:pt x="1050290" y="1059180"/>
                  <a:pt x="1240790" y="899160"/>
                </a:cubicBezTo>
                <a:close/>
                <a:moveTo>
                  <a:pt x="1352550" y="896620"/>
                </a:moveTo>
                <a:cubicBezTo>
                  <a:pt x="1604645" y="687070"/>
                  <a:pt x="1678940" y="407035"/>
                  <a:pt x="1608455" y="110490"/>
                </a:cubicBezTo>
                <a:cubicBezTo>
                  <a:pt x="1602105" y="84455"/>
                  <a:pt x="1585595" y="26035"/>
                  <a:pt x="1575435" y="1270"/>
                </a:cubicBezTo>
                <a:lnTo>
                  <a:pt x="1570990" y="1270"/>
                </a:lnTo>
                <a:cubicBezTo>
                  <a:pt x="1624330" y="156845"/>
                  <a:pt x="1656715" y="318770"/>
                  <a:pt x="1602740" y="521335"/>
                </a:cubicBezTo>
                <a:cubicBezTo>
                  <a:pt x="1479550" y="931545"/>
                  <a:pt x="1117600" y="1015365"/>
                  <a:pt x="817880" y="1231265"/>
                </a:cubicBezTo>
                <a:cubicBezTo>
                  <a:pt x="530860" y="1428115"/>
                  <a:pt x="316865" y="1648460"/>
                  <a:pt x="193040" y="1948815"/>
                </a:cubicBezTo>
                <a:lnTo>
                  <a:pt x="195580" y="1948815"/>
                </a:lnTo>
                <a:cubicBezTo>
                  <a:pt x="207010" y="1922780"/>
                  <a:pt x="217805" y="1898650"/>
                  <a:pt x="230505" y="1873885"/>
                </a:cubicBezTo>
                <a:cubicBezTo>
                  <a:pt x="526415" y="1273810"/>
                  <a:pt x="1164590" y="1068705"/>
                  <a:pt x="1352550" y="896620"/>
                </a:cubicBezTo>
                <a:close/>
                <a:moveTo>
                  <a:pt x="1708150" y="1045210"/>
                </a:moveTo>
                <a:cubicBezTo>
                  <a:pt x="2050415" y="843280"/>
                  <a:pt x="2287905" y="509905"/>
                  <a:pt x="2258060" y="62230"/>
                </a:cubicBezTo>
                <a:cubicBezTo>
                  <a:pt x="2256155" y="47625"/>
                  <a:pt x="2254885" y="17145"/>
                  <a:pt x="2252345" y="635"/>
                </a:cubicBezTo>
                <a:lnTo>
                  <a:pt x="2248535" y="635"/>
                </a:lnTo>
                <a:cubicBezTo>
                  <a:pt x="2258060" y="88900"/>
                  <a:pt x="2269490" y="228600"/>
                  <a:pt x="2224405" y="396240"/>
                </a:cubicBezTo>
                <a:cubicBezTo>
                  <a:pt x="2130425" y="747395"/>
                  <a:pt x="1869440" y="977900"/>
                  <a:pt x="1542415" y="1127760"/>
                </a:cubicBezTo>
                <a:cubicBezTo>
                  <a:pt x="993775" y="1341120"/>
                  <a:pt x="651510" y="1556385"/>
                  <a:pt x="437515" y="1934845"/>
                </a:cubicBezTo>
                <a:cubicBezTo>
                  <a:pt x="434340" y="1939925"/>
                  <a:pt x="431800" y="1944370"/>
                  <a:pt x="429895" y="1948180"/>
                </a:cubicBezTo>
                <a:lnTo>
                  <a:pt x="433070" y="1948180"/>
                </a:lnTo>
                <a:cubicBezTo>
                  <a:pt x="476885" y="1874520"/>
                  <a:pt x="514350" y="1812290"/>
                  <a:pt x="562610" y="1754505"/>
                </a:cubicBezTo>
                <a:cubicBezTo>
                  <a:pt x="949960" y="1285875"/>
                  <a:pt x="1455420" y="1207135"/>
                  <a:pt x="1708150" y="1045210"/>
                </a:cubicBezTo>
                <a:close/>
                <a:moveTo>
                  <a:pt x="975360" y="871855"/>
                </a:moveTo>
                <a:cubicBezTo>
                  <a:pt x="1087755" y="805815"/>
                  <a:pt x="1174750" y="727710"/>
                  <a:pt x="1233805" y="638175"/>
                </a:cubicBezTo>
                <a:cubicBezTo>
                  <a:pt x="1283970" y="562610"/>
                  <a:pt x="1314450" y="478155"/>
                  <a:pt x="1324610" y="387985"/>
                </a:cubicBezTo>
                <a:cubicBezTo>
                  <a:pt x="1343660" y="215265"/>
                  <a:pt x="1282700" y="66675"/>
                  <a:pt x="1249045" y="635"/>
                </a:cubicBezTo>
                <a:lnTo>
                  <a:pt x="1240790" y="635"/>
                </a:lnTo>
                <a:cubicBezTo>
                  <a:pt x="1242060" y="3175"/>
                  <a:pt x="1243330" y="5080"/>
                  <a:pt x="1244600" y="7620"/>
                </a:cubicBezTo>
                <a:cubicBezTo>
                  <a:pt x="1267460" y="54610"/>
                  <a:pt x="1298575" y="129540"/>
                  <a:pt x="1313180" y="222885"/>
                </a:cubicBezTo>
                <a:cubicBezTo>
                  <a:pt x="1341755" y="407670"/>
                  <a:pt x="1305560" y="669290"/>
                  <a:pt x="972185" y="865505"/>
                </a:cubicBezTo>
                <a:cubicBezTo>
                  <a:pt x="640715" y="1059815"/>
                  <a:pt x="417830" y="1212215"/>
                  <a:pt x="256540" y="1415415"/>
                </a:cubicBezTo>
                <a:cubicBezTo>
                  <a:pt x="138430" y="1564005"/>
                  <a:pt x="58420" y="1734820"/>
                  <a:pt x="10160" y="1948180"/>
                </a:cubicBezTo>
                <a:lnTo>
                  <a:pt x="17780" y="1948180"/>
                </a:lnTo>
                <a:cubicBezTo>
                  <a:pt x="66040" y="1736725"/>
                  <a:pt x="145415" y="1566545"/>
                  <a:pt x="262255" y="1419225"/>
                </a:cubicBezTo>
                <a:cubicBezTo>
                  <a:pt x="422275" y="1217295"/>
                  <a:pt x="645160" y="1065530"/>
                  <a:pt x="975360" y="871855"/>
                </a:cubicBezTo>
                <a:close/>
                <a:moveTo>
                  <a:pt x="1041400" y="930910"/>
                </a:moveTo>
                <a:cubicBezTo>
                  <a:pt x="1567815" y="617855"/>
                  <a:pt x="1413510" y="155575"/>
                  <a:pt x="1341755" y="635"/>
                </a:cubicBezTo>
                <a:lnTo>
                  <a:pt x="1337310" y="635"/>
                </a:lnTo>
                <a:cubicBezTo>
                  <a:pt x="1370330" y="71120"/>
                  <a:pt x="1407795" y="177800"/>
                  <a:pt x="1414145" y="297815"/>
                </a:cubicBezTo>
                <a:cubicBezTo>
                  <a:pt x="1420495" y="412750"/>
                  <a:pt x="1398905" y="520700"/>
                  <a:pt x="1348740" y="617855"/>
                </a:cubicBezTo>
                <a:cubicBezTo>
                  <a:pt x="1287145" y="737870"/>
                  <a:pt x="1183005" y="842010"/>
                  <a:pt x="1038860" y="927735"/>
                </a:cubicBezTo>
                <a:cubicBezTo>
                  <a:pt x="700405" y="1129030"/>
                  <a:pt x="455930" y="1299845"/>
                  <a:pt x="283210" y="1529080"/>
                </a:cubicBezTo>
                <a:cubicBezTo>
                  <a:pt x="191135" y="1651000"/>
                  <a:pt x="120650" y="1788160"/>
                  <a:pt x="69215" y="1948815"/>
                </a:cubicBezTo>
                <a:lnTo>
                  <a:pt x="73025" y="1948815"/>
                </a:lnTo>
                <a:cubicBezTo>
                  <a:pt x="124460" y="1789430"/>
                  <a:pt x="194310" y="1652905"/>
                  <a:pt x="286385" y="1531620"/>
                </a:cubicBezTo>
                <a:cubicBezTo>
                  <a:pt x="459105" y="1302385"/>
                  <a:pt x="703580" y="1131570"/>
                  <a:pt x="1041400" y="930910"/>
                </a:cubicBezTo>
                <a:close/>
                <a:moveTo>
                  <a:pt x="1423670" y="927735"/>
                </a:moveTo>
                <a:cubicBezTo>
                  <a:pt x="1691005" y="723900"/>
                  <a:pt x="1816100" y="422910"/>
                  <a:pt x="1728470" y="61595"/>
                </a:cubicBezTo>
                <a:cubicBezTo>
                  <a:pt x="1724660" y="48260"/>
                  <a:pt x="1717675" y="17780"/>
                  <a:pt x="1711960" y="1270"/>
                </a:cubicBezTo>
                <a:lnTo>
                  <a:pt x="1707515" y="1270"/>
                </a:lnTo>
                <a:cubicBezTo>
                  <a:pt x="1731645" y="76835"/>
                  <a:pt x="1758315" y="193675"/>
                  <a:pt x="1751330" y="327025"/>
                </a:cubicBezTo>
                <a:cubicBezTo>
                  <a:pt x="1720850" y="889000"/>
                  <a:pt x="1174115" y="1058545"/>
                  <a:pt x="1025525" y="1156335"/>
                </a:cubicBezTo>
                <a:cubicBezTo>
                  <a:pt x="636270" y="1382395"/>
                  <a:pt x="396875" y="1610995"/>
                  <a:pt x="245110" y="1939925"/>
                </a:cubicBezTo>
                <a:cubicBezTo>
                  <a:pt x="243205" y="1943735"/>
                  <a:pt x="241935" y="1946275"/>
                  <a:pt x="240665" y="1948815"/>
                </a:cubicBezTo>
                <a:lnTo>
                  <a:pt x="245745" y="1948815"/>
                </a:lnTo>
                <a:cubicBezTo>
                  <a:pt x="248920" y="1941195"/>
                  <a:pt x="251460" y="1932305"/>
                  <a:pt x="255905" y="1925955"/>
                </a:cubicBezTo>
                <a:cubicBezTo>
                  <a:pt x="557530" y="1284605"/>
                  <a:pt x="1223645" y="1097915"/>
                  <a:pt x="1423670" y="927735"/>
                </a:cubicBezTo>
                <a:close/>
                <a:moveTo>
                  <a:pt x="907415" y="808990"/>
                </a:moveTo>
                <a:cubicBezTo>
                  <a:pt x="1253490" y="611505"/>
                  <a:pt x="1303020" y="288290"/>
                  <a:pt x="1151890" y="635"/>
                </a:cubicBezTo>
                <a:lnTo>
                  <a:pt x="1147445" y="635"/>
                </a:lnTo>
                <a:cubicBezTo>
                  <a:pt x="1153160" y="11430"/>
                  <a:pt x="1156970" y="18415"/>
                  <a:pt x="1160145" y="24130"/>
                </a:cubicBezTo>
                <a:cubicBezTo>
                  <a:pt x="1276350" y="263525"/>
                  <a:pt x="1250950" y="528320"/>
                  <a:pt x="1036320" y="713105"/>
                </a:cubicBezTo>
                <a:cubicBezTo>
                  <a:pt x="958850" y="782955"/>
                  <a:pt x="845820" y="837565"/>
                  <a:pt x="749935" y="896620"/>
                </a:cubicBezTo>
                <a:cubicBezTo>
                  <a:pt x="369570" y="1126490"/>
                  <a:pt x="104775" y="1337945"/>
                  <a:pt x="0" y="1769745"/>
                </a:cubicBezTo>
                <a:lnTo>
                  <a:pt x="0" y="1784350"/>
                </a:lnTo>
                <a:cubicBezTo>
                  <a:pt x="118110" y="1280795"/>
                  <a:pt x="452120" y="1073785"/>
                  <a:pt x="907415" y="808990"/>
                </a:cubicBezTo>
                <a:close/>
                <a:moveTo>
                  <a:pt x="1138555" y="1206500"/>
                </a:moveTo>
                <a:cubicBezTo>
                  <a:pt x="1228725" y="1158240"/>
                  <a:pt x="1336675" y="1115695"/>
                  <a:pt x="1431925" y="1066800"/>
                </a:cubicBezTo>
                <a:cubicBezTo>
                  <a:pt x="1626235" y="964565"/>
                  <a:pt x="1771015" y="842645"/>
                  <a:pt x="1873885" y="680085"/>
                </a:cubicBezTo>
                <a:cubicBezTo>
                  <a:pt x="1981200" y="510540"/>
                  <a:pt x="2025015" y="299085"/>
                  <a:pt x="1998345" y="91440"/>
                </a:cubicBezTo>
                <a:cubicBezTo>
                  <a:pt x="1995170" y="71120"/>
                  <a:pt x="1989455" y="22860"/>
                  <a:pt x="1983105" y="635"/>
                </a:cubicBezTo>
                <a:lnTo>
                  <a:pt x="1979295" y="635"/>
                </a:lnTo>
                <a:cubicBezTo>
                  <a:pt x="1997075" y="81280"/>
                  <a:pt x="2014855" y="212725"/>
                  <a:pt x="1990090" y="361315"/>
                </a:cubicBezTo>
                <a:cubicBezTo>
                  <a:pt x="1922780" y="749300"/>
                  <a:pt x="1647190" y="981075"/>
                  <a:pt x="1259205" y="1143635"/>
                </a:cubicBezTo>
                <a:cubicBezTo>
                  <a:pt x="1016635" y="1258570"/>
                  <a:pt x="852805" y="1355725"/>
                  <a:pt x="666750" y="1517650"/>
                </a:cubicBezTo>
                <a:cubicBezTo>
                  <a:pt x="535940" y="1633855"/>
                  <a:pt x="401955" y="1800860"/>
                  <a:pt x="339090" y="1948815"/>
                </a:cubicBezTo>
                <a:lnTo>
                  <a:pt x="341630" y="1948815"/>
                </a:lnTo>
                <a:cubicBezTo>
                  <a:pt x="348615" y="1936750"/>
                  <a:pt x="353695" y="1920875"/>
                  <a:pt x="361315" y="1909445"/>
                </a:cubicBezTo>
                <a:cubicBezTo>
                  <a:pt x="531495" y="1586865"/>
                  <a:pt x="821055" y="1369695"/>
                  <a:pt x="1138555" y="1206500"/>
                </a:cubicBezTo>
                <a:close/>
                <a:moveTo>
                  <a:pt x="1624330" y="1024255"/>
                </a:moveTo>
                <a:cubicBezTo>
                  <a:pt x="1948815" y="826770"/>
                  <a:pt x="2168525" y="504825"/>
                  <a:pt x="2127885" y="74295"/>
                </a:cubicBezTo>
                <a:cubicBezTo>
                  <a:pt x="2125345" y="57150"/>
                  <a:pt x="2122170" y="19685"/>
                  <a:pt x="2118360" y="635"/>
                </a:cubicBezTo>
                <a:lnTo>
                  <a:pt x="2114550" y="635"/>
                </a:lnTo>
                <a:cubicBezTo>
                  <a:pt x="2126615" y="83185"/>
                  <a:pt x="2143125" y="222250"/>
                  <a:pt x="2108200" y="378460"/>
                </a:cubicBezTo>
                <a:cubicBezTo>
                  <a:pt x="1967865" y="999490"/>
                  <a:pt x="1336040" y="1139825"/>
                  <a:pt x="1151890" y="1247140"/>
                </a:cubicBezTo>
                <a:cubicBezTo>
                  <a:pt x="847090" y="1400810"/>
                  <a:pt x="563245" y="1613535"/>
                  <a:pt x="397510" y="1922780"/>
                </a:cubicBezTo>
                <a:cubicBezTo>
                  <a:pt x="393065" y="1931670"/>
                  <a:pt x="387985" y="1939925"/>
                  <a:pt x="384175" y="1948180"/>
                </a:cubicBezTo>
                <a:lnTo>
                  <a:pt x="388620" y="1948180"/>
                </a:lnTo>
                <a:cubicBezTo>
                  <a:pt x="391795" y="1941195"/>
                  <a:pt x="395605" y="1934845"/>
                  <a:pt x="399415" y="1927860"/>
                </a:cubicBezTo>
                <a:cubicBezTo>
                  <a:pt x="730885" y="1314450"/>
                  <a:pt x="1424305" y="1167130"/>
                  <a:pt x="1624330" y="1024255"/>
                </a:cubicBezTo>
                <a:close/>
                <a:moveTo>
                  <a:pt x="1494790" y="960120"/>
                </a:moveTo>
                <a:cubicBezTo>
                  <a:pt x="1783080" y="756920"/>
                  <a:pt x="1938020" y="445770"/>
                  <a:pt x="1863090" y="60325"/>
                </a:cubicBezTo>
                <a:cubicBezTo>
                  <a:pt x="1858010" y="38735"/>
                  <a:pt x="1854835" y="17145"/>
                  <a:pt x="1849120" y="0"/>
                </a:cubicBezTo>
                <a:lnTo>
                  <a:pt x="1841500" y="0"/>
                </a:lnTo>
                <a:cubicBezTo>
                  <a:pt x="1842770" y="3175"/>
                  <a:pt x="1844040" y="6350"/>
                  <a:pt x="1843405" y="7620"/>
                </a:cubicBezTo>
                <a:cubicBezTo>
                  <a:pt x="1863725" y="86360"/>
                  <a:pt x="1884045" y="206375"/>
                  <a:pt x="1868805" y="342900"/>
                </a:cubicBezTo>
                <a:cubicBezTo>
                  <a:pt x="1834515" y="646430"/>
                  <a:pt x="1653540" y="862330"/>
                  <a:pt x="1395730" y="1014095"/>
                </a:cubicBezTo>
                <a:cubicBezTo>
                  <a:pt x="1251585" y="1094105"/>
                  <a:pt x="1058545" y="1177925"/>
                  <a:pt x="923290" y="1268095"/>
                </a:cubicBezTo>
                <a:cubicBezTo>
                  <a:pt x="623570" y="1457325"/>
                  <a:pt x="419735" y="1663700"/>
                  <a:pt x="286385" y="1947545"/>
                </a:cubicBezTo>
                <a:lnTo>
                  <a:pt x="295275" y="1947545"/>
                </a:lnTo>
                <a:cubicBezTo>
                  <a:pt x="297815" y="1941830"/>
                  <a:pt x="299720" y="1934845"/>
                  <a:pt x="302260" y="1931670"/>
                </a:cubicBezTo>
                <a:cubicBezTo>
                  <a:pt x="615950" y="1293495"/>
                  <a:pt x="1292225" y="1122045"/>
                  <a:pt x="1494790" y="960120"/>
                </a:cubicBezTo>
                <a:close/>
                <a:moveTo>
                  <a:pt x="6985" y="412115"/>
                </a:moveTo>
                <a:cubicBezTo>
                  <a:pt x="99695" y="400050"/>
                  <a:pt x="232410" y="381635"/>
                  <a:pt x="370205" y="325120"/>
                </a:cubicBezTo>
                <a:cubicBezTo>
                  <a:pt x="541020" y="254635"/>
                  <a:pt x="509905" y="95250"/>
                  <a:pt x="413385" y="3810"/>
                </a:cubicBezTo>
                <a:cubicBezTo>
                  <a:pt x="412115" y="2540"/>
                  <a:pt x="410845" y="1905"/>
                  <a:pt x="409575" y="635"/>
                </a:cubicBezTo>
                <a:lnTo>
                  <a:pt x="403860" y="635"/>
                </a:lnTo>
                <a:cubicBezTo>
                  <a:pt x="476250" y="61595"/>
                  <a:pt x="517525" y="173355"/>
                  <a:pt x="462280" y="251460"/>
                </a:cubicBezTo>
                <a:cubicBezTo>
                  <a:pt x="391160" y="358775"/>
                  <a:pt x="88265" y="396875"/>
                  <a:pt x="635" y="409575"/>
                </a:cubicBezTo>
                <a:lnTo>
                  <a:pt x="635" y="412750"/>
                </a:lnTo>
                <a:cubicBezTo>
                  <a:pt x="4445" y="412115"/>
                  <a:pt x="6985" y="411480"/>
                  <a:pt x="6985" y="412115"/>
                </a:cubicBezTo>
                <a:close/>
                <a:moveTo>
                  <a:pt x="840740" y="748030"/>
                </a:moveTo>
                <a:cubicBezTo>
                  <a:pt x="1216025" y="537845"/>
                  <a:pt x="1174750" y="191770"/>
                  <a:pt x="1056640" y="635"/>
                </a:cubicBezTo>
                <a:lnTo>
                  <a:pt x="1053465" y="635"/>
                </a:lnTo>
                <a:cubicBezTo>
                  <a:pt x="1060450" y="12065"/>
                  <a:pt x="1068070" y="26035"/>
                  <a:pt x="1071245" y="32385"/>
                </a:cubicBezTo>
                <a:cubicBezTo>
                  <a:pt x="1176655" y="243205"/>
                  <a:pt x="1163955" y="492760"/>
                  <a:pt x="951865" y="667385"/>
                </a:cubicBezTo>
                <a:cubicBezTo>
                  <a:pt x="848360" y="751205"/>
                  <a:pt x="693420" y="822325"/>
                  <a:pt x="586105" y="893445"/>
                </a:cubicBezTo>
                <a:cubicBezTo>
                  <a:pt x="313690" y="1062990"/>
                  <a:pt x="98425" y="1231900"/>
                  <a:pt x="635" y="1556385"/>
                </a:cubicBezTo>
                <a:lnTo>
                  <a:pt x="635" y="1569085"/>
                </a:lnTo>
                <a:cubicBezTo>
                  <a:pt x="120650" y="1154430"/>
                  <a:pt x="433705" y="982980"/>
                  <a:pt x="840740" y="748030"/>
                </a:cubicBezTo>
                <a:close/>
                <a:moveTo>
                  <a:pt x="547370" y="60325"/>
                </a:moveTo>
                <a:cubicBezTo>
                  <a:pt x="537845" y="43815"/>
                  <a:pt x="517525" y="15875"/>
                  <a:pt x="501015" y="0"/>
                </a:cubicBezTo>
                <a:lnTo>
                  <a:pt x="494665" y="0"/>
                </a:lnTo>
                <a:cubicBezTo>
                  <a:pt x="506730" y="11430"/>
                  <a:pt x="518795" y="24765"/>
                  <a:pt x="528955" y="39370"/>
                </a:cubicBezTo>
                <a:cubicBezTo>
                  <a:pt x="612140" y="158750"/>
                  <a:pt x="593090" y="288925"/>
                  <a:pt x="475615" y="360045"/>
                </a:cubicBezTo>
                <a:cubicBezTo>
                  <a:pt x="340995" y="438150"/>
                  <a:pt x="68580" y="504190"/>
                  <a:pt x="1270" y="534035"/>
                </a:cubicBezTo>
                <a:lnTo>
                  <a:pt x="1270" y="538480"/>
                </a:lnTo>
                <a:cubicBezTo>
                  <a:pt x="135255" y="487045"/>
                  <a:pt x="281940" y="455295"/>
                  <a:pt x="437515" y="384175"/>
                </a:cubicBezTo>
                <a:cubicBezTo>
                  <a:pt x="601345" y="311150"/>
                  <a:pt x="610870" y="172085"/>
                  <a:pt x="547370" y="60325"/>
                </a:cubicBezTo>
                <a:close/>
                <a:moveTo>
                  <a:pt x="647700" y="85090"/>
                </a:moveTo>
                <a:cubicBezTo>
                  <a:pt x="633730" y="55245"/>
                  <a:pt x="610235" y="18415"/>
                  <a:pt x="592455" y="635"/>
                </a:cubicBezTo>
                <a:lnTo>
                  <a:pt x="586105" y="635"/>
                </a:lnTo>
                <a:cubicBezTo>
                  <a:pt x="597535" y="12065"/>
                  <a:pt x="607695" y="25400"/>
                  <a:pt x="617855" y="40005"/>
                </a:cubicBezTo>
                <a:cubicBezTo>
                  <a:pt x="753745" y="257175"/>
                  <a:pt x="618490" y="402590"/>
                  <a:pt x="439420" y="471805"/>
                </a:cubicBezTo>
                <a:cubicBezTo>
                  <a:pt x="292735" y="540385"/>
                  <a:pt x="107315" y="596900"/>
                  <a:pt x="1270" y="674370"/>
                </a:cubicBezTo>
                <a:lnTo>
                  <a:pt x="1270" y="678815"/>
                </a:lnTo>
                <a:cubicBezTo>
                  <a:pt x="128905" y="588010"/>
                  <a:pt x="343535" y="528320"/>
                  <a:pt x="504825" y="445135"/>
                </a:cubicBezTo>
                <a:cubicBezTo>
                  <a:pt x="690245" y="355600"/>
                  <a:pt x="701040" y="201295"/>
                  <a:pt x="647700" y="85090"/>
                </a:cubicBezTo>
                <a:close/>
                <a:moveTo>
                  <a:pt x="306070" y="635"/>
                </a:moveTo>
                <a:lnTo>
                  <a:pt x="302895" y="635"/>
                </a:lnTo>
                <a:cubicBezTo>
                  <a:pt x="303530" y="2540"/>
                  <a:pt x="304165" y="3810"/>
                  <a:pt x="304165" y="5080"/>
                </a:cubicBezTo>
                <a:cubicBezTo>
                  <a:pt x="337820" y="122555"/>
                  <a:pt x="168275" y="131445"/>
                  <a:pt x="85725" y="123825"/>
                </a:cubicBezTo>
                <a:cubicBezTo>
                  <a:pt x="57150" y="121285"/>
                  <a:pt x="27940" y="114935"/>
                  <a:pt x="1270" y="106680"/>
                </a:cubicBezTo>
                <a:lnTo>
                  <a:pt x="1270" y="110490"/>
                </a:lnTo>
                <a:cubicBezTo>
                  <a:pt x="41275" y="123190"/>
                  <a:pt x="86995" y="129540"/>
                  <a:pt x="128905" y="129540"/>
                </a:cubicBezTo>
                <a:cubicBezTo>
                  <a:pt x="228600" y="128905"/>
                  <a:pt x="337820" y="102235"/>
                  <a:pt x="306070" y="635"/>
                </a:cubicBezTo>
                <a:close/>
                <a:moveTo>
                  <a:pt x="351790" y="213360"/>
                </a:moveTo>
                <a:cubicBezTo>
                  <a:pt x="425450" y="161290"/>
                  <a:pt x="415290" y="72390"/>
                  <a:pt x="355600" y="635"/>
                </a:cubicBezTo>
                <a:lnTo>
                  <a:pt x="346075" y="635"/>
                </a:lnTo>
                <a:cubicBezTo>
                  <a:pt x="379730" y="39370"/>
                  <a:pt x="404495" y="94615"/>
                  <a:pt x="394335" y="138430"/>
                </a:cubicBezTo>
                <a:cubicBezTo>
                  <a:pt x="372110" y="272415"/>
                  <a:pt x="65405" y="273685"/>
                  <a:pt x="13335" y="265430"/>
                </a:cubicBezTo>
                <a:cubicBezTo>
                  <a:pt x="9525" y="265430"/>
                  <a:pt x="5715" y="264795"/>
                  <a:pt x="1270" y="264160"/>
                </a:cubicBezTo>
                <a:lnTo>
                  <a:pt x="1270" y="271780"/>
                </a:lnTo>
                <a:cubicBezTo>
                  <a:pt x="26035" y="274320"/>
                  <a:pt x="45085" y="275590"/>
                  <a:pt x="73660" y="275590"/>
                </a:cubicBezTo>
                <a:cubicBezTo>
                  <a:pt x="133985" y="276225"/>
                  <a:pt x="274320" y="264160"/>
                  <a:pt x="351790" y="213360"/>
                </a:cubicBezTo>
                <a:close/>
                <a:moveTo>
                  <a:pt x="383540" y="596900"/>
                </a:moveTo>
                <a:cubicBezTo>
                  <a:pt x="478155" y="549275"/>
                  <a:pt x="625475" y="494665"/>
                  <a:pt x="692785" y="416560"/>
                </a:cubicBezTo>
                <a:cubicBezTo>
                  <a:pt x="805815" y="297815"/>
                  <a:pt x="781050" y="108585"/>
                  <a:pt x="681355" y="635"/>
                </a:cubicBezTo>
                <a:lnTo>
                  <a:pt x="678180" y="635"/>
                </a:lnTo>
                <a:cubicBezTo>
                  <a:pt x="681355" y="4445"/>
                  <a:pt x="684530" y="7620"/>
                  <a:pt x="685165" y="8890"/>
                </a:cubicBezTo>
                <a:cubicBezTo>
                  <a:pt x="783590" y="135255"/>
                  <a:pt x="800735" y="309880"/>
                  <a:pt x="673735" y="431165"/>
                </a:cubicBezTo>
                <a:cubicBezTo>
                  <a:pt x="610235" y="492125"/>
                  <a:pt x="520065" y="525780"/>
                  <a:pt x="463550" y="554990"/>
                </a:cubicBezTo>
                <a:cubicBezTo>
                  <a:pt x="297180" y="637540"/>
                  <a:pt x="111125" y="705485"/>
                  <a:pt x="635" y="825500"/>
                </a:cubicBezTo>
                <a:lnTo>
                  <a:pt x="635" y="830580"/>
                </a:lnTo>
                <a:cubicBezTo>
                  <a:pt x="3810" y="826770"/>
                  <a:pt x="6985" y="823595"/>
                  <a:pt x="10160" y="819785"/>
                </a:cubicBezTo>
                <a:cubicBezTo>
                  <a:pt x="91440" y="734695"/>
                  <a:pt x="221615" y="673100"/>
                  <a:pt x="383540" y="596900"/>
                </a:cubicBezTo>
                <a:close/>
                <a:moveTo>
                  <a:pt x="629285" y="668020"/>
                </a:moveTo>
                <a:cubicBezTo>
                  <a:pt x="785495" y="588010"/>
                  <a:pt x="890270" y="515620"/>
                  <a:pt x="936625" y="370205"/>
                </a:cubicBezTo>
                <a:cubicBezTo>
                  <a:pt x="989330" y="196215"/>
                  <a:pt x="900430" y="42545"/>
                  <a:pt x="869315" y="0"/>
                </a:cubicBezTo>
                <a:lnTo>
                  <a:pt x="864870" y="0"/>
                </a:lnTo>
                <a:cubicBezTo>
                  <a:pt x="866775" y="2540"/>
                  <a:pt x="868680" y="5080"/>
                  <a:pt x="870585" y="8255"/>
                </a:cubicBezTo>
                <a:cubicBezTo>
                  <a:pt x="984885" y="182245"/>
                  <a:pt x="983615" y="407670"/>
                  <a:pt x="806450" y="554355"/>
                </a:cubicBezTo>
                <a:cubicBezTo>
                  <a:pt x="717550" y="626745"/>
                  <a:pt x="617220" y="666115"/>
                  <a:pt x="511810" y="727075"/>
                </a:cubicBezTo>
                <a:cubicBezTo>
                  <a:pt x="294005" y="847725"/>
                  <a:pt x="99060" y="962660"/>
                  <a:pt x="635" y="1164590"/>
                </a:cubicBezTo>
                <a:lnTo>
                  <a:pt x="635" y="1173480"/>
                </a:lnTo>
                <a:cubicBezTo>
                  <a:pt x="115570" y="931545"/>
                  <a:pt x="366395" y="813435"/>
                  <a:pt x="629285" y="668020"/>
                </a:cubicBezTo>
                <a:close/>
                <a:moveTo>
                  <a:pt x="758190" y="695960"/>
                </a:moveTo>
                <a:cubicBezTo>
                  <a:pt x="1052195" y="543560"/>
                  <a:pt x="1122045" y="266065"/>
                  <a:pt x="965835" y="3175"/>
                </a:cubicBezTo>
                <a:cubicBezTo>
                  <a:pt x="965200" y="2540"/>
                  <a:pt x="964565" y="1270"/>
                  <a:pt x="963930" y="0"/>
                </a:cubicBezTo>
                <a:lnTo>
                  <a:pt x="959485" y="0"/>
                </a:lnTo>
                <a:cubicBezTo>
                  <a:pt x="963295" y="6350"/>
                  <a:pt x="967740" y="12700"/>
                  <a:pt x="971550" y="19050"/>
                </a:cubicBezTo>
                <a:cubicBezTo>
                  <a:pt x="1097280" y="242570"/>
                  <a:pt x="1052830" y="474345"/>
                  <a:pt x="868680" y="618490"/>
                </a:cubicBezTo>
                <a:cubicBezTo>
                  <a:pt x="777240" y="689610"/>
                  <a:pt x="638810" y="752475"/>
                  <a:pt x="534670" y="817245"/>
                </a:cubicBezTo>
                <a:cubicBezTo>
                  <a:pt x="300990" y="956310"/>
                  <a:pt x="97790" y="1096010"/>
                  <a:pt x="635" y="1353820"/>
                </a:cubicBezTo>
                <a:lnTo>
                  <a:pt x="635" y="1364615"/>
                </a:lnTo>
                <a:cubicBezTo>
                  <a:pt x="121920" y="1033780"/>
                  <a:pt x="421640" y="887095"/>
                  <a:pt x="758190" y="695960"/>
                </a:cubicBezTo>
                <a:close/>
                <a:moveTo>
                  <a:pt x="505460" y="637540"/>
                </a:moveTo>
                <a:cubicBezTo>
                  <a:pt x="578485" y="597535"/>
                  <a:pt x="678815" y="557530"/>
                  <a:pt x="749300" y="492760"/>
                </a:cubicBezTo>
                <a:cubicBezTo>
                  <a:pt x="953770" y="304165"/>
                  <a:pt x="828040" y="57785"/>
                  <a:pt x="778510" y="635"/>
                </a:cubicBezTo>
                <a:lnTo>
                  <a:pt x="768985" y="635"/>
                </a:lnTo>
                <a:cubicBezTo>
                  <a:pt x="887730" y="153670"/>
                  <a:pt x="892810" y="372745"/>
                  <a:pt x="722630" y="505460"/>
                </a:cubicBezTo>
                <a:cubicBezTo>
                  <a:pt x="696595" y="526415"/>
                  <a:pt x="666750" y="545465"/>
                  <a:pt x="633730" y="562610"/>
                </a:cubicBezTo>
                <a:cubicBezTo>
                  <a:pt x="459740" y="655320"/>
                  <a:pt x="215265" y="765810"/>
                  <a:pt x="91440" y="880745"/>
                </a:cubicBezTo>
                <a:cubicBezTo>
                  <a:pt x="70485" y="899160"/>
                  <a:pt x="24765" y="946785"/>
                  <a:pt x="635" y="984250"/>
                </a:cubicBezTo>
                <a:lnTo>
                  <a:pt x="635" y="999490"/>
                </a:lnTo>
                <a:cubicBezTo>
                  <a:pt x="94615" y="848360"/>
                  <a:pt x="273050" y="756285"/>
                  <a:pt x="505460" y="637540"/>
                </a:cubicBezTo>
                <a:close/>
                <a:moveTo>
                  <a:pt x="2084070" y="1235075"/>
                </a:moveTo>
                <a:cubicBezTo>
                  <a:pt x="2578100" y="1019175"/>
                  <a:pt x="2954655" y="635000"/>
                  <a:pt x="3034665" y="99695"/>
                </a:cubicBezTo>
                <a:cubicBezTo>
                  <a:pt x="3039110" y="63500"/>
                  <a:pt x="3044825" y="20320"/>
                  <a:pt x="3044825" y="635"/>
                </a:cubicBezTo>
                <a:lnTo>
                  <a:pt x="3041015" y="635"/>
                </a:lnTo>
                <a:cubicBezTo>
                  <a:pt x="3030855" y="161290"/>
                  <a:pt x="2997835" y="308610"/>
                  <a:pt x="2903855" y="501015"/>
                </a:cubicBezTo>
                <a:cubicBezTo>
                  <a:pt x="2522220" y="1244600"/>
                  <a:pt x="1654810" y="1354455"/>
                  <a:pt x="1464945" y="1441450"/>
                </a:cubicBezTo>
                <a:cubicBezTo>
                  <a:pt x="1171575" y="1549400"/>
                  <a:pt x="883920" y="1714500"/>
                  <a:pt x="703580" y="1948180"/>
                </a:cubicBezTo>
                <a:lnTo>
                  <a:pt x="706755" y="1948180"/>
                </a:lnTo>
                <a:cubicBezTo>
                  <a:pt x="721360" y="1930400"/>
                  <a:pt x="735965" y="1913255"/>
                  <a:pt x="751840" y="1895475"/>
                </a:cubicBezTo>
                <a:cubicBezTo>
                  <a:pt x="1181735" y="1428750"/>
                  <a:pt x="1771650" y="1388110"/>
                  <a:pt x="2084070" y="1235075"/>
                </a:cubicBezTo>
                <a:close/>
                <a:moveTo>
                  <a:pt x="2931795" y="1262380"/>
                </a:moveTo>
                <a:cubicBezTo>
                  <a:pt x="2703830" y="1479550"/>
                  <a:pt x="2508250" y="1720850"/>
                  <a:pt x="2339340" y="1948815"/>
                </a:cubicBezTo>
                <a:lnTo>
                  <a:pt x="2343785" y="1948815"/>
                </a:lnTo>
                <a:cubicBezTo>
                  <a:pt x="2512060" y="1722120"/>
                  <a:pt x="2707005" y="1481455"/>
                  <a:pt x="2933700" y="1265555"/>
                </a:cubicBezTo>
                <a:cubicBezTo>
                  <a:pt x="3133725" y="1075690"/>
                  <a:pt x="3310255" y="883285"/>
                  <a:pt x="3463925" y="706120"/>
                </a:cubicBezTo>
                <a:lnTo>
                  <a:pt x="3463925" y="700405"/>
                </a:lnTo>
                <a:cubicBezTo>
                  <a:pt x="3310255" y="877570"/>
                  <a:pt x="3132455" y="1071245"/>
                  <a:pt x="2931795" y="1262380"/>
                </a:cubicBezTo>
                <a:close/>
                <a:moveTo>
                  <a:pt x="2784475" y="1278890"/>
                </a:moveTo>
                <a:cubicBezTo>
                  <a:pt x="2586355" y="1435100"/>
                  <a:pt x="2400300" y="1624965"/>
                  <a:pt x="2214880" y="1858645"/>
                </a:cubicBezTo>
                <a:cubicBezTo>
                  <a:pt x="2191385" y="1888490"/>
                  <a:pt x="2167890" y="1918335"/>
                  <a:pt x="2145665" y="1948180"/>
                </a:cubicBezTo>
                <a:lnTo>
                  <a:pt x="2150110" y="1948180"/>
                </a:lnTo>
                <a:cubicBezTo>
                  <a:pt x="2171700" y="1918970"/>
                  <a:pt x="2194560" y="1889760"/>
                  <a:pt x="2217420" y="1860550"/>
                </a:cubicBezTo>
                <a:cubicBezTo>
                  <a:pt x="2402205" y="1626870"/>
                  <a:pt x="2588260" y="1437005"/>
                  <a:pt x="2785745" y="1281430"/>
                </a:cubicBezTo>
                <a:cubicBezTo>
                  <a:pt x="3061970" y="1063625"/>
                  <a:pt x="3285490" y="831215"/>
                  <a:pt x="3462655" y="622300"/>
                </a:cubicBezTo>
                <a:lnTo>
                  <a:pt x="3462655" y="616585"/>
                </a:lnTo>
                <a:cubicBezTo>
                  <a:pt x="3286125" y="826135"/>
                  <a:pt x="3061970" y="1059815"/>
                  <a:pt x="2784475" y="1278890"/>
                </a:cubicBezTo>
                <a:close/>
                <a:moveTo>
                  <a:pt x="3121025" y="1948180"/>
                </a:moveTo>
                <a:cubicBezTo>
                  <a:pt x="3127375" y="1939290"/>
                  <a:pt x="3132455" y="1927860"/>
                  <a:pt x="3139440" y="1920240"/>
                </a:cubicBezTo>
                <a:cubicBezTo>
                  <a:pt x="3264535" y="1740535"/>
                  <a:pt x="3378200" y="1539875"/>
                  <a:pt x="3463925" y="1343660"/>
                </a:cubicBezTo>
                <a:lnTo>
                  <a:pt x="3463925" y="1335405"/>
                </a:lnTo>
                <a:cubicBezTo>
                  <a:pt x="3369945" y="1553845"/>
                  <a:pt x="3246755" y="1759585"/>
                  <a:pt x="3116580" y="1948180"/>
                </a:cubicBezTo>
                <a:lnTo>
                  <a:pt x="3121025" y="1948180"/>
                </a:lnTo>
                <a:close/>
                <a:moveTo>
                  <a:pt x="2923540" y="1948180"/>
                </a:moveTo>
                <a:lnTo>
                  <a:pt x="2923540" y="1948180"/>
                </a:lnTo>
                <a:cubicBezTo>
                  <a:pt x="3197225" y="1574800"/>
                  <a:pt x="3296285" y="1350010"/>
                  <a:pt x="3463925" y="1055370"/>
                </a:cubicBezTo>
                <a:lnTo>
                  <a:pt x="3463925" y="1047115"/>
                </a:lnTo>
                <a:cubicBezTo>
                  <a:pt x="3442970" y="1083310"/>
                  <a:pt x="3422015" y="1120775"/>
                  <a:pt x="3401695" y="1158240"/>
                </a:cubicBezTo>
                <a:cubicBezTo>
                  <a:pt x="3229610" y="1491615"/>
                  <a:pt x="3102610" y="1684020"/>
                  <a:pt x="2923540" y="1948180"/>
                </a:cubicBezTo>
                <a:close/>
                <a:moveTo>
                  <a:pt x="2724150" y="1948180"/>
                </a:moveTo>
                <a:lnTo>
                  <a:pt x="2733675" y="1948180"/>
                </a:lnTo>
                <a:cubicBezTo>
                  <a:pt x="2740025" y="1939925"/>
                  <a:pt x="2745740" y="1931035"/>
                  <a:pt x="2752725" y="1921510"/>
                </a:cubicBezTo>
                <a:cubicBezTo>
                  <a:pt x="2907665" y="1706245"/>
                  <a:pt x="3067050" y="1471930"/>
                  <a:pt x="3224530" y="1240790"/>
                </a:cubicBezTo>
                <a:cubicBezTo>
                  <a:pt x="3323590" y="1090930"/>
                  <a:pt x="3420745" y="965835"/>
                  <a:pt x="3464560" y="904240"/>
                </a:cubicBezTo>
                <a:lnTo>
                  <a:pt x="3464560" y="893445"/>
                </a:lnTo>
                <a:cubicBezTo>
                  <a:pt x="3229610" y="1201420"/>
                  <a:pt x="2994660" y="1579245"/>
                  <a:pt x="2764155" y="1894205"/>
                </a:cubicBezTo>
                <a:cubicBezTo>
                  <a:pt x="2752725" y="1911350"/>
                  <a:pt x="2734310" y="1932305"/>
                  <a:pt x="2724150" y="1948180"/>
                </a:cubicBezTo>
                <a:close/>
                <a:moveTo>
                  <a:pt x="1754505" y="1086485"/>
                </a:moveTo>
                <a:cubicBezTo>
                  <a:pt x="2121535" y="888365"/>
                  <a:pt x="2399030" y="548640"/>
                  <a:pt x="2388870" y="72390"/>
                </a:cubicBezTo>
                <a:cubicBezTo>
                  <a:pt x="2387600" y="55245"/>
                  <a:pt x="2387600" y="19050"/>
                  <a:pt x="2385060" y="635"/>
                </a:cubicBezTo>
                <a:lnTo>
                  <a:pt x="2381250" y="635"/>
                </a:lnTo>
                <a:cubicBezTo>
                  <a:pt x="2387600" y="92075"/>
                  <a:pt x="2393950" y="238125"/>
                  <a:pt x="2339340" y="414020"/>
                </a:cubicBezTo>
                <a:cubicBezTo>
                  <a:pt x="2129155" y="1071245"/>
                  <a:pt x="1431290" y="1200785"/>
                  <a:pt x="1242060" y="1303655"/>
                </a:cubicBezTo>
                <a:cubicBezTo>
                  <a:pt x="934085" y="1445260"/>
                  <a:pt x="640080" y="1652270"/>
                  <a:pt x="476250" y="1948815"/>
                </a:cubicBezTo>
                <a:lnTo>
                  <a:pt x="478790" y="1948815"/>
                </a:lnTo>
                <a:cubicBezTo>
                  <a:pt x="487680" y="1933575"/>
                  <a:pt x="495935" y="1920240"/>
                  <a:pt x="504825" y="1905635"/>
                </a:cubicBezTo>
                <a:cubicBezTo>
                  <a:pt x="866140" y="1339215"/>
                  <a:pt x="1529080" y="1228090"/>
                  <a:pt x="1754505" y="1086485"/>
                </a:cubicBezTo>
                <a:close/>
                <a:moveTo>
                  <a:pt x="2343785" y="1328420"/>
                </a:moveTo>
                <a:cubicBezTo>
                  <a:pt x="2045335" y="1471930"/>
                  <a:pt x="1790700" y="1674495"/>
                  <a:pt x="1583055" y="1930400"/>
                </a:cubicBezTo>
                <a:cubicBezTo>
                  <a:pt x="1578610" y="1936115"/>
                  <a:pt x="1572895" y="1942465"/>
                  <a:pt x="1568450" y="1948815"/>
                </a:cubicBezTo>
                <a:lnTo>
                  <a:pt x="1572895" y="1948815"/>
                </a:lnTo>
                <a:cubicBezTo>
                  <a:pt x="1740535" y="1742440"/>
                  <a:pt x="1924685" y="1575435"/>
                  <a:pt x="2146935" y="1440180"/>
                </a:cubicBezTo>
                <a:cubicBezTo>
                  <a:pt x="2249170" y="1374140"/>
                  <a:pt x="2375535" y="1322705"/>
                  <a:pt x="2531110" y="1234440"/>
                </a:cubicBezTo>
                <a:cubicBezTo>
                  <a:pt x="3037840" y="943610"/>
                  <a:pt x="3329305" y="560070"/>
                  <a:pt x="3463925" y="308610"/>
                </a:cubicBezTo>
                <a:lnTo>
                  <a:pt x="3463925" y="304800"/>
                </a:lnTo>
                <a:cubicBezTo>
                  <a:pt x="3292475" y="603885"/>
                  <a:pt x="2969260" y="1027430"/>
                  <a:pt x="2343785" y="1328420"/>
                </a:cubicBezTo>
                <a:close/>
                <a:moveTo>
                  <a:pt x="2229485" y="1630680"/>
                </a:moveTo>
                <a:cubicBezTo>
                  <a:pt x="2143760" y="1710055"/>
                  <a:pt x="1988820" y="1901190"/>
                  <a:pt x="1953895" y="1948180"/>
                </a:cubicBezTo>
                <a:lnTo>
                  <a:pt x="1956435" y="1948180"/>
                </a:lnTo>
                <a:cubicBezTo>
                  <a:pt x="1961515" y="1942465"/>
                  <a:pt x="1969135" y="1933575"/>
                  <a:pt x="1978660" y="1921510"/>
                </a:cubicBezTo>
                <a:cubicBezTo>
                  <a:pt x="2357755" y="1442720"/>
                  <a:pt x="2604135" y="1336675"/>
                  <a:pt x="2817495" y="1171575"/>
                </a:cubicBezTo>
                <a:cubicBezTo>
                  <a:pt x="3049905" y="994410"/>
                  <a:pt x="3290570" y="761365"/>
                  <a:pt x="3464560" y="533400"/>
                </a:cubicBezTo>
                <a:lnTo>
                  <a:pt x="3464560" y="528955"/>
                </a:lnTo>
                <a:cubicBezTo>
                  <a:pt x="2891155" y="1236345"/>
                  <a:pt x="2627630" y="1224280"/>
                  <a:pt x="2229485" y="1630680"/>
                </a:cubicBezTo>
                <a:close/>
                <a:moveTo>
                  <a:pt x="3185795" y="608330"/>
                </a:moveTo>
                <a:cubicBezTo>
                  <a:pt x="2886075" y="997585"/>
                  <a:pt x="2549525" y="1200150"/>
                  <a:pt x="2078355" y="1397000"/>
                </a:cubicBezTo>
                <a:cubicBezTo>
                  <a:pt x="1802130" y="1530350"/>
                  <a:pt x="1558925" y="1718310"/>
                  <a:pt x="1376680" y="1948180"/>
                </a:cubicBezTo>
                <a:lnTo>
                  <a:pt x="1377315" y="1948180"/>
                </a:lnTo>
                <a:cubicBezTo>
                  <a:pt x="1847850" y="1405255"/>
                  <a:pt x="2189480" y="1389380"/>
                  <a:pt x="2521585" y="1188720"/>
                </a:cubicBezTo>
                <a:cubicBezTo>
                  <a:pt x="2966720" y="933450"/>
                  <a:pt x="3289300" y="563245"/>
                  <a:pt x="3463290" y="120015"/>
                </a:cubicBezTo>
                <a:lnTo>
                  <a:pt x="3463290" y="110490"/>
                </a:lnTo>
                <a:cubicBezTo>
                  <a:pt x="3415030" y="234950"/>
                  <a:pt x="3332480" y="415290"/>
                  <a:pt x="3185795" y="608330"/>
                </a:cubicBezTo>
                <a:close/>
                <a:moveTo>
                  <a:pt x="2489835" y="1310005"/>
                </a:moveTo>
                <a:cubicBezTo>
                  <a:pt x="2336800" y="1396365"/>
                  <a:pt x="2192655" y="1500505"/>
                  <a:pt x="2060575" y="1620520"/>
                </a:cubicBezTo>
                <a:cubicBezTo>
                  <a:pt x="1953895" y="1717675"/>
                  <a:pt x="1852295" y="1827530"/>
                  <a:pt x="1758950" y="1948180"/>
                </a:cubicBezTo>
                <a:lnTo>
                  <a:pt x="1768475" y="1948180"/>
                </a:lnTo>
                <a:cubicBezTo>
                  <a:pt x="1861185" y="1830070"/>
                  <a:pt x="1960880" y="1722120"/>
                  <a:pt x="2066290" y="1626235"/>
                </a:cubicBezTo>
                <a:cubicBezTo>
                  <a:pt x="2197735" y="1506220"/>
                  <a:pt x="2341880" y="1402080"/>
                  <a:pt x="2494280" y="1316355"/>
                </a:cubicBezTo>
                <a:cubicBezTo>
                  <a:pt x="2970530" y="1048385"/>
                  <a:pt x="3273425" y="711835"/>
                  <a:pt x="3465195" y="440055"/>
                </a:cubicBezTo>
                <a:lnTo>
                  <a:pt x="3465195" y="427355"/>
                </a:lnTo>
                <a:cubicBezTo>
                  <a:pt x="3272790" y="699770"/>
                  <a:pt x="2969895" y="1040130"/>
                  <a:pt x="2489835" y="1310005"/>
                </a:cubicBezTo>
                <a:close/>
                <a:moveTo>
                  <a:pt x="2533015" y="1948180"/>
                </a:moveTo>
                <a:lnTo>
                  <a:pt x="2537460" y="1948180"/>
                </a:lnTo>
                <a:cubicBezTo>
                  <a:pt x="2702560" y="1722755"/>
                  <a:pt x="2886075" y="1476375"/>
                  <a:pt x="3081655" y="1247775"/>
                </a:cubicBezTo>
                <a:cubicBezTo>
                  <a:pt x="3215005" y="1092200"/>
                  <a:pt x="3345815" y="935990"/>
                  <a:pt x="3463925" y="793115"/>
                </a:cubicBezTo>
                <a:lnTo>
                  <a:pt x="3463925" y="787400"/>
                </a:lnTo>
                <a:cubicBezTo>
                  <a:pt x="3344545" y="930910"/>
                  <a:pt x="3213100" y="1088390"/>
                  <a:pt x="3078480" y="1245235"/>
                </a:cubicBezTo>
                <a:cubicBezTo>
                  <a:pt x="2882265" y="1475105"/>
                  <a:pt x="2698115" y="1722755"/>
                  <a:pt x="2533015" y="1948180"/>
                </a:cubicBezTo>
                <a:close/>
                <a:moveTo>
                  <a:pt x="1589405" y="1267460"/>
                </a:moveTo>
                <a:cubicBezTo>
                  <a:pt x="1701800" y="1230630"/>
                  <a:pt x="1800860" y="1189355"/>
                  <a:pt x="1896110" y="1141730"/>
                </a:cubicBezTo>
                <a:cubicBezTo>
                  <a:pt x="2305050" y="937260"/>
                  <a:pt x="2611120" y="590550"/>
                  <a:pt x="2647315" y="108585"/>
                </a:cubicBezTo>
                <a:cubicBezTo>
                  <a:pt x="2649220" y="85090"/>
                  <a:pt x="2650490" y="34925"/>
                  <a:pt x="2649220" y="635"/>
                </a:cubicBezTo>
                <a:lnTo>
                  <a:pt x="2645410" y="635"/>
                </a:lnTo>
                <a:cubicBezTo>
                  <a:pt x="2648585" y="93345"/>
                  <a:pt x="2640330" y="260985"/>
                  <a:pt x="2566035" y="448310"/>
                </a:cubicBezTo>
                <a:cubicBezTo>
                  <a:pt x="2426970" y="798195"/>
                  <a:pt x="2142490" y="1029970"/>
                  <a:pt x="1805940" y="1179830"/>
                </a:cubicBezTo>
                <a:cubicBezTo>
                  <a:pt x="1670050" y="1242695"/>
                  <a:pt x="1504950" y="1285875"/>
                  <a:pt x="1364615" y="1343660"/>
                </a:cubicBezTo>
                <a:cubicBezTo>
                  <a:pt x="1072515" y="1463675"/>
                  <a:pt x="813435" y="1621155"/>
                  <a:pt x="623570" y="1863725"/>
                </a:cubicBezTo>
                <a:cubicBezTo>
                  <a:pt x="602615" y="1891030"/>
                  <a:pt x="581025" y="1920240"/>
                  <a:pt x="563880" y="1948180"/>
                </a:cubicBezTo>
                <a:lnTo>
                  <a:pt x="568325" y="1948180"/>
                </a:lnTo>
                <a:cubicBezTo>
                  <a:pt x="570230" y="1944370"/>
                  <a:pt x="572135" y="1941195"/>
                  <a:pt x="574675" y="1938655"/>
                </a:cubicBezTo>
                <a:cubicBezTo>
                  <a:pt x="801370" y="1598295"/>
                  <a:pt x="1179830" y="1399540"/>
                  <a:pt x="1589405" y="1267460"/>
                </a:cubicBezTo>
                <a:close/>
                <a:moveTo>
                  <a:pt x="1063625" y="1543050"/>
                </a:moveTo>
                <a:cubicBezTo>
                  <a:pt x="1367790" y="1356360"/>
                  <a:pt x="1707515" y="1293495"/>
                  <a:pt x="1913890" y="1194435"/>
                </a:cubicBezTo>
                <a:cubicBezTo>
                  <a:pt x="2416175" y="971550"/>
                  <a:pt x="2776855" y="553085"/>
                  <a:pt x="2781300" y="635"/>
                </a:cubicBezTo>
                <a:lnTo>
                  <a:pt x="2778125" y="635"/>
                </a:lnTo>
                <a:cubicBezTo>
                  <a:pt x="2776220" y="24765"/>
                  <a:pt x="2777490" y="76835"/>
                  <a:pt x="2774950" y="85725"/>
                </a:cubicBezTo>
                <a:cubicBezTo>
                  <a:pt x="2732405" y="589280"/>
                  <a:pt x="2404745" y="950595"/>
                  <a:pt x="1980565" y="1158875"/>
                </a:cubicBezTo>
                <a:cubicBezTo>
                  <a:pt x="1835150" y="1234440"/>
                  <a:pt x="1672590" y="1282700"/>
                  <a:pt x="1485265" y="1344930"/>
                </a:cubicBezTo>
                <a:cubicBezTo>
                  <a:pt x="1096645" y="1482725"/>
                  <a:pt x="812165" y="1673860"/>
                  <a:pt x="631825" y="1916430"/>
                </a:cubicBezTo>
                <a:cubicBezTo>
                  <a:pt x="622935" y="1928495"/>
                  <a:pt x="615315" y="1938655"/>
                  <a:pt x="608965" y="1948815"/>
                </a:cubicBezTo>
                <a:lnTo>
                  <a:pt x="612140" y="1948815"/>
                </a:lnTo>
                <a:cubicBezTo>
                  <a:pt x="721995" y="1795780"/>
                  <a:pt x="869950" y="1656080"/>
                  <a:pt x="1063625" y="1543050"/>
                </a:cubicBezTo>
                <a:close/>
                <a:moveTo>
                  <a:pt x="1833245" y="1112520"/>
                </a:moveTo>
                <a:cubicBezTo>
                  <a:pt x="2229485" y="904875"/>
                  <a:pt x="2506980" y="558165"/>
                  <a:pt x="2520950" y="92075"/>
                </a:cubicBezTo>
                <a:cubicBezTo>
                  <a:pt x="2520315" y="75565"/>
                  <a:pt x="2522855" y="24765"/>
                  <a:pt x="2519045" y="1270"/>
                </a:cubicBezTo>
                <a:lnTo>
                  <a:pt x="2510790" y="1270"/>
                </a:lnTo>
                <a:cubicBezTo>
                  <a:pt x="2511425" y="6350"/>
                  <a:pt x="2512695" y="12065"/>
                  <a:pt x="2512060" y="15875"/>
                </a:cubicBezTo>
                <a:cubicBezTo>
                  <a:pt x="2516505" y="108585"/>
                  <a:pt x="2511425" y="260985"/>
                  <a:pt x="2451100" y="431800"/>
                </a:cubicBezTo>
                <a:cubicBezTo>
                  <a:pt x="2321560" y="793750"/>
                  <a:pt x="2032635" y="1026160"/>
                  <a:pt x="1684655" y="1176020"/>
                </a:cubicBezTo>
                <a:cubicBezTo>
                  <a:pt x="1606550" y="1210310"/>
                  <a:pt x="1518920" y="1238250"/>
                  <a:pt x="1435735" y="1268730"/>
                </a:cubicBezTo>
                <a:cubicBezTo>
                  <a:pt x="1214755" y="1351280"/>
                  <a:pt x="1026795" y="1450340"/>
                  <a:pt x="873760" y="1564640"/>
                </a:cubicBezTo>
                <a:cubicBezTo>
                  <a:pt x="725170" y="1675765"/>
                  <a:pt x="600075" y="1807845"/>
                  <a:pt x="517525" y="1949450"/>
                </a:cubicBezTo>
                <a:lnTo>
                  <a:pt x="525145" y="1949450"/>
                </a:lnTo>
                <a:cubicBezTo>
                  <a:pt x="533400" y="1935480"/>
                  <a:pt x="541655" y="1922780"/>
                  <a:pt x="550545" y="1909445"/>
                </a:cubicBezTo>
                <a:cubicBezTo>
                  <a:pt x="927735" y="1353820"/>
                  <a:pt x="1584960" y="1261745"/>
                  <a:pt x="1833245" y="1112520"/>
                </a:cubicBezTo>
                <a:close/>
                <a:moveTo>
                  <a:pt x="2087880" y="1172210"/>
                </a:moveTo>
                <a:cubicBezTo>
                  <a:pt x="2529840" y="951865"/>
                  <a:pt x="2853690" y="579120"/>
                  <a:pt x="2907030" y="81915"/>
                </a:cubicBezTo>
                <a:cubicBezTo>
                  <a:pt x="2908935" y="52070"/>
                  <a:pt x="2912745" y="17780"/>
                  <a:pt x="2912745" y="635"/>
                </a:cubicBezTo>
                <a:lnTo>
                  <a:pt x="2908300" y="635"/>
                </a:lnTo>
                <a:cubicBezTo>
                  <a:pt x="2902585" y="155575"/>
                  <a:pt x="2875915" y="294640"/>
                  <a:pt x="2790825" y="483870"/>
                </a:cubicBezTo>
                <a:cubicBezTo>
                  <a:pt x="2606040" y="872490"/>
                  <a:pt x="2261870" y="1115060"/>
                  <a:pt x="1863090" y="1266190"/>
                </a:cubicBezTo>
                <a:cubicBezTo>
                  <a:pt x="1767840" y="1303655"/>
                  <a:pt x="1664335" y="1330325"/>
                  <a:pt x="1551940" y="1367155"/>
                </a:cubicBezTo>
                <a:cubicBezTo>
                  <a:pt x="1142365" y="1502410"/>
                  <a:pt x="844550" y="1694815"/>
                  <a:pt x="658495" y="1943100"/>
                </a:cubicBezTo>
                <a:cubicBezTo>
                  <a:pt x="655955" y="1945640"/>
                  <a:pt x="654685" y="1947545"/>
                  <a:pt x="653415" y="1948815"/>
                </a:cubicBezTo>
                <a:lnTo>
                  <a:pt x="658495" y="1948815"/>
                </a:lnTo>
                <a:cubicBezTo>
                  <a:pt x="692150" y="1908175"/>
                  <a:pt x="725170" y="1863090"/>
                  <a:pt x="765810" y="1824355"/>
                </a:cubicBezTo>
                <a:cubicBezTo>
                  <a:pt x="1218565" y="1376680"/>
                  <a:pt x="1708150" y="1374140"/>
                  <a:pt x="2087880" y="1172210"/>
                </a:cubicBezTo>
                <a:close/>
                <a:moveTo>
                  <a:pt x="2721610" y="1012190"/>
                </a:moveTo>
                <a:cubicBezTo>
                  <a:pt x="2879090" y="892810"/>
                  <a:pt x="3013710" y="755015"/>
                  <a:pt x="3122930" y="601980"/>
                </a:cubicBezTo>
                <a:cubicBezTo>
                  <a:pt x="3205480" y="485140"/>
                  <a:pt x="3274060" y="359410"/>
                  <a:pt x="3325495" y="227965"/>
                </a:cubicBezTo>
                <a:cubicBezTo>
                  <a:pt x="3363595" y="131445"/>
                  <a:pt x="3384550" y="52705"/>
                  <a:pt x="3397250" y="1270"/>
                </a:cubicBezTo>
                <a:lnTo>
                  <a:pt x="3393440" y="1270"/>
                </a:lnTo>
                <a:cubicBezTo>
                  <a:pt x="3366770" y="107315"/>
                  <a:pt x="3301365" y="344805"/>
                  <a:pt x="3119755" y="600075"/>
                </a:cubicBezTo>
                <a:cubicBezTo>
                  <a:pt x="2877820" y="940435"/>
                  <a:pt x="2517775" y="1196340"/>
                  <a:pt x="2049145" y="1362075"/>
                </a:cubicBezTo>
                <a:cubicBezTo>
                  <a:pt x="1694180" y="1489075"/>
                  <a:pt x="1403985" y="1685925"/>
                  <a:pt x="1184910" y="1949450"/>
                </a:cubicBezTo>
                <a:lnTo>
                  <a:pt x="1189990" y="1949450"/>
                </a:lnTo>
                <a:cubicBezTo>
                  <a:pt x="1408430" y="1687830"/>
                  <a:pt x="1697355" y="1492250"/>
                  <a:pt x="2051050" y="1365885"/>
                </a:cubicBezTo>
                <a:cubicBezTo>
                  <a:pt x="2305685" y="1274445"/>
                  <a:pt x="2531745" y="1156335"/>
                  <a:pt x="2721610" y="1012190"/>
                </a:cubicBezTo>
                <a:close/>
                <a:moveTo>
                  <a:pt x="3421380" y="1948180"/>
                </a:moveTo>
                <a:cubicBezTo>
                  <a:pt x="3435985" y="1925955"/>
                  <a:pt x="3449955" y="1903730"/>
                  <a:pt x="3463925" y="1881505"/>
                </a:cubicBezTo>
                <a:lnTo>
                  <a:pt x="3463925" y="1875155"/>
                </a:lnTo>
                <a:cubicBezTo>
                  <a:pt x="3448685" y="1899920"/>
                  <a:pt x="3433445" y="1924050"/>
                  <a:pt x="3416935" y="1948180"/>
                </a:cubicBezTo>
                <a:lnTo>
                  <a:pt x="3421380" y="1948180"/>
                </a:lnTo>
                <a:close/>
                <a:moveTo>
                  <a:pt x="3314700" y="1948180"/>
                </a:moveTo>
                <a:cubicBezTo>
                  <a:pt x="3371215" y="1867535"/>
                  <a:pt x="3431540" y="1770380"/>
                  <a:pt x="3463925" y="1710690"/>
                </a:cubicBezTo>
                <a:lnTo>
                  <a:pt x="3463925" y="1701800"/>
                </a:lnTo>
                <a:cubicBezTo>
                  <a:pt x="3418205" y="1785620"/>
                  <a:pt x="3366770" y="1868170"/>
                  <a:pt x="3310255" y="1948180"/>
                </a:cubicBezTo>
                <a:lnTo>
                  <a:pt x="3314700" y="1948180"/>
                </a:lnTo>
                <a:close/>
                <a:moveTo>
                  <a:pt x="3274695" y="52705"/>
                </a:moveTo>
                <a:cubicBezTo>
                  <a:pt x="3277235" y="36830"/>
                  <a:pt x="3283585" y="13970"/>
                  <a:pt x="3285490" y="635"/>
                </a:cubicBezTo>
                <a:lnTo>
                  <a:pt x="3281680" y="635"/>
                </a:lnTo>
                <a:cubicBezTo>
                  <a:pt x="3245485" y="202565"/>
                  <a:pt x="3155950" y="412115"/>
                  <a:pt x="3036570" y="584835"/>
                </a:cubicBezTo>
                <a:cubicBezTo>
                  <a:pt x="2790825" y="942340"/>
                  <a:pt x="2430145" y="1184275"/>
                  <a:pt x="2023110" y="1348105"/>
                </a:cubicBezTo>
                <a:cubicBezTo>
                  <a:pt x="1905000" y="1397000"/>
                  <a:pt x="1769110" y="1435735"/>
                  <a:pt x="1644015" y="1485265"/>
                </a:cubicBezTo>
                <a:cubicBezTo>
                  <a:pt x="1354455" y="1599565"/>
                  <a:pt x="1102360" y="1741805"/>
                  <a:pt x="911860" y="1948815"/>
                </a:cubicBezTo>
                <a:lnTo>
                  <a:pt x="916940" y="1948815"/>
                </a:lnTo>
                <a:cubicBezTo>
                  <a:pt x="970280" y="1891030"/>
                  <a:pt x="1029970" y="1837055"/>
                  <a:pt x="1098550" y="1784350"/>
                </a:cubicBezTo>
                <a:cubicBezTo>
                  <a:pt x="1515745" y="1473835"/>
                  <a:pt x="1869440" y="1442720"/>
                  <a:pt x="2220595" y="1264285"/>
                </a:cubicBezTo>
                <a:cubicBezTo>
                  <a:pt x="2704465" y="1029970"/>
                  <a:pt x="3142615" y="629920"/>
                  <a:pt x="3274695" y="52705"/>
                </a:cubicBezTo>
                <a:close/>
                <a:moveTo>
                  <a:pt x="2170430" y="1258570"/>
                </a:moveTo>
                <a:cubicBezTo>
                  <a:pt x="2680335" y="1038860"/>
                  <a:pt x="3083560" y="638810"/>
                  <a:pt x="3170555" y="77470"/>
                </a:cubicBezTo>
                <a:cubicBezTo>
                  <a:pt x="3175000" y="47625"/>
                  <a:pt x="3177540" y="22225"/>
                  <a:pt x="3178810" y="635"/>
                </a:cubicBezTo>
                <a:lnTo>
                  <a:pt x="3171825" y="635"/>
                </a:lnTo>
                <a:cubicBezTo>
                  <a:pt x="3152140" y="165100"/>
                  <a:pt x="3126105" y="304165"/>
                  <a:pt x="3014345" y="518160"/>
                </a:cubicBezTo>
                <a:cubicBezTo>
                  <a:pt x="2792095" y="926465"/>
                  <a:pt x="2409825" y="1175385"/>
                  <a:pt x="1973580" y="1326515"/>
                </a:cubicBezTo>
                <a:cubicBezTo>
                  <a:pt x="1864360" y="1365885"/>
                  <a:pt x="1742440" y="1393825"/>
                  <a:pt x="1624330" y="1429385"/>
                </a:cubicBezTo>
                <a:cubicBezTo>
                  <a:pt x="1346835" y="1516380"/>
                  <a:pt x="1139190" y="1614805"/>
                  <a:pt x="942340" y="1764030"/>
                </a:cubicBezTo>
                <a:cubicBezTo>
                  <a:pt x="868680" y="1821180"/>
                  <a:pt x="804545" y="1882140"/>
                  <a:pt x="748665" y="1947545"/>
                </a:cubicBezTo>
                <a:lnTo>
                  <a:pt x="758190" y="1947545"/>
                </a:lnTo>
                <a:cubicBezTo>
                  <a:pt x="772795" y="1931035"/>
                  <a:pt x="787400" y="1914525"/>
                  <a:pt x="802640" y="1898650"/>
                </a:cubicBezTo>
                <a:cubicBezTo>
                  <a:pt x="1031875" y="1664335"/>
                  <a:pt x="1322705" y="1529715"/>
                  <a:pt x="1639570" y="1431925"/>
                </a:cubicBezTo>
                <a:cubicBezTo>
                  <a:pt x="1829435" y="1380490"/>
                  <a:pt x="2011680" y="1330325"/>
                  <a:pt x="2170430" y="125857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34092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759453" y="1575125"/>
            <a:ext cx="34092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-1631526" y="3519949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6724812" y="-1869092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46;p6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0" y="4"/>
            <a:ext cx="9144762" cy="5143195"/>
          </a:xfrm>
          <a:custGeom>
            <a:avLst/>
            <a:gdLst/>
            <a:ahLst/>
            <a:cxnLst/>
            <a:rect l="l" t="t" r="r" b="b"/>
            <a:pathLst>
              <a:path w="3463925" h="1948180" extrusionOk="0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  <a:alpha val="15080"/>
                </a:srgbClr>
              </a:gs>
              <a:gs pos="100000">
                <a:srgbClr val="000000">
                  <a:alpha val="30980"/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-1631526" y="3519949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6724812" y="-1869092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8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_1">
    <p:bg>
      <p:bgPr>
        <a:gradFill>
          <a:gsLst>
            <a:gs pos="0">
              <a:schemeClr val="lt1"/>
            </a:gs>
            <a:gs pos="100000">
              <a:srgbClr val="ECF7E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/>
          <p:nvPr/>
        </p:nvSpPr>
        <p:spPr>
          <a:xfrm>
            <a:off x="0" y="4"/>
            <a:ext cx="9144762" cy="5143195"/>
          </a:xfrm>
          <a:custGeom>
            <a:avLst/>
            <a:gdLst/>
            <a:ahLst/>
            <a:cxnLst/>
            <a:rect l="l" t="t" r="r" b="b"/>
            <a:pathLst>
              <a:path w="3463925" h="1948180" extrusionOk="0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ECF7EB">
                  <a:alpha val="15080"/>
                </a:srgbClr>
              </a:gs>
              <a:gs pos="100000">
                <a:srgbClr val="C7E6D9"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100000">
              <a:schemeClr val="accent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-18670" y="1562676"/>
            <a:ext cx="9144000" cy="5037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Quantico" charset="0"/>
                <a:cs typeface="Times New Roman" pitchFamily="18" charset="0"/>
              </a:rPr>
              <a:t>Pothole Challenge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915030" y="745927"/>
            <a:ext cx="327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Quantico" charset="0"/>
              </a:rPr>
              <a:t>Presentation on </a:t>
            </a:r>
            <a:endParaRPr lang="en-GB" dirty="0">
              <a:solidFill>
                <a:schemeClr val="bg1"/>
              </a:solidFill>
              <a:latin typeface="Quantic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77030" y="180975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Quantico" charset="0"/>
              </a:rPr>
              <a:t>Submitted By</a:t>
            </a:r>
            <a:endParaRPr lang="en-GB" dirty="0">
              <a:solidFill>
                <a:schemeClr val="bg1"/>
              </a:solidFill>
              <a:latin typeface="Quantic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4983" y="2190750"/>
            <a:ext cx="1758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Quantico" charset="0"/>
              </a:rPr>
              <a:t>Tech_Pirates</a:t>
            </a:r>
            <a:endParaRPr lang="en-GB" sz="2000" dirty="0">
              <a:solidFill>
                <a:schemeClr val="bg1"/>
              </a:solidFill>
              <a:latin typeface="Quantico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201820"/>
              </p:ext>
            </p:extLst>
          </p:nvPr>
        </p:nvGraphicFramePr>
        <p:xfrm>
          <a:off x="1905000" y="2724150"/>
          <a:ext cx="6096000" cy="1112520"/>
        </p:xfrm>
        <a:graphic>
          <a:graphicData uri="http://schemas.openxmlformats.org/drawingml/2006/table">
            <a:tbl>
              <a:tblPr firstRow="1" bandRow="1">
                <a:tableStyleId>{1642E518-339C-4147-87ED-A2D82D946687}</a:tableStyleId>
              </a:tblPr>
              <a:tblGrid>
                <a:gridCol w="3310409"/>
                <a:gridCol w="27855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Quantico" charset="0"/>
                        </a:rPr>
                        <a:t>Problem Statement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Quantico" charset="0"/>
                        </a:rPr>
                        <a:t>  ID :</a:t>
                      </a:r>
                      <a:endParaRPr lang="en-GB" sz="1600" dirty="0">
                        <a:solidFill>
                          <a:schemeClr val="bg1"/>
                        </a:solidFill>
                        <a:latin typeface="Quantico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Quantico" charset="0"/>
                        </a:rPr>
                        <a:t>DR112</a:t>
                      </a:r>
                      <a:endParaRPr lang="en-GB" sz="1600" dirty="0">
                        <a:solidFill>
                          <a:schemeClr val="bg1"/>
                        </a:solidFill>
                        <a:latin typeface="Quantico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Quantico" charset="0"/>
                        </a:rPr>
                        <a:t>Problem Category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Quantico" charset="0"/>
                        </a:rPr>
                        <a:t> :</a:t>
                      </a:r>
                      <a:endParaRPr lang="en-GB" sz="1600" dirty="0">
                        <a:solidFill>
                          <a:schemeClr val="bg1"/>
                        </a:solidFill>
                        <a:latin typeface="Quantico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Quantico" charset="0"/>
                        </a:rPr>
                        <a:t>Software</a:t>
                      </a:r>
                      <a:endParaRPr lang="en-GB" sz="1600" dirty="0">
                        <a:solidFill>
                          <a:schemeClr val="bg1"/>
                        </a:solidFill>
                        <a:latin typeface="Quantico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Quantico" charset="0"/>
                        </a:rPr>
                        <a:t>Problem Creators Organization :</a:t>
                      </a:r>
                      <a:endParaRPr lang="en-GB" sz="1600" dirty="0">
                        <a:solidFill>
                          <a:schemeClr val="bg1"/>
                        </a:solidFill>
                        <a:latin typeface="Quantico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Quantico" charset="0"/>
                        </a:rPr>
                        <a:t>Government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Quantico" charset="0"/>
                        </a:rPr>
                        <a:t> Of Goa</a:t>
                      </a:r>
                      <a:endParaRPr lang="en-GB" sz="1600" dirty="0">
                        <a:solidFill>
                          <a:schemeClr val="bg1"/>
                        </a:solidFill>
                        <a:latin typeface="Quantico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 of Protoype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5274" y="1575125"/>
            <a:ext cx="6339925" cy="169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itchFamily="2" charset="2"/>
              <a:buChar char="§"/>
            </a:pPr>
            <a:r>
              <a:rPr lang="en-US" sz="1400" dirty="0" smtClean="0"/>
              <a:t>Development of Mobile based Android Application</a:t>
            </a:r>
            <a:r>
              <a:rPr lang="en-US" sz="1400" dirty="0"/>
              <a:t> </a:t>
            </a:r>
            <a:r>
              <a:rPr lang="en-US" sz="1400" dirty="0" smtClean="0"/>
              <a:t> which has ability to capture and  process the  image into composed data file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itchFamily="2" charset="2"/>
              <a:buChar char="§"/>
            </a:pPr>
            <a:r>
              <a:rPr lang="en-US" sz="1400" dirty="0" smtClean="0"/>
              <a:t>Application will have  location  checking  system to meet first requirement of the user 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itchFamily="2" charset="2"/>
              <a:buChar char="§"/>
            </a:pPr>
            <a:r>
              <a:rPr lang="en-US" sz="1400" dirty="0" smtClean="0"/>
              <a:t>It will generate the strong  communication between  people , government , and people  representative.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itchFamily="2" charset="2"/>
              <a:buChar char="§"/>
            </a:pPr>
            <a:r>
              <a:rPr lang="en-US" sz="1400" dirty="0" smtClean="0"/>
              <a:t>We are developing the easy UI for better  response of the user for  more involvement  of public </a:t>
            </a:r>
            <a:endParaRPr lang="en-US" sz="1400" dirty="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itchFamily="2" charset="2"/>
              <a:buChar char="§"/>
            </a:pPr>
            <a:r>
              <a:rPr lang="en-US" sz="1400" dirty="0" smtClean="0"/>
              <a:t>For better governance, we are providing facility to user to communicate with Stake holders and People representative.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Objective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 dirty="0" smtClean="0"/>
              <a:t>Communication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 dirty="0" smtClean="0"/>
              <a:t>Better involvement of public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 dirty="0" smtClean="0"/>
              <a:t>Keep the user interest into App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 dirty="0" smtClean="0"/>
              <a:t>Use of social media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 dirty="0" smtClean="0"/>
              <a:t>User  satisfaction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Solution 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sz="1800" dirty="0" smtClean="0"/>
              <a:t>What they want 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Connection between people , stake holders and people  representative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Involvement of public for better governance</a:t>
            </a:r>
          </a:p>
          <a:p>
            <a:pPr marL="101600" indent="0">
              <a:buNone/>
            </a:pPr>
            <a:endParaRPr lang="en-GB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sz="1800" dirty="0" smtClean="0"/>
              <a:t>What we do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Providing  window for communication with stake holder and people representatives 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Access of social media into App under some condition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798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process is easy</a:t>
            </a:r>
            <a:endParaRPr dirty="0"/>
          </a:p>
        </p:txBody>
      </p:sp>
      <p:sp>
        <p:nvSpPr>
          <p:cNvPr id="241" name="Google Shape;241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42" name="Google Shape;242;p29"/>
          <p:cNvGrpSpPr/>
          <p:nvPr/>
        </p:nvGrpSpPr>
        <p:grpSpPr>
          <a:xfrm>
            <a:off x="5632317" y="2111312"/>
            <a:ext cx="3305700" cy="2859236"/>
            <a:chOff x="5632317" y="1189775"/>
            <a:chExt cx="3305700" cy="3483050"/>
          </a:xfrm>
        </p:grpSpPr>
        <p:sp>
          <p:nvSpPr>
            <p:cNvPr id="243" name="Google Shape;243;p29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M</a:t>
              </a:r>
              <a:r>
                <a:rPr lang="en" dirty="0" smtClean="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onitor</a:t>
              </a:r>
              <a:endParaRPr dirty="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244" name="Google Shape;244;p29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This feature will allow user to monitor the there reported compliant  where report will have status like pending  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In-work or completed</a:t>
              </a:r>
              <a:endParaRPr dirty="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245" name="Google Shape;245;p29"/>
          <p:cNvGrpSpPr/>
          <p:nvPr/>
        </p:nvGrpSpPr>
        <p:grpSpPr>
          <a:xfrm>
            <a:off x="0" y="2111488"/>
            <a:ext cx="3546900" cy="2859060"/>
            <a:chOff x="0" y="1189989"/>
            <a:chExt cx="3546900" cy="3482836"/>
          </a:xfrm>
        </p:grpSpPr>
        <p:sp>
          <p:nvSpPr>
            <p:cNvPr id="246" name="Google Shape;246;p29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Click </a:t>
              </a:r>
              <a:endParaRPr dirty="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247" name="Google Shape;247;p29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" dirty="0" smtClean="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User will click the photo of the pothole and composed with landmark and  comment </a:t>
              </a:r>
              <a:endParaRPr dirty="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248" name="Google Shape;248;p29"/>
          <p:cNvGrpSpPr/>
          <p:nvPr/>
        </p:nvGrpSpPr>
        <p:grpSpPr>
          <a:xfrm>
            <a:off x="2743200" y="2111312"/>
            <a:ext cx="3305700" cy="2859236"/>
            <a:chOff x="2944204" y="1189775"/>
            <a:chExt cx="3305700" cy="3483050"/>
          </a:xfrm>
        </p:grpSpPr>
        <p:sp>
          <p:nvSpPr>
            <p:cNvPr id="249" name="Google Shape;249;p29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Report </a:t>
              </a:r>
              <a:endParaRPr dirty="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250" name="Google Shape;250;p29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dirty="0" smtClean="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By simply clicking report it will send on the server  list  which will seen by the admin </a:t>
              </a:r>
              <a:endParaRPr dirty="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544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026" name="Picture 2" descr="C:\Users\Pevany\Desktop\dummy\Architectu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33350"/>
            <a:ext cx="6350000" cy="457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76600" y="4781550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Quantico" charset="0"/>
              </a:rPr>
              <a:t>System Architecture</a:t>
            </a:r>
            <a:endParaRPr lang="en-GB" sz="1800" dirty="0">
              <a:solidFill>
                <a:schemeClr val="bg1"/>
              </a:solidFill>
              <a:latin typeface="Quanti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23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34092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latin typeface="Quantico" charset="0"/>
              </a:rPr>
              <a:t>Used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200" dirty="0" smtClean="0">
                <a:latin typeface="Titillium Web Light" charset="0"/>
              </a:rPr>
              <a:t>Kotlin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200" dirty="0" smtClean="0">
                <a:latin typeface="Titillium Web Light" charset="0"/>
              </a:rPr>
              <a:t>Firebase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200" dirty="0" smtClean="0">
                <a:latin typeface="Titillium Web Light" charset="0"/>
              </a:rPr>
              <a:t>Php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200" dirty="0" smtClean="0">
                <a:latin typeface="Titillium Web Light" charset="0"/>
              </a:rPr>
              <a:t>Google API</a:t>
            </a:r>
          </a:p>
        </p:txBody>
      </p:sp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Technolgy Stack</a:t>
            </a:r>
            <a:endParaRPr dirty="0"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2"/>
          </p:nvPr>
        </p:nvSpPr>
        <p:spPr>
          <a:xfrm>
            <a:off x="4759453" y="1575125"/>
            <a:ext cx="34092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 smtClean="0">
                <a:latin typeface="Quantico" charset="0"/>
              </a:rPr>
              <a:t>W</a:t>
            </a:r>
            <a:r>
              <a:rPr lang="en" dirty="0" smtClean="0">
                <a:latin typeface="Quantico" charset="0"/>
              </a:rPr>
              <a:t>hy 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200" dirty="0" smtClean="0">
                <a:latin typeface="Titillium Web Light" charset="0"/>
              </a:rPr>
              <a:t>Kotlin is more </a:t>
            </a:r>
            <a:r>
              <a:rPr lang="en-GB" sz="1200" dirty="0" smtClean="0">
                <a:latin typeface="Titillium Web Light" charset="0"/>
              </a:rPr>
              <a:t>concise, safe , easy, speedup development, reduce bugs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200" dirty="0" smtClean="0">
                <a:latin typeface="Titillium Web Light" charset="0"/>
              </a:rPr>
              <a:t>It provide  real time  interface, secure hosting , notification facility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200" dirty="0" smtClean="0">
                <a:latin typeface="Titillium Web Light" charset="0"/>
              </a:rPr>
              <a:t>Php has  secure data transmission, easy to perform basic crud operation ,easily operate with query language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200" dirty="0" smtClean="0">
                <a:latin typeface="Titillium Web Light" charset="0"/>
              </a:rPr>
              <a:t>API  will provide real time  coordinate  of user in app for further  operation</a:t>
            </a:r>
          </a:p>
          <a:p>
            <a:pPr marL="342900" indent="-342900">
              <a:buFont typeface="Wingdings" pitchFamily="2" charset="2"/>
              <a:buChar char="§"/>
            </a:pPr>
            <a:endParaRPr lang="en" sz="1400" b="1" dirty="0">
              <a:latin typeface="Titillium Web Light" charset="0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" b="1" dirty="0" smtClean="0">
              <a:latin typeface="Quantico" charset="0"/>
            </a:endParaRPr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8</a:t>
            </a:fld>
            <a:endParaRPr>
              <a:solidFill>
                <a:schemeClr val="accent3"/>
              </a:solidFill>
            </a:endParaRPr>
          </a:p>
        </p:txBody>
      </p:sp>
      <p:sp>
        <p:nvSpPr>
          <p:cNvPr id="311" name="Google Shape;311;p35"/>
          <p:cNvSpPr txBox="1">
            <a:spLocks noGrp="1"/>
          </p:cNvSpPr>
          <p:nvPr>
            <p:ph type="ctrTitle" idx="4294967295"/>
          </p:nvPr>
        </p:nvSpPr>
        <p:spPr>
          <a:xfrm>
            <a:off x="3265400" y="1613150"/>
            <a:ext cx="4852800" cy="120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4"/>
                </a:solidFill>
              </a:rPr>
              <a:t>Thanks!</a:t>
            </a:r>
            <a:endParaRPr sz="9600" dirty="0">
              <a:solidFill>
                <a:schemeClr val="accent4"/>
              </a:solidFill>
            </a:endParaRPr>
          </a:p>
        </p:txBody>
      </p:sp>
      <p:sp>
        <p:nvSpPr>
          <p:cNvPr id="312" name="Google Shape;312;p35"/>
          <p:cNvSpPr txBox="1">
            <a:spLocks noGrp="1"/>
          </p:cNvSpPr>
          <p:nvPr>
            <p:ph type="subTitle" idx="4294967295"/>
          </p:nvPr>
        </p:nvSpPr>
        <p:spPr>
          <a:xfrm>
            <a:off x="3265400" y="2767748"/>
            <a:ext cx="4852800" cy="76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GB" sz="18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Any questions?</a:t>
            </a:r>
          </a:p>
          <a:p>
            <a:pPr marL="0" indent="0">
              <a:buNone/>
            </a:pPr>
            <a:r>
              <a:rPr lang="en-GB" sz="1800" b="1" dirty="0">
                <a:solidFill>
                  <a:schemeClr val="tx1"/>
                </a:solidFill>
              </a:rPr>
              <a:t>You can find us @Team_Tech_pirates</a:t>
            </a:r>
          </a:p>
        </p:txBody>
      </p:sp>
      <p:pic>
        <p:nvPicPr>
          <p:cNvPr id="35" name="Picture 2" descr="C:\Users\Pevany\Desktop\loh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590550"/>
            <a:ext cx="41148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Words>316</Words>
  <Application>Microsoft Office PowerPoint</Application>
  <PresentationFormat>On-screen Show (16:9)</PresentationFormat>
  <Paragraphs>59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Times New Roman</vt:lpstr>
      <vt:lpstr>Titillium Web</vt:lpstr>
      <vt:lpstr>Wingdings</vt:lpstr>
      <vt:lpstr>Quantico</vt:lpstr>
      <vt:lpstr>Calibri</vt:lpstr>
      <vt:lpstr>Titillium Web Light</vt:lpstr>
      <vt:lpstr>Juno template</vt:lpstr>
      <vt:lpstr>Pothole Challenge </vt:lpstr>
      <vt:lpstr>Introduction of Protoype</vt:lpstr>
      <vt:lpstr>Objective</vt:lpstr>
      <vt:lpstr>Problem Solution  </vt:lpstr>
      <vt:lpstr>Our process is easy</vt:lpstr>
      <vt:lpstr>PowerPoint Presentation</vt:lpstr>
      <vt:lpstr>Technolgy Stack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Pothole Challenge</dc:title>
  <dc:creator>Pavan Ghate</dc:creator>
  <cp:lastModifiedBy>Pevany</cp:lastModifiedBy>
  <cp:revision>26</cp:revision>
  <dcterms:modified xsi:type="dcterms:W3CDTF">2020-02-05T05:59:12Z</dcterms:modified>
</cp:coreProperties>
</file>