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2C7D8-84DF-42A6-8476-9DCFFA3EF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996A4D-6545-4D11-A49C-1D26E3B74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99D110-9430-4C21-B543-30AD7CAB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EEE7-200B-49E7-82D4-93C5D3785663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2D1C52-BF0A-4BAE-9A8E-FC3E3ADB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6DAB7B-BECD-4203-B61F-F47538A4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11B8-827F-4DA0-BB5D-C6C7428E2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05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49061-902A-4A55-A98D-AE97FC2A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821577-89B2-4F8A-93D3-CABEF229E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24291A-9812-482B-B9AC-13B18B80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EEE7-200B-49E7-82D4-93C5D3785663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A83649-7A3A-4365-8201-C238B679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1CA0DE-0728-403E-943A-89D814C9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11B8-827F-4DA0-BB5D-C6C7428E2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67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7D3647-6A73-4D46-806F-C1D96574D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6F4AB4-17E7-4473-B2E6-F924F1D2D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686D07-6D66-43E6-AE8B-DB2D1B5A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EEE7-200B-49E7-82D4-93C5D3785663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01D97B-6667-4452-8AAE-2646FD35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22606D-EA05-4C51-9917-0BD23FEB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11B8-827F-4DA0-BB5D-C6C7428E2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28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05302-6861-4760-893D-342E319D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AA2B20-0CB2-4781-B3C1-A3399B6EB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2A680F-45F8-440E-AE9F-A1D4B99B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EEE7-200B-49E7-82D4-93C5D3785663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D78744-C457-4A9B-B6DF-899D7E07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BB76A-CE97-4CDF-9EFA-959E0F18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11B8-827F-4DA0-BB5D-C6C7428E2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55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659EE-739A-43B5-9A5D-B92C2364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A1A6AC-B8FE-4B06-AD78-A59E9D387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CDE40B-6BF0-44F1-9224-76F428EF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EEE7-200B-49E7-82D4-93C5D3785663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EBE60E-C5A3-4170-9DDF-09A444CD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03275E-FE4D-466E-972A-0F8DE2CB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11B8-827F-4DA0-BB5D-C6C7428E2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31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62987-F3FC-40CC-A8BE-8DFE2E54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108DD9-C257-4B5D-9657-9DBB8277E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AC17F6-A970-4C03-BCC7-F67D050D4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08CECB-A2BC-4E1A-AEBE-54E32007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EEE7-200B-49E7-82D4-93C5D3785663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ADE3F-40C1-47BA-A8FB-092ACD5F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2D2DC9-D25B-4902-98C8-FC580CA6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11B8-827F-4DA0-BB5D-C6C7428E2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8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214B7-4BCE-46C9-A9F9-3E744119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5E0B64-8838-44E0-BCF6-C7E04525E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95133E-509A-4780-95F6-E296D7937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33985C-8EB7-4E9E-A78A-47D7844BA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635CFB-5665-4872-A8AC-B71109369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50AFC9-344B-4440-B299-516464D1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EEE7-200B-49E7-82D4-93C5D3785663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EA0199-EA48-4AA2-93DA-4E3EF64E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F2BC26-B4DC-46B7-A5B7-EA9D92F3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11B8-827F-4DA0-BB5D-C6C7428E2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20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24A2E-BEC7-4D1C-B34C-16CD3615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4F78F3-86AB-4615-84B4-366D6277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EEE7-200B-49E7-82D4-93C5D3785663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2BC15C-3C08-438B-BE90-E2AC5107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652F27-FB63-4391-B633-2B137023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11B8-827F-4DA0-BB5D-C6C7428E2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8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66F497-1853-4CCB-A954-C5ACF006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EEE7-200B-49E7-82D4-93C5D3785663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44DEA2-D93A-4694-B822-99178627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73AC98-AAE6-4984-A6E8-CF08FD3F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11B8-827F-4DA0-BB5D-C6C7428E2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19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4843F-388C-40AD-BC7E-A75DAA99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6BFB97-55D6-4130-ADDF-B0D84A185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6048D7-58EB-4F6D-87D9-691617DBF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DE1D46-6A42-410A-BB39-431B32DA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EEE7-200B-49E7-82D4-93C5D3785663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0EB485-2771-4B33-98A4-C99870C3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6A9CD4-9426-42EB-A7D8-04CA9558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11B8-827F-4DA0-BB5D-C6C7428E2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86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3E9159-CB20-4B28-A4E1-1212DA27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BAE275-B963-40BF-A860-3D8A07B22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EE2EB7-7214-4D6F-BC94-8903D47CA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45BC85-D03C-4117-827F-B5BCCFD1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EEE7-200B-49E7-82D4-93C5D3785663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2F36D9-CF5C-46CD-A6F5-A8D83555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01AED3-E05F-4D30-95DC-E032EB44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11B8-827F-4DA0-BB5D-C6C7428E2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09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9934E1-73E5-4BBD-9595-03822C24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413103-EDB0-4D2F-8104-64EB5F462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C5166D-261A-480C-ADB8-46C70FAEA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7EEE7-200B-49E7-82D4-93C5D3785663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252E91-67EF-4C8F-8B3C-D7EC9FAE2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DC0FD3-EA95-419F-8CE2-543706F94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1B8-827F-4DA0-BB5D-C6C7428E2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83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61A40-3956-4E94-A69C-19400761B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Algo INCA 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1A1F7F-8876-4240-BBF9-396E35D04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06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88E30-1A05-4331-969B-7FAA6773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89EF64F-F973-4EA3-9A12-A4DE09FEB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5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64FD8-CD32-4CCC-A275-9DF468B7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Lecture du référentiel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777052-2235-4B9D-A371-EF1987DD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Entrée = fichier Excel</a:t>
            </a:r>
          </a:p>
          <a:p>
            <a:pPr lvl="1"/>
            <a:r>
              <a:rPr lang="fr-FR" dirty="0"/>
              <a:t>Onglet 1 (données étiquetées manuellement)</a:t>
            </a:r>
          </a:p>
          <a:p>
            <a:pPr lvl="2"/>
            <a:r>
              <a:rPr lang="fr-FR" dirty="0"/>
              <a:t>Col 1 = Famille INCA3</a:t>
            </a:r>
          </a:p>
          <a:p>
            <a:pPr lvl="2"/>
            <a:r>
              <a:rPr lang="fr-FR" dirty="0"/>
              <a:t>Col 2 = Désignation (Drive, OFF, etc.)</a:t>
            </a:r>
          </a:p>
          <a:p>
            <a:pPr lvl="1"/>
            <a:r>
              <a:rPr lang="fr-FR" dirty="0"/>
              <a:t>Onglet 2</a:t>
            </a:r>
          </a:p>
          <a:p>
            <a:pPr lvl="2"/>
            <a:r>
              <a:rPr lang="fr-FR" dirty="0"/>
              <a:t>Col 1 = Mot de 2 lettres à ne pas supprimer</a:t>
            </a:r>
          </a:p>
          <a:p>
            <a:pPr lvl="1"/>
            <a:r>
              <a:rPr lang="fr-FR" dirty="0"/>
              <a:t>Onglet 3 (mots à supprimer)</a:t>
            </a:r>
          </a:p>
          <a:p>
            <a:pPr lvl="2"/>
            <a:r>
              <a:rPr lang="fr-FR" dirty="0"/>
              <a:t>Col 1 = Mot à supprimer</a:t>
            </a:r>
          </a:p>
          <a:p>
            <a:pPr marL="0" indent="0">
              <a:buNone/>
            </a:pPr>
            <a:r>
              <a:rPr lang="fr-FR" dirty="0"/>
              <a:t>Première ligne non prise en compte (titre)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104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75D1B-C733-496E-9AD7-7F50A531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Traitement du référentiel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1AC2EC-A76E-4093-A8B9-9EAFA2056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Pour chaque ligne de l’onglet 1 du fichier Excel</a:t>
            </a:r>
          </a:p>
          <a:p>
            <a:pPr lvl="1"/>
            <a:r>
              <a:rPr lang="fr-FR" dirty="0" err="1"/>
              <a:t>reference.Famille</a:t>
            </a:r>
            <a:r>
              <a:rPr lang="fr-FR" dirty="0"/>
              <a:t> = col 1</a:t>
            </a:r>
          </a:p>
          <a:p>
            <a:pPr lvl="1"/>
            <a:r>
              <a:rPr lang="fr-FR" dirty="0" err="1"/>
              <a:t>reference.Designation</a:t>
            </a:r>
            <a:r>
              <a:rPr lang="fr-FR" dirty="0"/>
              <a:t> = col 2</a:t>
            </a:r>
          </a:p>
          <a:p>
            <a:pPr lvl="1"/>
            <a:r>
              <a:rPr lang="fr-FR" dirty="0" err="1"/>
              <a:t>reference.DesignationNettoyee</a:t>
            </a:r>
            <a:endParaRPr lang="fr-FR" dirty="0"/>
          </a:p>
          <a:p>
            <a:pPr lvl="2"/>
            <a:r>
              <a:rPr lang="fr-FR" dirty="0" err="1"/>
              <a:t>reference.Triplets</a:t>
            </a:r>
            <a:r>
              <a:rPr lang="fr-FR" dirty="0"/>
              <a:t> = découpage de </a:t>
            </a:r>
            <a:r>
              <a:rPr lang="fr-FR" dirty="0" err="1"/>
              <a:t>referenSuppression</a:t>
            </a:r>
            <a:r>
              <a:rPr lang="fr-FR" dirty="0"/>
              <a:t> des accents</a:t>
            </a:r>
          </a:p>
          <a:p>
            <a:pPr lvl="2"/>
            <a:r>
              <a:rPr lang="fr-FR" dirty="0"/>
              <a:t>Passage en minuscule</a:t>
            </a:r>
          </a:p>
          <a:p>
            <a:pPr lvl="2"/>
            <a:r>
              <a:rPr lang="fr-FR" dirty="0"/>
              <a:t>Suppression des parenthèses</a:t>
            </a:r>
          </a:p>
          <a:p>
            <a:pPr lvl="2"/>
            <a:r>
              <a:rPr lang="fr-FR" dirty="0"/>
              <a:t>Suppression des caractères autres que les lettres</a:t>
            </a:r>
          </a:p>
          <a:p>
            <a:pPr lvl="2"/>
            <a:r>
              <a:rPr lang="fr-FR" dirty="0"/>
              <a:t>Découpage en mots (chaines de caractères séparées par des espaces)</a:t>
            </a:r>
          </a:p>
          <a:p>
            <a:pPr lvl="2"/>
            <a:r>
              <a:rPr lang="fr-FR" dirty="0"/>
              <a:t>Suppression des mots de 1 ou 2 caractères (</a:t>
            </a:r>
            <a:r>
              <a:rPr lang="fr-FR" dirty="0" err="1"/>
              <a:t>hormi</a:t>
            </a:r>
            <a:r>
              <a:rPr lang="fr-FR" dirty="0"/>
              <a:t> ceux listés dans l’onglet 2 du fichier Excel)</a:t>
            </a:r>
          </a:p>
          <a:p>
            <a:pPr lvl="2"/>
            <a:r>
              <a:rPr lang="fr-FR" dirty="0"/>
              <a:t>Suppression des ‘s’ à la fin des mots de plus de 2 lettres</a:t>
            </a:r>
          </a:p>
          <a:p>
            <a:pPr lvl="2"/>
            <a:r>
              <a:rPr lang="fr-FR" dirty="0"/>
              <a:t>Suppression des espaces dans les mots</a:t>
            </a:r>
          </a:p>
          <a:p>
            <a:pPr lvl="2"/>
            <a:r>
              <a:rPr lang="fr-FR" dirty="0"/>
              <a:t>Suppression des mots listés dans l’onglet 3 du fichier Excel</a:t>
            </a:r>
          </a:p>
          <a:p>
            <a:pPr lvl="2"/>
            <a:r>
              <a:rPr lang="fr-FR" dirty="0"/>
              <a:t>Troncature au nombre de caractères défini dans l’option « Troncature des items »</a:t>
            </a:r>
          </a:p>
          <a:p>
            <a:pPr lvl="1"/>
            <a:r>
              <a:rPr lang="fr-FR" dirty="0" err="1"/>
              <a:t>ce.DesignationNettoyee</a:t>
            </a:r>
            <a:r>
              <a:rPr lang="fr-FR" dirty="0"/>
              <a:t> en mots de 3 lettres</a:t>
            </a:r>
          </a:p>
          <a:p>
            <a:r>
              <a:rPr lang="fr-FR" dirty="0"/>
              <a:t>Suppression des doublons si option « Suppression des doublons » cochée</a:t>
            </a:r>
          </a:p>
        </p:txBody>
      </p:sp>
    </p:spTree>
    <p:extLst>
      <p:ext uri="{BB962C8B-B14F-4D97-AF65-F5344CB8AC3E}">
        <p14:creationId xmlns:p14="http://schemas.microsoft.com/office/powerpoint/2010/main" val="422858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480E2-51E2-46F1-BAB1-12B09E14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Traitement des items (désignation pour laquelle on cherche la famille INCA 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9C1816-BA21-40A0-89F7-90219483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Un item à la fois si onglet « Saisie manuelle », un item par ligne du fichier Excel si onglet « Importer une liste d’items »</a:t>
            </a:r>
          </a:p>
          <a:p>
            <a:r>
              <a:rPr lang="fr-FR" dirty="0" err="1"/>
              <a:t>tableauReferences</a:t>
            </a:r>
            <a:r>
              <a:rPr lang="fr-FR" dirty="0"/>
              <a:t> = tableau de références qui matchent avec l’item (initialisé à vide)</a:t>
            </a:r>
          </a:p>
          <a:p>
            <a:r>
              <a:rPr lang="fr-FR" dirty="0"/>
              <a:t>Pour chaque item</a:t>
            </a:r>
          </a:p>
          <a:p>
            <a:pPr lvl="1"/>
            <a:r>
              <a:rPr lang="fr-FR" dirty="0" err="1"/>
              <a:t>item.DesignationNettoyee</a:t>
            </a:r>
            <a:r>
              <a:rPr lang="fr-FR" dirty="0"/>
              <a:t> : mêmes opérations que pour </a:t>
            </a:r>
            <a:r>
              <a:rPr lang="fr-FR" dirty="0" err="1"/>
              <a:t>reference</a:t>
            </a:r>
            <a:r>
              <a:rPr lang="fr-FR" dirty="0"/>
              <a:t>. </a:t>
            </a:r>
            <a:r>
              <a:rPr lang="fr-FR" dirty="0" err="1"/>
              <a:t>DesignationNettoyee</a:t>
            </a:r>
            <a:endParaRPr lang="fr-FR" dirty="0"/>
          </a:p>
          <a:p>
            <a:pPr lvl="1"/>
            <a:r>
              <a:rPr lang="fr-FR" dirty="0" err="1"/>
              <a:t>item.Triplets</a:t>
            </a:r>
            <a:r>
              <a:rPr lang="fr-FR" dirty="0"/>
              <a:t> : même opération que pour </a:t>
            </a:r>
            <a:r>
              <a:rPr lang="fr-FR" dirty="0" err="1"/>
              <a:t>reference.Triplets</a:t>
            </a:r>
            <a:endParaRPr lang="fr-FR" dirty="0"/>
          </a:p>
          <a:p>
            <a:pPr lvl="1"/>
            <a:r>
              <a:rPr lang="fr-FR" dirty="0"/>
              <a:t>comparaison de </a:t>
            </a:r>
            <a:r>
              <a:rPr lang="fr-FR" dirty="0" err="1"/>
              <a:t>item.Triplets</a:t>
            </a:r>
            <a:r>
              <a:rPr lang="fr-FR" dirty="0"/>
              <a:t> à toutes les références </a:t>
            </a:r>
            <a:r>
              <a:rPr lang="fr-FR" dirty="0" err="1"/>
              <a:t>reference.Triplets</a:t>
            </a:r>
            <a:endParaRPr lang="fr-FR" dirty="0"/>
          </a:p>
          <a:p>
            <a:pPr lvl="2"/>
            <a:r>
              <a:rPr lang="fr-FR" dirty="0"/>
              <a:t>Pourcentage1 = cardinal de l’intersection(</a:t>
            </a:r>
            <a:r>
              <a:rPr lang="fr-FR" dirty="0" err="1"/>
              <a:t>item.Triplets</a:t>
            </a:r>
            <a:r>
              <a:rPr lang="fr-FR" dirty="0"/>
              <a:t>, </a:t>
            </a:r>
            <a:r>
              <a:rPr lang="fr-FR" dirty="0" err="1"/>
              <a:t>reference.Triplets</a:t>
            </a:r>
            <a:r>
              <a:rPr lang="fr-FR" dirty="0"/>
              <a:t>)/cardinal(</a:t>
            </a:r>
            <a:r>
              <a:rPr lang="fr-FR" dirty="0" err="1"/>
              <a:t>reference.Triplets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Pourcentage2 = cardinal de l’intersection(</a:t>
            </a:r>
            <a:r>
              <a:rPr lang="fr-FR" dirty="0" err="1"/>
              <a:t>reference.Triplets</a:t>
            </a:r>
            <a:r>
              <a:rPr lang="fr-FR" dirty="0"/>
              <a:t> , </a:t>
            </a:r>
            <a:r>
              <a:rPr lang="fr-FR" dirty="0" err="1"/>
              <a:t>item.Triplets</a:t>
            </a:r>
            <a:r>
              <a:rPr lang="fr-FR" dirty="0"/>
              <a:t>)/cardinal(</a:t>
            </a:r>
            <a:r>
              <a:rPr lang="fr-FR" dirty="0" err="1"/>
              <a:t>item.Triplets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reference.PourcentageMoyen</a:t>
            </a:r>
            <a:r>
              <a:rPr lang="fr-FR" dirty="0"/>
              <a:t> = ((pourcentage1 + pourcentage2) / 2) * 100</a:t>
            </a:r>
          </a:p>
          <a:p>
            <a:pPr lvl="2"/>
            <a:r>
              <a:rPr lang="fr-FR" dirty="0" err="1"/>
              <a:t>reference.PourcentagePondere</a:t>
            </a:r>
            <a:r>
              <a:rPr lang="fr-FR" dirty="0"/>
              <a:t> = ((pourcentage1+pourcentage2)/2) * (1-|pourcentage1-pourcentage2|) * 100</a:t>
            </a:r>
          </a:p>
          <a:p>
            <a:pPr lvl="2"/>
            <a:r>
              <a:rPr lang="fr-FR" dirty="0" err="1"/>
              <a:t>reference.DifferenceCorrespondance</a:t>
            </a:r>
            <a:r>
              <a:rPr lang="fr-FR" dirty="0"/>
              <a:t> = |pourcentage1 - pourcentage2| * 100</a:t>
            </a:r>
          </a:p>
          <a:p>
            <a:pPr lvl="2"/>
            <a:r>
              <a:rPr lang="fr-FR" dirty="0"/>
              <a:t>Si (</a:t>
            </a:r>
            <a:r>
              <a:rPr lang="fr-FR" dirty="0" err="1"/>
              <a:t>reference.PourcentageMoyen</a:t>
            </a:r>
            <a:r>
              <a:rPr lang="fr-FR" dirty="0"/>
              <a:t> (resp. </a:t>
            </a:r>
            <a:r>
              <a:rPr lang="fr-FR" dirty="0" err="1"/>
              <a:t>reference</a:t>
            </a:r>
            <a:r>
              <a:rPr lang="fr-FR" dirty="0"/>
              <a:t>. </a:t>
            </a:r>
            <a:r>
              <a:rPr lang="fr-FR" dirty="0" err="1"/>
              <a:t>PourcentagePondere</a:t>
            </a:r>
            <a:r>
              <a:rPr lang="fr-FR" dirty="0"/>
              <a:t>, selon option choisie) &gt;= « Taux de correspondance » (resp. Taux de correspondance pondéré », selon option choisie) ET </a:t>
            </a:r>
            <a:r>
              <a:rPr lang="fr-FR" dirty="0" err="1"/>
              <a:t>reference.DifferenceCorrespondance</a:t>
            </a:r>
            <a:r>
              <a:rPr lang="fr-FR" dirty="0"/>
              <a:t> &lt;= « Seuil max de différences entre les % de correspondance ») ALORS </a:t>
            </a:r>
            <a:r>
              <a:rPr lang="fr-FR" dirty="0" err="1"/>
              <a:t>reference</a:t>
            </a:r>
            <a:r>
              <a:rPr lang="fr-FR" dirty="0"/>
              <a:t> ajouté à </a:t>
            </a:r>
            <a:r>
              <a:rPr lang="fr-FR" dirty="0" err="1"/>
              <a:t>tableauReferences</a:t>
            </a:r>
            <a:endParaRPr lang="fr-FR" dirty="0"/>
          </a:p>
          <a:p>
            <a:pPr lvl="3"/>
            <a:r>
              <a:rPr lang="fr-FR" dirty="0"/>
              <a:t>Si (« Arrêt automatique » coché ET </a:t>
            </a:r>
            <a:r>
              <a:rPr lang="fr-FR" dirty="0" err="1"/>
              <a:t>reference.PourcentageMoyen</a:t>
            </a:r>
            <a:r>
              <a:rPr lang="fr-FR" dirty="0"/>
              <a:t> = 100) ALORS </a:t>
            </a:r>
          </a:p>
          <a:p>
            <a:pPr lvl="4"/>
            <a:r>
              <a:rPr lang="fr-FR" dirty="0"/>
              <a:t>suppression des valeurs dans </a:t>
            </a:r>
            <a:r>
              <a:rPr lang="fr-FR" dirty="0" err="1"/>
              <a:t>tableauReferences</a:t>
            </a:r>
            <a:endParaRPr lang="fr-FR" dirty="0"/>
          </a:p>
          <a:p>
            <a:pPr lvl="4"/>
            <a:r>
              <a:rPr lang="fr-FR" dirty="0" err="1"/>
              <a:t>reference</a:t>
            </a:r>
            <a:r>
              <a:rPr lang="fr-FR" dirty="0"/>
              <a:t> ajouté à </a:t>
            </a:r>
            <a:r>
              <a:rPr lang="fr-FR" dirty="0" err="1"/>
              <a:t>tableauReferences</a:t>
            </a:r>
            <a:endParaRPr lang="fr-FR" dirty="0"/>
          </a:p>
          <a:p>
            <a:pPr lvl="4"/>
            <a:r>
              <a:rPr lang="fr-FR" dirty="0"/>
              <a:t>fin des comparaisons de </a:t>
            </a:r>
            <a:r>
              <a:rPr lang="fr-FR" dirty="0" err="1"/>
              <a:t>item.Triplets</a:t>
            </a:r>
            <a:r>
              <a:rPr lang="fr-FR" dirty="0"/>
              <a:t> à </a:t>
            </a:r>
            <a:r>
              <a:rPr lang="fr-FR" dirty="0" err="1"/>
              <a:t>reference.Triplets</a:t>
            </a:r>
            <a:r>
              <a:rPr lang="fr-FR" dirty="0"/>
              <a:t> (meilleure correspondance trouvée)</a:t>
            </a:r>
          </a:p>
          <a:p>
            <a:pPr lvl="2"/>
            <a:r>
              <a:rPr lang="fr-FR" dirty="0"/>
              <a:t>Sinon comparaison à la référence suivante</a:t>
            </a:r>
          </a:p>
          <a:p>
            <a:r>
              <a:rPr lang="fr-FR" dirty="0"/>
              <a:t>Calcul de </a:t>
            </a:r>
            <a:r>
              <a:rPr lang="fr-FR" dirty="0" err="1"/>
              <a:t>PourcentageFamille</a:t>
            </a:r>
            <a:r>
              <a:rPr lang="fr-FR" dirty="0"/>
              <a:t> = pourcentage de chaque Famille des références de </a:t>
            </a:r>
            <a:r>
              <a:rPr lang="fr-FR" dirty="0" err="1"/>
              <a:t>tableauReferences</a:t>
            </a:r>
            <a:endParaRPr lang="fr-FR" dirty="0"/>
          </a:p>
          <a:p>
            <a:r>
              <a:rPr lang="fr-FR" dirty="0"/>
              <a:t>Tri de </a:t>
            </a:r>
            <a:r>
              <a:rPr lang="fr-FR" dirty="0" err="1"/>
              <a:t>tableauReferences</a:t>
            </a:r>
            <a:r>
              <a:rPr lang="fr-FR" dirty="0"/>
              <a:t> par </a:t>
            </a:r>
            <a:r>
              <a:rPr lang="fr-FR" dirty="0" err="1"/>
              <a:t>reference.PourcentageFamille</a:t>
            </a:r>
            <a:r>
              <a:rPr lang="fr-FR" dirty="0"/>
              <a:t> descendant puis par (</a:t>
            </a:r>
            <a:r>
              <a:rPr lang="fr-FR" dirty="0" err="1"/>
              <a:t>reference.PourcentageMoyen</a:t>
            </a:r>
            <a:r>
              <a:rPr lang="fr-FR" dirty="0"/>
              <a:t> ou </a:t>
            </a:r>
            <a:r>
              <a:rPr lang="fr-FR" dirty="0" err="1"/>
              <a:t>reference.PourcentagePondere</a:t>
            </a:r>
            <a:r>
              <a:rPr lang="fr-FR" dirty="0"/>
              <a:t>, selon option choisie)</a:t>
            </a:r>
          </a:p>
          <a:p>
            <a:endParaRPr lang="fr-FR" dirty="0"/>
          </a:p>
          <a:p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085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96F09-BEAF-435C-A4CA-4766EFAF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D029E5-2A50-4855-8DA4-5757352C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Catégorie retenue par l'algorithme = 1ère référence de </a:t>
            </a:r>
            <a:r>
              <a:rPr lang="fr-FR" dirty="0" err="1"/>
              <a:t>tableauReference</a:t>
            </a:r>
            <a:endParaRPr lang="fr-FR" dirty="0"/>
          </a:p>
          <a:p>
            <a:r>
              <a:rPr lang="fr-FR" dirty="0"/>
              <a:t>Catégories les plus fréquentes parmi les désignations qui dépassent le seuil de sélection = toutes les familles de </a:t>
            </a:r>
            <a:r>
              <a:rPr lang="fr-FR" dirty="0" err="1"/>
              <a:t>tableauReference</a:t>
            </a:r>
            <a:r>
              <a:rPr lang="fr-FR" dirty="0"/>
              <a:t> classées par </a:t>
            </a:r>
            <a:r>
              <a:rPr lang="fr-FR" dirty="0" err="1"/>
              <a:t>reference.PourcentageFamille</a:t>
            </a:r>
            <a:endParaRPr lang="fr-FR" dirty="0"/>
          </a:p>
          <a:p>
            <a:r>
              <a:rPr lang="fr-FR" dirty="0"/>
              <a:t>Item nettoyé = </a:t>
            </a:r>
            <a:r>
              <a:rPr lang="fr-FR" dirty="0" err="1"/>
              <a:t>item.DesignationNettoyee</a:t>
            </a:r>
            <a:endParaRPr lang="fr-FR" dirty="0"/>
          </a:p>
          <a:p>
            <a:r>
              <a:rPr lang="fr-FR" dirty="0"/>
              <a:t>Items de référence dont le taux de correspondance dépasse le seuil de sélection = toutes les références de </a:t>
            </a:r>
            <a:r>
              <a:rPr lang="fr-FR" dirty="0" err="1"/>
              <a:t>tableauReference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30756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604</Words>
  <Application>Microsoft Office PowerPoint</Application>
  <PresentationFormat>Grand écran</PresentationFormat>
  <Paragraphs>57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Algo INCA 3</vt:lpstr>
      <vt:lpstr>Interface</vt:lpstr>
      <vt:lpstr>1. Lecture du référentiel</vt:lpstr>
      <vt:lpstr>2. Traitement du référentiel</vt:lpstr>
      <vt:lpstr>3. Traitement des items (désignation pour laquelle on cherche la famille INCA 3)</vt:lpstr>
      <vt:lpstr>4. Résultats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INCA 3</dc:title>
  <dc:creator>Michel Visalli</dc:creator>
  <cp:lastModifiedBy>Michel Visalli</cp:lastModifiedBy>
  <cp:revision>11</cp:revision>
  <dcterms:created xsi:type="dcterms:W3CDTF">2022-09-09T14:48:09Z</dcterms:created>
  <dcterms:modified xsi:type="dcterms:W3CDTF">2022-09-16T14:17:40Z</dcterms:modified>
</cp:coreProperties>
</file>