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BCDBE-A373-42B9-BDFB-1932496C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F793B7-08F5-43DB-960D-DAF6659ED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347D0-E621-42B8-A217-CB5E58BF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69BC1-B70C-43BE-8675-9621AF39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7FD08-8AB7-436F-85C8-BD834EC3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9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57261-1AF8-4E43-8CFC-0D256F2D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7EE826-721B-49C9-9EF7-04817A0A1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27C4F-B85C-4195-B6FC-01902024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1C581-EAD7-4C02-A9EA-AB5C7977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523E8-F023-4E93-B44F-E37002F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0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5CDA4B-4BEF-4E50-84D3-B3E33976B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18EF91-2FFA-4494-A178-7F272E6A8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11E8C-7423-4B9F-A16B-0532895C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FF9E4B-D34F-4F28-9DF4-8ECC07F8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957D2-5F5B-4C60-B7D1-24FB7DD8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9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63056-ADCD-4729-ADCB-86A8A312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58C7A6-21BB-4F8A-A9A1-2A386E63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29FC0F-5812-4754-B263-32B1691E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5A269-176B-423C-942A-38E75DFA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AB8E7-C587-479E-BA87-0CE94E23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7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F338-31F3-4379-9C09-DE38C568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96C4C-15FA-4657-A7D7-CA5C20D8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AEDC6-BD9C-4068-8B2D-B4BF8CDD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A8DF75-8DC9-48F9-935E-5B281F63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6420F-C094-4FCE-B23C-2B69205B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97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AAE99-CE51-41E3-B14A-74DE6044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DB577-480A-4A2C-B0FE-710333750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9A643C-C04F-4827-B1F1-0975DA27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F6E961-32FC-421C-B48C-A6148B38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94920-4277-4F2E-B5C8-DC27F116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BD2F18-4CE5-4264-8639-1BD1C31E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88F24-E8E3-47E0-AC38-5EAFA6C4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6AFB77-6654-4FED-BB3C-F9D9FC0D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04F49E-0FA8-46BC-8D67-A99B0B20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8C1583-10EC-4749-89D6-E69C620EF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1864E9-224C-412F-B7E8-3535388D7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60434B-408C-4EC8-8302-1F955ABC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08F94D-BF76-4D1C-B57A-5A03B81B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5788CF-25C2-46C2-BBAC-AC1AC351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EE8C0-C347-4D52-9787-3805B6D8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9BEC70-1B19-4077-9793-130E6E15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B4926-1C1C-45B1-BA35-AB9AC10F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F591DE-5C25-4A50-827D-B34D3A1B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83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A83E3-A5EB-43CE-A491-6B180D8A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574D37-A73E-4911-AE1B-C02B0E08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C91287-D8EB-49AF-B61F-23FF88FF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7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14E21-B6C1-4B71-ACB7-43DB2B39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61349-0FE9-4FE1-A206-E29EF5CC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4CA43E-B6A1-49C7-B143-740B25F3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ED8B5D-4BB3-4D6A-9B16-6199F67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2A8C25-7328-4F88-81F4-E1880848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5B8272-D082-40CF-A948-C84DEE8B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18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AE7B9-C39C-4F74-A801-C5C91CA3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F96990-ACBC-4CF2-92AC-AACACF235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AC558-1401-4500-AFB4-153113C7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78B4BD-6BE2-4185-999C-64E4A212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DC8FF3-1700-4C0B-9781-F6846BD7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1F9CEE-AE8E-4B70-B850-66C03F12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78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42D4DD-3C39-4743-B0D2-C99DC15D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FE429-EBF2-49C4-BB19-E2A17C6E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3FE94-A140-4116-81D6-FA7796052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7AC1-8815-4CEA-8BAC-06D61B7E75B6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7E9BC-6D2D-4D57-8334-C9BEA9FD1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58014-E3D1-48EE-910A-1200D4A51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3B3A5-FDAF-4BBE-9B32-6F2923B58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F204C-4C99-4BD4-80A0-6A0D2EB07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Fonctionnement de l’algorithme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335600-1119-4287-AF65-CA9DBD0A6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Version 05/04/2023</a:t>
            </a:r>
          </a:p>
        </p:txBody>
      </p:sp>
    </p:spTree>
    <p:extLst>
      <p:ext uri="{BB962C8B-B14F-4D97-AF65-F5344CB8AC3E}">
        <p14:creationId xmlns:p14="http://schemas.microsoft.com/office/powerpoint/2010/main" val="2593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0499D-C82D-4F00-B163-0C30EC8B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Référentiel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6AECA-38CF-49FB-8468-9A87D0D8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Onglet « concepts »</a:t>
            </a:r>
          </a:p>
          <a:p>
            <a:pPr lvl="1"/>
            <a:r>
              <a:rPr lang="fr-FR" dirty="0" err="1"/>
              <a:t>RegularExpressionFR</a:t>
            </a:r>
            <a:r>
              <a:rPr lang="fr-FR" dirty="0"/>
              <a:t> : motif de recherche</a:t>
            </a:r>
          </a:p>
          <a:p>
            <a:pPr lvl="1"/>
            <a:r>
              <a:rPr lang="fr-FR" dirty="0" err="1"/>
              <a:t>AttributeFR</a:t>
            </a:r>
            <a:r>
              <a:rPr lang="fr-FR" dirty="0"/>
              <a:t> : nom de l’attribut</a:t>
            </a:r>
          </a:p>
          <a:p>
            <a:pPr lvl="1"/>
            <a:r>
              <a:rPr lang="fr-FR" dirty="0" err="1"/>
              <a:t>FullConceptFR</a:t>
            </a:r>
            <a:r>
              <a:rPr lang="fr-FR" dirty="0"/>
              <a:t> : concept complet = modalité:parent1&gt;parent2&gt;…&gt;concept </a:t>
            </a:r>
          </a:p>
          <a:p>
            <a:pPr lvl="2"/>
            <a:r>
              <a:rPr lang="fr-FR" dirty="0"/>
              <a:t>plusieurs attributs peuvent être regroupés sous un même concept</a:t>
            </a:r>
          </a:p>
          <a:p>
            <a:pPr lvl="2"/>
            <a:r>
              <a:rPr lang="fr-FR" dirty="0"/>
              <a:t>deux concepts partageant un même parent peuvent théoriquement être regroupés sous ce parent)</a:t>
            </a:r>
          </a:p>
          <a:p>
            <a:pPr lvl="1"/>
            <a:r>
              <a:rPr lang="fr-FR" dirty="0" err="1"/>
              <a:t>ProductCategory</a:t>
            </a:r>
            <a:r>
              <a:rPr lang="fr-FR" dirty="0"/>
              <a:t> : concept spécifique à une catégorie de produit particulière (prioritaire)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</a:rPr>
              <a:t>Un attribut peut être rattaché à plusieurs concepts (dans ce cas, deux lignes dans le fichier)</a:t>
            </a:r>
          </a:p>
          <a:p>
            <a:r>
              <a:rPr lang="fr-FR" dirty="0"/>
              <a:t>Onglet « exceptions » : liste des mots de deux lettres ou moins à ne pas supprimer</a:t>
            </a:r>
          </a:p>
          <a:p>
            <a:r>
              <a:rPr lang="fr-FR" dirty="0"/>
              <a:t>Onglet « stop-</a:t>
            </a:r>
            <a:r>
              <a:rPr lang="fr-FR" dirty="0" err="1"/>
              <a:t>words</a:t>
            </a:r>
            <a:r>
              <a:rPr lang="fr-FR" dirty="0"/>
              <a:t> » : liste des mots de trois lettres ou plus à supprimer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4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B177B-CDD4-42E6-8834-8001E178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15C35B-49A1-42E7-8B9C-47448C87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Modalité</a:t>
            </a:r>
            <a:r>
              <a:rPr lang="fr-FR" dirty="0"/>
              <a:t> (flaveur, texture, etc.)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fr-FR" dirty="0"/>
              <a:t> appartenant à une modalité (sucré, fruité, etc.)</a:t>
            </a:r>
          </a:p>
          <a:p>
            <a:r>
              <a:rPr lang="fr-FR" dirty="0">
                <a:solidFill>
                  <a:srgbClr val="7030A0"/>
                </a:solidFill>
              </a:rPr>
              <a:t>Localisation</a:t>
            </a:r>
            <a:r>
              <a:rPr lang="fr-FR" dirty="0"/>
              <a:t> (peau, chair, croûte, etc.)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Quantifieur</a:t>
            </a:r>
            <a:r>
              <a:rPr lang="fr-FR" dirty="0"/>
              <a:t> (bien, excès, manque, moins, pas, peu, plus, très, gros, petit)</a:t>
            </a:r>
          </a:p>
          <a:p>
            <a:pPr lvl="1"/>
            <a:r>
              <a:rPr lang="fr-FR" dirty="0"/>
              <a:t>quantifieur&gt;</a:t>
            </a:r>
            <a:r>
              <a:rPr lang="fr-FR" dirty="0" err="1"/>
              <a:t>pre</a:t>
            </a:r>
            <a:r>
              <a:rPr lang="fr-FR" dirty="0"/>
              <a:t> = avant l’attribut</a:t>
            </a:r>
          </a:p>
          <a:p>
            <a:pPr lvl="1"/>
            <a:r>
              <a:rPr lang="fr-FR" dirty="0"/>
              <a:t>quantifieur&gt;post = après l’attribut</a:t>
            </a:r>
          </a:p>
          <a:p>
            <a:pPr lvl="1"/>
            <a:r>
              <a:rPr lang="fr-FR" dirty="0"/>
              <a:t>quantifieur&gt;</a:t>
            </a:r>
            <a:r>
              <a:rPr lang="fr-FR" dirty="0" err="1"/>
              <a:t>pre</a:t>
            </a:r>
            <a:r>
              <a:rPr lang="fr-FR" dirty="0"/>
              <a:t>-post = avant ou après l’attribut</a:t>
            </a:r>
          </a:p>
          <a:p>
            <a:r>
              <a:rPr lang="fr-FR" dirty="0"/>
              <a:t>Un quantifieur peut aussi être un attribut</a:t>
            </a:r>
          </a:p>
        </p:txBody>
      </p:sp>
    </p:spTree>
    <p:extLst>
      <p:ext uri="{BB962C8B-B14F-4D97-AF65-F5344CB8AC3E}">
        <p14:creationId xmlns:p14="http://schemas.microsoft.com/office/powerpoint/2010/main" val="303113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F999D-E5E9-4B85-BA30-76AD37C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FEE69-1704-404A-92BF-28533AEA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Lecture du référentiel</a:t>
            </a:r>
          </a:p>
          <a:p>
            <a:r>
              <a:rPr lang="fr-FR" dirty="0"/>
              <a:t>Passage du texte en minuscules</a:t>
            </a:r>
          </a:p>
          <a:p>
            <a:r>
              <a:rPr lang="fr-FR" dirty="0"/>
              <a:t>Remplacement des caractères spéciaux</a:t>
            </a:r>
          </a:p>
          <a:p>
            <a:pPr lvl="1"/>
            <a:r>
              <a:rPr lang="fr-FR" dirty="0"/>
              <a:t>".", ",", ";" remplacés par "XXX"</a:t>
            </a:r>
          </a:p>
          <a:p>
            <a:pPr lvl="1"/>
            <a:r>
              <a:rPr lang="fr-FR" dirty="0"/>
              <a:t>"è", "ê"  remplacés par "é"</a:t>
            </a:r>
          </a:p>
          <a:p>
            <a:pPr lvl="1"/>
            <a:r>
              <a:rPr lang="fr-FR" dirty="0"/>
              <a:t>Autres caractères accentues remplacés par le caractère non accentué</a:t>
            </a:r>
          </a:p>
          <a:p>
            <a:pPr lvl="1"/>
            <a:r>
              <a:rPr lang="fr-FR" dirty="0"/>
              <a:t>Autres caractères autres que des lettres sont remplacés par " « </a:t>
            </a:r>
          </a:p>
          <a:p>
            <a:r>
              <a:rPr lang="fr-FR" dirty="0"/>
              <a:t>Suppression des espaces multiples</a:t>
            </a:r>
          </a:p>
          <a:p>
            <a:r>
              <a:rPr lang="fr-FR" dirty="0"/>
              <a:t>Suppression des mots de 2 lettres ou moins (sauf ceux qui sont listés dans l’onglet « exception » du référentiel) et des mots listés dans l’onglet « stop-</a:t>
            </a:r>
            <a:r>
              <a:rPr lang="fr-FR" dirty="0" err="1"/>
              <a:t>words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59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DED14-7F51-406C-A715-2462251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 chaque mot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351E2-03F9-498F-9822-6293238C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Texte est transformé en tableau de mots</a:t>
            </a:r>
          </a:p>
          <a:p>
            <a:r>
              <a:rPr lang="fr-FR" dirty="0"/>
              <a:t>Chaque mot est recherché dans la liste des concepts à l’aide d’expressions régulières (motifs de recherche)</a:t>
            </a:r>
          </a:p>
          <a:p>
            <a:r>
              <a:rPr lang="fr-FR" dirty="0"/>
              <a:t>Si le mot n’est pas trouvé</a:t>
            </a:r>
          </a:p>
          <a:p>
            <a:pPr lvl="1"/>
            <a:r>
              <a:rPr lang="fr-FR" dirty="0"/>
              <a:t>Si la correction orthographique est activée, calcul de la distance de </a:t>
            </a:r>
            <a:r>
              <a:rPr lang="fr-FR" dirty="0" err="1"/>
              <a:t>Levenhstein</a:t>
            </a:r>
            <a:r>
              <a:rPr lang="fr-FR" dirty="0"/>
              <a:t> entre le mot et chaque </a:t>
            </a:r>
            <a:r>
              <a:rPr lang="fr-FR" dirty="0" err="1"/>
              <a:t>AttributeFR</a:t>
            </a:r>
            <a:r>
              <a:rPr lang="fr-FR" dirty="0"/>
              <a:t> de la liste de concepts</a:t>
            </a:r>
          </a:p>
          <a:p>
            <a:pPr lvl="2"/>
            <a:r>
              <a:rPr lang="fr-FR" dirty="0"/>
              <a:t>Si longueur du mot &lt; 8 : 3 premières lettres communes, distance max 2</a:t>
            </a:r>
          </a:p>
          <a:p>
            <a:pPr lvl="2"/>
            <a:r>
              <a:rPr lang="fr-FR" dirty="0"/>
              <a:t>Si longueur du mot &gt;= 8 : 2 premières lettres communes, distance max 3</a:t>
            </a:r>
          </a:p>
          <a:p>
            <a:pPr lvl="2"/>
            <a:r>
              <a:rPr lang="fr-FR" dirty="0"/>
              <a:t>Si mot trouvé il est remplacé par </a:t>
            </a:r>
            <a:r>
              <a:rPr lang="fr-FR" dirty="0" err="1"/>
              <a:t>AttributeFR</a:t>
            </a:r>
            <a:endParaRPr lang="fr-FR" dirty="0"/>
          </a:p>
          <a:p>
            <a:pPr lvl="1"/>
            <a:r>
              <a:rPr lang="fr-FR" dirty="0"/>
              <a:t>Si le mot n’est pas trouvé il est remplacé par "X" et il est ajouté à une liste des mots non retenus</a:t>
            </a:r>
          </a:p>
          <a:p>
            <a:r>
              <a:rPr lang="fr-FR" dirty="0"/>
              <a:t>Tableau de mot transformé en texte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54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EAADF-43A0-42B3-8611-2058176B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entre 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F9C6-787D-47C8-B954-2839967B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des concepts à l’aide d’expressions régulières dans le nouveau texte </a:t>
            </a:r>
            <a:r>
              <a:rPr lang="fr-FR" dirty="0">
                <a:sym typeface="Wingdings" panose="05000000000000000000" pitchFamily="2" charset="2"/>
              </a:rPr>
              <a:t> tableau incluant concepts + X</a:t>
            </a:r>
          </a:p>
          <a:p>
            <a:r>
              <a:rPr lang="fr-FR" dirty="0">
                <a:sym typeface="Wingdings" panose="05000000000000000000" pitchFamily="2" charset="2"/>
              </a:rPr>
              <a:t>Associations localisation/description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Recherche de motifs [localisation + description] puis [description + localisation]</a:t>
            </a:r>
          </a:p>
          <a:p>
            <a:pPr lvl="1"/>
            <a:r>
              <a:rPr lang="fr-FR" dirty="0"/>
              <a:t>Si trouvé, nouveau concept description-localisation</a:t>
            </a:r>
          </a:p>
          <a:p>
            <a:r>
              <a:rPr lang="fr-FR" dirty="0">
                <a:sym typeface="Wingdings" panose="05000000000000000000" pitchFamily="2" charset="2"/>
              </a:rPr>
              <a:t>Associations quantifieur/modalité ou quantifieur/description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Recherche de motifs [quantifieur(s) + modalité/description] puis [modalité/description + quantifieur(s)]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Si trouvé, quantifieur associé à la modalité ou à la description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5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FAE8C-B01D-42FB-BA31-1F296DB3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2A4B1-A9C3-45DC-80E5-960C8CE3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concepts « non X » sont retenus</a:t>
            </a:r>
          </a:p>
          <a:p>
            <a:r>
              <a:rPr lang="fr-FR" dirty="0"/>
              <a:t>Si plusieurs concepts font référence au même  attributs ils sont tous renvoyés</a:t>
            </a:r>
          </a:p>
        </p:txBody>
      </p:sp>
    </p:spTree>
    <p:extLst>
      <p:ext uri="{BB962C8B-B14F-4D97-AF65-F5344CB8AC3E}">
        <p14:creationId xmlns:p14="http://schemas.microsoft.com/office/powerpoint/2010/main" val="204893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FCF04-46B8-46B5-913F-3413D770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A33C6-CBE5-4643-92CA-507F1AFA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107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Entrée : gros morceaux de fruits de pêche, aspect " fait maison", pas trop sucré, pas </a:t>
            </a:r>
            <a:r>
              <a:rPr lang="fr-FR" dirty="0" err="1"/>
              <a:t>écoeurante</a:t>
            </a:r>
            <a:endParaRPr lang="fr-FR" dirty="0"/>
          </a:p>
          <a:p>
            <a:r>
              <a:rPr lang="fr-FR" dirty="0"/>
              <a:t>Pré-traitement : gros morceaux fruits </a:t>
            </a:r>
            <a:r>
              <a:rPr lang="fr-FR" dirty="0" err="1"/>
              <a:t>péche</a:t>
            </a:r>
            <a:r>
              <a:rPr lang="fr-FR" dirty="0"/>
              <a:t> XXX aspect fait maison XXX pas trop sucré XXX pas </a:t>
            </a:r>
            <a:r>
              <a:rPr lang="fr-FR" dirty="0" err="1"/>
              <a:t>écoeurante</a:t>
            </a:r>
            <a:endParaRPr lang="fr-FR" dirty="0"/>
          </a:p>
          <a:p>
            <a:r>
              <a:rPr lang="fr-FR" dirty="0"/>
              <a:t>Traitement de chaque mot : gros morceaux fruits </a:t>
            </a:r>
            <a:r>
              <a:rPr lang="fr-FR" dirty="0" err="1"/>
              <a:t>péche</a:t>
            </a:r>
            <a:r>
              <a:rPr lang="fr-FR" dirty="0"/>
              <a:t> XXX aspect X maison XXX pas trop sucré XXX pas </a:t>
            </a:r>
            <a:r>
              <a:rPr lang="fr-FR" dirty="0" err="1"/>
              <a:t>écoeurante</a:t>
            </a:r>
            <a:endParaRPr lang="fr-FR" dirty="0"/>
          </a:p>
          <a:p>
            <a:r>
              <a:rPr lang="fr-FR" dirty="0"/>
              <a:t>Association entre concepts : [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gros+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morceaux</a:t>
            </a:r>
            <a:r>
              <a:rPr lang="fr-FR" dirty="0"/>
              <a:t>] [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fruits</a:t>
            </a:r>
            <a:r>
              <a:rPr lang="fr-FR" dirty="0"/>
              <a:t>] [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péche</a:t>
            </a:r>
            <a:r>
              <a:rPr lang="fr-FR" dirty="0"/>
              <a:t>] XXX [</a:t>
            </a:r>
            <a:r>
              <a:rPr lang="fr-FR" dirty="0">
                <a:solidFill>
                  <a:srgbClr val="0070C0"/>
                </a:solidFill>
              </a:rPr>
              <a:t>aspect</a:t>
            </a:r>
            <a:r>
              <a:rPr lang="fr-FR" dirty="0"/>
              <a:t>] X [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maison</a:t>
            </a:r>
            <a:r>
              <a:rPr lang="fr-FR" dirty="0"/>
              <a:t>] XXX [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pas+trop+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sucré</a:t>
            </a:r>
            <a:r>
              <a:rPr lang="fr-FR" dirty="0"/>
              <a:t>] XXX [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pas+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écoeurante</a:t>
            </a:r>
            <a:r>
              <a:rPr lang="fr-FR" dirty="0"/>
              <a:t>]</a:t>
            </a:r>
          </a:p>
          <a:p>
            <a:r>
              <a:rPr lang="fr-FR" dirty="0"/>
              <a:t>Sélection des concepts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C8D61A-7576-4B1A-B17E-DC9D3C14D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11" b="37217"/>
          <a:stretch/>
        </p:blipFill>
        <p:spPr>
          <a:xfrm>
            <a:off x="0" y="5140171"/>
            <a:ext cx="12192000" cy="1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91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642</Words>
  <Application>Microsoft Office PowerPoint</Application>
  <PresentationFormat>Grand écran</PresentationFormat>
  <Paragraphs>63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Fonctionnement de l’algorithme</vt:lpstr>
      <vt:lpstr>Référentiel</vt:lpstr>
      <vt:lpstr>Types de concepts</vt:lpstr>
      <vt:lpstr>Pré-traitement du texte</vt:lpstr>
      <vt:lpstr>Traitement de chaque mot</vt:lpstr>
      <vt:lpstr>Association entre concepts</vt:lpstr>
      <vt:lpstr>Sélection des concepts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Fonctionnement de l’algorithme</dc:title>
  <dc:creator>Michel Visalli</dc:creator>
  <cp:lastModifiedBy>Michel Visalli</cp:lastModifiedBy>
  <cp:revision>12</cp:revision>
  <dcterms:created xsi:type="dcterms:W3CDTF">2023-04-05T06:52:33Z</dcterms:created>
  <dcterms:modified xsi:type="dcterms:W3CDTF">2023-04-05T08:01:18Z</dcterms:modified>
</cp:coreProperties>
</file>