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D8D94B-9076-CA37-1E07-A0AA7D3F76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B2C8386-0EA3-05B0-F28E-D53D3C302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B458A-03F4-4E1B-821B-74A5A6988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2B47-7593-4A70-8682-E6D0D12F7E6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7EB361-B300-1D48-F5F7-6C7D2C4D0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A7220E-9865-351B-7F05-9913011E3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9BE3-4ADB-497B-9106-B6D3A3C5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87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ECC5CE-94C3-3EDD-D5D7-224D8975D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F239BC7-B161-E704-726E-09B322CBB7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3960D19-9E43-E707-FFCE-64D5A573F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2B47-7593-4A70-8682-E6D0D12F7E6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9E160F-9B49-1436-3991-72CB2B17B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700B4B-F52F-9D55-F19A-3B271C97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9BE3-4ADB-497B-9106-B6D3A3C5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57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B0964B-FA03-D1AA-6F68-7B5F83DC88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7E5025-A7D3-C8EA-018C-13F37F7FA3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E2223C-8D21-A8CA-7FBB-3E7222E86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2B47-7593-4A70-8682-E6D0D12F7E6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7D214-395C-1B76-4ECA-94BA838D3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5135FC-CA77-967D-24E5-630D41644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9BE3-4ADB-497B-9106-B6D3A3C5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403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50BC45-59D8-4FC5-9FE3-0CF621F7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6EB47-E6A1-1A84-6C19-1F15AE613D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E6AA37-41BC-A23D-228C-35630F244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2B47-7593-4A70-8682-E6D0D12F7E6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2E5FE-0DE1-10DB-1D62-287630D8E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BEE3F4-B73D-447A-08B9-3190D41AD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9BE3-4ADB-497B-9106-B6D3A3C5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295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AE6C8C-F45C-199F-085F-F43A8F2AD1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3E6029-EF2E-DE4F-D1C0-0D7E11A1A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F75A51-C7B4-E75A-7191-B425E0BF8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2B47-7593-4A70-8682-E6D0D12F7E6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9045DB-0AAB-FCAE-1A02-0C5A3C9DD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BE17F6-4FB6-11A2-981A-B515D2632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9BE3-4ADB-497B-9106-B6D3A3C5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960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54339-A7EF-BD5A-CA35-B12231A3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336F41-A7F0-3CAB-0372-AB3DF0CB81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8A380F-AD8B-39A4-0044-7D569816B4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17659B-58B5-783D-B57C-C1853782D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2B47-7593-4A70-8682-E6D0D12F7E6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C62241-2858-C715-4B80-28185048F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FA29FE-C26F-1771-791F-9617EE5DB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9BE3-4ADB-497B-9106-B6D3A3C5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8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033456-91AE-00C6-47CB-34D1AB69A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926D7E-D0D7-A4AA-E34C-1EFFEFD7B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BFB8323-577A-C167-42B5-F5D851C7E3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903C34-EDC4-420F-DF46-A19AE19B70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6B5E45-71C1-3FE0-F105-FDD7DED9BC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BFC45E7-B2FB-6D8F-AD24-7F695FAF6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2B47-7593-4A70-8682-E6D0D12F7E6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F0331AD-2F02-D10A-A674-5E2B4465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74ADD31-1F1E-22BD-8423-F1299B6E5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9BE3-4ADB-497B-9106-B6D3A3C5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2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70D209-B5E8-3244-C679-77A7F366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D98997D-C01E-AA56-64EF-AD1C703CB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2B47-7593-4A70-8682-E6D0D12F7E6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BD39F77-5ED8-7F74-3AC0-3985E576E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1379262-AE31-6770-9C15-BA204CE23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9BE3-4ADB-497B-9106-B6D3A3C5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98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E7AEB53-016E-0786-E60A-B7D27428F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2B47-7593-4A70-8682-E6D0D12F7E6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BB3AD2-2663-4F39-A928-D8ACB286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097E62-C899-E79F-C40C-30B30278F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9BE3-4ADB-497B-9106-B6D3A3C5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8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590E2F-D95E-5E2F-0FC8-6F9676FDD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4D60D-362A-987B-EC48-EC2D3A4B8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60D854C-984B-1DCA-7114-09198B193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8E0F88-6F0F-E6AE-C93B-2542DD910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2B47-7593-4A70-8682-E6D0D12F7E6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186038-4072-7424-A896-69C0BDBEF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9911CB-C77F-38A5-F27F-2B0831875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9BE3-4ADB-497B-9106-B6D3A3C5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04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7955D-FA4B-3EB3-5C01-5EF441911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D9DF521-B5A1-BDB7-4F62-CE4201AC09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BA7903A-945A-CA32-AA5A-7A723E6D8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AE379C3-A302-679E-A1C9-8F20267F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A2B47-7593-4A70-8682-E6D0D12F7E6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FD5BAEE-50DA-C2D8-A12B-4408D0293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DE1951-C2D9-E916-B23E-F73C374E8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49BE3-4ADB-497B-9106-B6D3A3C5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830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5C872FB-8073-1E4E-4354-D44F3392A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F9F813-B4AE-5C74-DFA3-975A23D3B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66C3C1-B1FB-9286-2FEB-1B581D986A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A2B47-7593-4A70-8682-E6D0D12F7E6A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5935B1-A21F-8EB7-0808-39B2C6F97E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6E0B41-1A2F-085B-47EB-705BDFEEF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49BE3-4ADB-497B-9106-B6D3A3C544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42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8C4DC37-5016-4474-C04F-9A7F4946B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14" y="146697"/>
            <a:ext cx="3744263" cy="219700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CB6C3EC-7F33-3CFA-1787-3C3F43FB8D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8549" y="2343705"/>
            <a:ext cx="5648237" cy="426436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FC8D1FB-24F2-3DA3-6FA6-AABB29DE1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170" y="2532273"/>
            <a:ext cx="4626261" cy="2678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778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Gary Chen</dc:creator>
  <cp:lastModifiedBy>Gary Chen</cp:lastModifiedBy>
  <cp:revision>6</cp:revision>
  <dcterms:created xsi:type="dcterms:W3CDTF">2023-08-18T15:45:10Z</dcterms:created>
  <dcterms:modified xsi:type="dcterms:W3CDTF">2025-07-21T15:44:55Z</dcterms:modified>
</cp:coreProperties>
</file>