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8" r:id="rId4"/>
    <p:sldId id="281" r:id="rId5"/>
    <p:sldId id="264" r:id="rId6"/>
    <p:sldId id="277" r:id="rId7"/>
    <p:sldId id="282" r:id="rId8"/>
    <p:sldId id="265" r:id="rId9"/>
    <p:sldId id="288" r:id="rId10"/>
    <p:sldId id="276" r:id="rId11"/>
    <p:sldId id="286" r:id="rId12"/>
    <p:sldId id="268" r:id="rId13"/>
    <p:sldId id="275" r:id="rId14"/>
    <p:sldId id="287" r:id="rId15"/>
    <p:sldId id="270" r:id="rId16"/>
    <p:sldId id="289" r:id="rId17"/>
    <p:sldId id="273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6C88A-3C4F-4BDA-84EB-0BBA06DC742F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D524B-1062-46FB-AE05-B141841B4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92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9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7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7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5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6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1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1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8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6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7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4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4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2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D524B-1062-46FB-AE05-B141841B4D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4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A209F-E253-4F0D-B214-F857B7E7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2637A-B87C-4EC3-BAF8-FC5F54F02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52EA1-4602-4352-8FEF-92D4148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680D-9194-4FB5-B134-EE8504F7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CD161-1AFB-4F87-85D8-42971492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A5AC7-D554-421A-B755-BC83625D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D57A8-04A9-4DE7-BC96-4AAF7509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D2924-079C-4A99-9EAB-2D4286DA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19C70-CC55-4A72-9E5A-C48B71DC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CBFC-70EF-4B02-B895-9D56F66C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CAB5D-207F-441C-B638-77E76D98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47DEB-ACC9-4960-8E14-8EA604C3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BC464-DF66-46F7-8A9D-9D81B7DC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90A67-8353-4CE3-9527-E2B8905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B1759-25CC-4EA1-B5FF-5E10B499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83CFA-B3B5-40EB-B1FB-95F926CB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D1B39-E00D-4A24-80EF-7F77B8BE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94929-1C42-43A8-934B-977905F0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764A4-ECCD-4198-A240-CFD77855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BFC2-A2B5-487A-958B-A793FDC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D2A0-7DFC-4E17-BA50-DEBCCA44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51987-B44E-4BEA-B362-51543632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52031-FA6A-4464-8DEF-373A0B70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938F2-A9C8-4180-800B-F26A8759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3A59C-9EAE-4B5B-88B1-CE81B2D0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CF5E-1C45-4FF3-8CFE-1941915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04C2A-DF42-44DE-8E14-6E151CB6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6D7E6-080B-4206-B34B-C2E11213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EC0AA-BF09-4185-8577-BFD72F57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55CE-D72E-48A1-AE49-7F6BE189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7FE4-2E26-4FE7-ABFA-A737F416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E4C1-C303-454C-9E09-0FC02DF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65639-778D-43AC-8650-42BB0BF9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84347-79D4-4A7A-AB4C-C2CA739C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4F49D5-F21B-47EC-BAE1-B150D1814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DABEC-FEB9-48C8-B8EE-46528E5F2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BACE24-CEBE-4096-B2DB-AF2A72A7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A8552-17AA-454E-A05A-72013B63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C045C-6E90-4FD5-A043-8144FB25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174F6-0D09-4DCE-BED9-4EE75968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9E3CD7-E1AE-4144-AC46-193A2751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6F36C-21CE-4A26-BF8C-D07E5840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FBC9BA-85E5-47E6-889E-877EB3C4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A4EC2-0EE2-4C7C-8FF2-306E937A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178779-3E34-4DCA-BBB9-96E49CD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46C2-897D-4401-B810-D5E31032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0D358-01CA-439B-9BDF-FF979A16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4112F-2A79-42E8-8D3D-76C923E8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B87FE-728D-4CEA-81D6-E4BF3173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FF92A-976D-43AC-9055-318F6D4F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9C4CB-AB7B-46FA-9F53-FDD545CB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150F9-8428-4FE7-BDBB-1EC4156D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97DBB-FC94-4515-A458-EB4D63F0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E4B3D0-AA3C-40C9-BA0C-1A5D0376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3BA3D-C4CF-44CB-820F-91A652E8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19BF2-7F9D-445D-BEF3-25F8728D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75B9D-9350-4729-BC34-318047CC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4BED5-A598-404B-B8E9-1410A839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4FE807-5532-4061-A1BA-78CFF61B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25FAF-93D5-47AC-8919-BF4EC346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FA161-3233-414B-8095-05A484B60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B166-11D9-4C30-9CAC-EC042EC8A57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ACC95-099F-45B9-AA98-584BDA45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88E65-5129-461F-95EB-7B2193B5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39ED-EC3B-4F19-8F72-C5B9A2EEA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7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9FA92F-2083-4CFD-B0EA-F3C138945A39}"/>
              </a:ext>
            </a:extLst>
          </p:cNvPr>
          <p:cNvSpPr txBox="1"/>
          <p:nvPr/>
        </p:nvSpPr>
        <p:spPr>
          <a:xfrm>
            <a:off x="480291" y="397590"/>
            <a:ext cx="11231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在这个测试中，你将会看到一些代表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自我和非我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的词汇，也会看到一些代表</a:t>
            </a:r>
            <a:r>
              <a:rPr lang="zh-CN" altLang="en-US" sz="2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积极和消极的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词汇。当每一个词汇出现时，你需要尽可能快地将其分类并做出按键反应。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37DCE0-BE96-4055-A724-9963325ECCF9}"/>
              </a:ext>
            </a:extLst>
          </p:cNvPr>
          <p:cNvGrpSpPr/>
          <p:nvPr/>
        </p:nvGrpSpPr>
        <p:grpSpPr>
          <a:xfrm>
            <a:off x="2875133" y="1896384"/>
            <a:ext cx="6441735" cy="1851045"/>
            <a:chOff x="1776298" y="2246875"/>
            <a:chExt cx="7484801" cy="185104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8427081-A6BF-4C11-9ACF-AFD586456F44}"/>
                </a:ext>
              </a:extLst>
            </p:cNvPr>
            <p:cNvSpPr txBox="1"/>
            <p:nvPr/>
          </p:nvSpPr>
          <p:spPr>
            <a:xfrm>
              <a:off x="1776299" y="224687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自我词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我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自己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俺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本人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自个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034EF9-9F37-48AB-9E0D-2C7AC48BD65D}"/>
                </a:ext>
              </a:extLst>
            </p:cNvPr>
            <p:cNvSpPr txBox="1"/>
            <p:nvPr/>
          </p:nvSpPr>
          <p:spPr>
            <a:xfrm>
              <a:off x="1776299" y="2708540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非我词     他   人家   别人  外人   他人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39E50D-4AE4-4E06-8E15-C5517B968930}"/>
                </a:ext>
              </a:extLst>
            </p:cNvPr>
            <p:cNvSpPr txBox="1"/>
            <p:nvPr/>
          </p:nvSpPr>
          <p:spPr>
            <a:xfrm>
              <a:off x="1776299" y="317020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积极词     聪明 高尚   强壮  自豪   诚实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DB215-4D07-40ED-9F47-A1D0973D1FB2}"/>
                </a:ext>
              </a:extLst>
            </p:cNvPr>
            <p:cNvSpPr txBox="1"/>
            <p:nvPr/>
          </p:nvSpPr>
          <p:spPr>
            <a:xfrm>
              <a:off x="1776298" y="3636255"/>
              <a:ext cx="748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消极词     丑陋 失败   讨厌  无能   虚弱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028735D-0093-4BE5-B108-3004DFE5702F}"/>
              </a:ext>
            </a:extLst>
          </p:cNvPr>
          <p:cNvSpPr txBox="1"/>
          <p:nvPr/>
        </p:nvSpPr>
        <p:spPr>
          <a:xfrm>
            <a:off x="480291" y="4415226"/>
            <a:ext cx="11231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在这个测试中，速度很重要。请在保证正确率的情况下尽可能快速地做出反应。如果你的反应速度过慢，那么你将被视为反应错误。如果你做出了错误的反应，你将会看到一个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sz="2400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725286-497F-46A7-B0D1-D5B15929D0A0}"/>
              </a:ext>
            </a:extLst>
          </p:cNvPr>
          <p:cNvSpPr txBox="1"/>
          <p:nvPr/>
        </p:nvSpPr>
        <p:spPr>
          <a:xfrm>
            <a:off x="4964546" y="6206836"/>
            <a:ext cx="2262909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请按空格键开始测试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02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29E72C-44AA-4813-B3BE-3D9B07095423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07413-8B2A-43F0-8588-EED010B6983E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</p:spTree>
    <p:extLst>
      <p:ext uri="{BB962C8B-B14F-4D97-AF65-F5344CB8AC3E}">
        <p14:creationId xmlns:p14="http://schemas.microsoft.com/office/powerpoint/2010/main" val="400564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BAAC079D-A583-4B71-A7B3-B172839B793B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AD8532-166F-4B4D-B2A6-AA8EB6BD7FE7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991065-CC70-45B7-9B6A-65108DF8D2F1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B1805C-F018-4B5A-8991-703E35A7AB1D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21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4/5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816380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CDCAB-6E44-4329-BE21-17DA34E3B6FF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9FAC2F-219E-4191-BE15-AD0B46901B90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66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F9FF2-E8AA-4AB9-BD0A-971D23B0D8BB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5C1CC9-5A94-451E-9607-37343F08FB57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0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E871F267-CD5A-4A6B-A2D4-FA9B78563D6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E1B94-5722-4EF6-B4D1-AE9D46ABEDF2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BD5634-D79A-46C1-98EE-6AAECDD8FAC4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CC967A-6B9D-4712-B673-C6DBCCA87365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5/5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604708"/>
            <a:ext cx="5383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轮的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练习部分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14AAD-5CA9-4691-BE41-6C82ABACF834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C84E69-54D7-4257-8A8C-8589D85B7A5C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25B407-736F-479A-BAA9-5B6A938A4984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EC658F-3CEC-4E99-BF18-25514F67C960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27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5/5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604719"/>
            <a:ext cx="5383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轮的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正式测试部分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14AAD-5CA9-4691-BE41-6C82ABACF834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C84E69-54D7-4257-8A8C-8589D85B7A5C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FB77EB-C27C-48E2-9B93-F0B1FE7FDBDA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B53548-6116-40CE-9781-14ADAE9C5AF6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3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FAC06-C70F-466A-AFD2-44439F731B2B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8CE2C5-D149-4997-9B85-9D7246F10A5E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</p:spTree>
    <p:extLst>
      <p:ext uri="{BB962C8B-B14F-4D97-AF65-F5344CB8AC3E}">
        <p14:creationId xmlns:p14="http://schemas.microsoft.com/office/powerpoint/2010/main" val="351646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67651030-0458-4595-83A5-C5E78148454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F0D9E-B482-43AF-BBA9-825EF5C43E2B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F4D5D1-8BB1-49C1-8B6D-8E470D5B1F41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6AC86-384B-46BD-AB8D-E9FA2ED7F230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1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1/5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A6DE6-B46D-4922-B79C-5D9D3A8A15C5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4173564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FE5BF9-1AF1-417C-B60C-0AE04C0ED185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70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4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355916" y="149769"/>
            <a:ext cx="16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1E6179CB-5170-4044-9FF9-351B64264B30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663DC-AAAC-440E-9C0A-876BC796BF98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1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2/5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4173567"/>
            <a:ext cx="5383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9BDD40-D4D3-4741-8D3B-032DA4310F5A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D5A483-A726-4FAB-A132-C7B44F6D1ADF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63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3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confont-10043-4933158">
            <a:extLst>
              <a:ext uri="{FF2B5EF4-FFF2-40B4-BE49-F238E27FC236}">
                <a16:creationId xmlns:a16="http://schemas.microsoft.com/office/drawing/2014/main" id="{CDB5FBEB-CD76-4200-BA09-09420B42A4F8}"/>
              </a:ext>
            </a:extLst>
          </p:cNvPr>
          <p:cNvSpPr/>
          <p:nvPr/>
        </p:nvSpPr>
        <p:spPr>
          <a:xfrm>
            <a:off x="5790583" y="2615336"/>
            <a:ext cx="610831" cy="610831"/>
          </a:xfrm>
          <a:custGeom>
            <a:avLst/>
            <a:gdLst>
              <a:gd name="T0" fmla="*/ 5548 w 5548"/>
              <a:gd name="T1" fmla="*/ 578 h 5548"/>
              <a:gd name="T2" fmla="*/ 4970 w 5548"/>
              <a:gd name="T3" fmla="*/ 0 h 5548"/>
              <a:gd name="T4" fmla="*/ 2774 w 5548"/>
              <a:gd name="T5" fmla="*/ 2195 h 5548"/>
              <a:gd name="T6" fmla="*/ 578 w 5548"/>
              <a:gd name="T7" fmla="*/ 0 h 5548"/>
              <a:gd name="T8" fmla="*/ 0 w 5548"/>
              <a:gd name="T9" fmla="*/ 578 h 5548"/>
              <a:gd name="T10" fmla="*/ 2195 w 5548"/>
              <a:gd name="T11" fmla="*/ 2774 h 5548"/>
              <a:gd name="T12" fmla="*/ 0 w 5548"/>
              <a:gd name="T13" fmla="*/ 4970 h 5548"/>
              <a:gd name="T14" fmla="*/ 578 w 5548"/>
              <a:gd name="T15" fmla="*/ 5548 h 5548"/>
              <a:gd name="T16" fmla="*/ 2774 w 5548"/>
              <a:gd name="T17" fmla="*/ 3353 h 5548"/>
              <a:gd name="T18" fmla="*/ 4970 w 5548"/>
              <a:gd name="T19" fmla="*/ 5548 h 5548"/>
              <a:gd name="T20" fmla="*/ 5548 w 5548"/>
              <a:gd name="T21" fmla="*/ 4970 h 5548"/>
              <a:gd name="T22" fmla="*/ 3353 w 5548"/>
              <a:gd name="T23" fmla="*/ 2774 h 5548"/>
              <a:gd name="T24" fmla="*/ 5548 w 5548"/>
              <a:gd name="T25" fmla="*/ 578 h 5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48" h="5548">
                <a:moveTo>
                  <a:pt x="5548" y="578"/>
                </a:moveTo>
                <a:lnTo>
                  <a:pt x="4970" y="0"/>
                </a:lnTo>
                <a:lnTo>
                  <a:pt x="2774" y="2195"/>
                </a:lnTo>
                <a:lnTo>
                  <a:pt x="578" y="0"/>
                </a:lnTo>
                <a:lnTo>
                  <a:pt x="0" y="578"/>
                </a:lnTo>
                <a:lnTo>
                  <a:pt x="2195" y="2774"/>
                </a:lnTo>
                <a:lnTo>
                  <a:pt x="0" y="4970"/>
                </a:lnTo>
                <a:lnTo>
                  <a:pt x="578" y="5548"/>
                </a:lnTo>
                <a:lnTo>
                  <a:pt x="2774" y="3353"/>
                </a:lnTo>
                <a:lnTo>
                  <a:pt x="4970" y="5548"/>
                </a:lnTo>
                <a:lnTo>
                  <a:pt x="5548" y="4970"/>
                </a:lnTo>
                <a:lnTo>
                  <a:pt x="3353" y="2774"/>
                </a:lnTo>
                <a:lnTo>
                  <a:pt x="5548" y="57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214170-AB81-4E2F-A93B-756D85DB5BBE}"/>
              </a:ext>
            </a:extLst>
          </p:cNvPr>
          <p:cNvSpPr txBox="1"/>
          <p:nvPr/>
        </p:nvSpPr>
        <p:spPr>
          <a:xfrm>
            <a:off x="3047403" y="608754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4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3/5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A6DE6-B46D-4922-B79C-5D9D3A8A15C5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出现，请按另一个键使得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613178"/>
            <a:ext cx="5383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轮的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练习部分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1B4913-1119-454C-AA59-2C641F006AA3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65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463660-E291-4DB6-BF8C-A594326ECB50}"/>
              </a:ext>
            </a:extLst>
          </p:cNvPr>
          <p:cNvSpPr txBox="1"/>
          <p:nvPr/>
        </p:nvSpPr>
        <p:spPr>
          <a:xfrm>
            <a:off x="147960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B8AD76-4162-402E-AFBD-C7D710417332}"/>
              </a:ext>
            </a:extLst>
          </p:cNvPr>
          <p:cNvSpPr txBox="1"/>
          <p:nvPr/>
        </p:nvSpPr>
        <p:spPr>
          <a:xfrm>
            <a:off x="10186736" y="149769"/>
            <a:ext cx="1857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积极词</a:t>
            </a:r>
            <a:endParaRPr lang="en-US" altLang="zh-CN" sz="32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D646E6-111F-4BF4-9E8B-A1C0BC86B1FE}"/>
              </a:ext>
            </a:extLst>
          </p:cNvPr>
          <p:cNvSpPr/>
          <p:nvPr/>
        </p:nvSpPr>
        <p:spPr>
          <a:xfrm>
            <a:off x="147960" y="150919"/>
            <a:ext cx="11896079" cy="553966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5994F2-594F-4630-A932-53D1CDCD2E7F}"/>
              </a:ext>
            </a:extLst>
          </p:cNvPr>
          <p:cNvSpPr txBox="1"/>
          <p:nvPr/>
        </p:nvSpPr>
        <p:spPr>
          <a:xfrm>
            <a:off x="5190474" y="2689919"/>
            <a:ext cx="18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第 </a:t>
            </a:r>
            <a:r>
              <a:rPr lang="en-US" altLang="zh-CN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3/5 </a:t>
            </a:r>
            <a:r>
              <a:rPr lang="zh-CN" altLang="en-US" sz="2400" u="heavy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</a:rPr>
              <a:t>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7242F-5ADC-4E8E-919D-19B6243AB15C}"/>
              </a:ext>
            </a:extLst>
          </p:cNvPr>
          <p:cNvSpPr txBox="1"/>
          <p:nvPr/>
        </p:nvSpPr>
        <p:spPr>
          <a:xfrm>
            <a:off x="3404205" y="3613178"/>
            <a:ext cx="5383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这是第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轮的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正式测试部分</a:t>
            </a:r>
            <a:endParaRPr lang="en-US" altLang="zh-CN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键代表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非我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消极词</a:t>
            </a:r>
            <a:endParaRPr lang="en-US" altLang="zh-CN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尽可能快速按键。请按空格键开始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159BA-EDA8-4864-B617-16A21025F753}"/>
              </a:ext>
            </a:extLst>
          </p:cNvPr>
          <p:cNvSpPr txBox="1"/>
          <p:nvPr/>
        </p:nvSpPr>
        <p:spPr>
          <a:xfrm>
            <a:off x="3376863" y="5934670"/>
            <a:ext cx="543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词汇属于左侧按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E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键，属于右侧按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键</a:t>
            </a:r>
            <a:endParaRPr lang="en-US" altLang="zh-CN" dirty="0">
              <a:solidFill>
                <a:schemeClr val="bg1"/>
              </a:solidFill>
              <a:latin typeface="Agency FB" panose="020B0503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出现，请按正确的反应键使得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宋体" panose="02010600030101010101" pitchFamily="2" charset="-122"/>
              </a:rPr>
              <a:t>消失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E1D7FE-0305-4A35-BF28-FEC5467659D8}"/>
              </a:ext>
            </a:extLst>
          </p:cNvPr>
          <p:cNvSpPr txBox="1"/>
          <p:nvPr/>
        </p:nvSpPr>
        <p:spPr>
          <a:xfrm>
            <a:off x="3047404" y="25749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请将双手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食指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放在对应按键上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714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0446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755</Words>
  <Application>Microsoft Office PowerPoint</Application>
  <PresentationFormat>宽屏</PresentationFormat>
  <Paragraphs>166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Agency FB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_ luke</cp:lastModifiedBy>
  <cp:revision>28</cp:revision>
  <dcterms:created xsi:type="dcterms:W3CDTF">2021-08-02T06:21:22Z</dcterms:created>
  <dcterms:modified xsi:type="dcterms:W3CDTF">2021-08-30T08:01:36Z</dcterms:modified>
</cp:coreProperties>
</file>