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>
  <p:sldMasterIdLst>
    <p:sldMasterId id="2147483648" r:id="rId1"/>
    <p:sldMasterId id="2147483654" r:id="rId2"/>
    <p:sldMasterId id="2147483658" r:id="rId3"/>
  </p:sldMasterIdLst>
  <p:notesMasterIdLst>
    <p:notesMasterId r:id="rId6"/>
  </p:notesMasterIdLst>
  <p:handoutMasterIdLst>
    <p:handoutMasterId r:id="rId7"/>
  </p:handoutMasterIdLst>
  <p:sldIdLst>
    <p:sldId id="4011" r:id="rId4"/>
    <p:sldId id="4014" r:id="rId5"/>
  </p:sldIdLst>
  <p:sldSz cx="11949113" cy="6721475"/>
  <p:notesSz cx="6805613" cy="99393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3765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0965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753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4730" algn="l" defTabSz="913765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1930" algn="l" defTabSz="913765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198495" algn="l" defTabSz="913765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5695" algn="l" defTabSz="913765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03">
          <p15:clr>
            <a:srgbClr val="A4A3A4"/>
          </p15:clr>
        </p15:guide>
        <p15:guide id="2" pos="7347">
          <p15:clr>
            <a:srgbClr val="A4A3A4"/>
          </p15:clr>
        </p15:guide>
        <p15:guide id="3" orient="horz" pos="2321">
          <p15:clr>
            <a:srgbClr val="A4A3A4"/>
          </p15:clr>
        </p15:guide>
        <p15:guide id="4" orient="horz" pos="144">
          <p15:clr>
            <a:srgbClr val="A4A3A4"/>
          </p15:clr>
        </p15:guide>
        <p15:guide id="5" orient="horz" pos="1346">
          <p15:clr>
            <a:srgbClr val="A4A3A4"/>
          </p15:clr>
        </p15:guide>
        <p15:guide id="6" pos="376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0">
          <p15:clr>
            <a:srgbClr val="A4A3A4"/>
          </p15:clr>
        </p15:guide>
        <p15:guide id="2" pos="2124">
          <p15:clr>
            <a:srgbClr val="A4A3A4"/>
          </p15:clr>
        </p15:guide>
        <p15:guide id="3" orient="horz" pos="3131">
          <p15:clr>
            <a:srgbClr val="A4A3A4"/>
          </p15:clr>
        </p15:guide>
        <p15:guide id="4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5405"/>
    <a:srgbClr val="D9510A"/>
    <a:srgbClr val="D3500B"/>
    <a:srgbClr val="005D3C"/>
    <a:srgbClr val="E05208"/>
    <a:srgbClr val="CD4F0D"/>
    <a:srgbClr val="005E3C"/>
    <a:srgbClr val="002960"/>
    <a:srgbClr val="006DFE"/>
    <a:srgbClr val="E483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39" autoAdjust="0"/>
    <p:restoredTop sz="93028" autoAdjust="0"/>
  </p:normalViewPr>
  <p:slideViewPr>
    <p:cSldViewPr snapToGrid="0" snapToObjects="1">
      <p:cViewPr varScale="1">
        <p:scale>
          <a:sx n="153" d="100"/>
          <a:sy n="153" d="100"/>
        </p:scale>
        <p:origin x="1064" y="184"/>
      </p:cViewPr>
      <p:guideLst>
        <p:guide pos="203"/>
        <p:guide pos="7347"/>
        <p:guide orient="horz" pos="2321"/>
        <p:guide orient="horz" pos="144"/>
        <p:guide orient="horz" pos="1346"/>
        <p:guide pos="376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77" d="100"/>
          <a:sy n="77" d="100"/>
        </p:scale>
        <p:origin x="-3318" y="-78"/>
      </p:cViewPr>
      <p:guideLst>
        <p:guide orient="horz" pos="3120"/>
        <p:guide pos="2124"/>
        <p:guide orient="horz" pos="3131"/>
        <p:guide pos="2144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-482600" y="622300"/>
            <a:ext cx="7777163" cy="437515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  <a:effectLst/>
        </p:spPr>
      </p:sp>
      <p:sp>
        <p:nvSpPr>
          <p:cNvPr id="5123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51114" y="5340802"/>
            <a:ext cx="5799510" cy="122648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spAutoFit/>
          </a:bodyPr>
          <a:lstStyle/>
          <a:p>
            <a:pPr lvl="0"/>
            <a:r>
              <a:rPr lang="es-ES_tradnl" altLang="zh-CN" noProof="0"/>
              <a:t>Click to edit Master text styles</a:t>
            </a:r>
          </a:p>
          <a:p>
            <a:pPr lvl="1"/>
            <a:r>
              <a:rPr lang="es-ES_tradnl" altLang="zh-CN" noProof="0"/>
              <a:t>Second level</a:t>
            </a:r>
          </a:p>
          <a:p>
            <a:pPr lvl="2"/>
            <a:r>
              <a:rPr lang="es-ES_tradnl" altLang="zh-CN" noProof="0"/>
              <a:t>Third level</a:t>
            </a:r>
          </a:p>
          <a:p>
            <a:pPr lvl="3"/>
            <a:r>
              <a:rPr lang="es-ES_tradnl" altLang="zh-CN" noProof="0"/>
              <a:t>Fourth level</a:t>
            </a:r>
          </a:p>
          <a:p>
            <a:pPr lvl="4"/>
            <a:r>
              <a:rPr lang="es-ES_tradnl" altLang="zh-CN" noProof="0"/>
              <a:t>Fifth level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073466" y="9558132"/>
            <a:ext cx="539899" cy="1852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b" anchorCtr="0" compatLnSpc="1">
            <a:spAutoFit/>
          </a:bodyPr>
          <a:lstStyle>
            <a:lvl1pPr algn="r">
              <a:defRPr sz="1200"/>
            </a:lvl1pPr>
          </a:lstStyle>
          <a:p>
            <a:pPr>
              <a:defRPr/>
            </a:pPr>
            <a:fld id="{3C3A632B-FBDE-46D4-BF6F-6D14421E6342}" type="slidenum">
              <a:rPr lang="es-ES_tradnl" altLang="zh-CN" smtClean="0"/>
              <a:t>‹#›</a:t>
            </a:fld>
            <a:endParaRPr lang="zh-CN" altLang="es-ES_tradnl"/>
          </a:p>
        </p:txBody>
      </p:sp>
      <p:sp>
        <p:nvSpPr>
          <p:cNvPr id="5128" name="doc id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6613299" y="110624"/>
            <a:ext cx="66" cy="1235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b" anchorCtr="0" compatLnSpc="1">
            <a:spAutoFit/>
          </a:bodyPr>
          <a:lstStyle>
            <a:lvl1pPr algn="r">
              <a:defRPr sz="800"/>
            </a:lvl1pPr>
          </a:lstStyle>
          <a:p>
            <a:pPr>
              <a:defRPr/>
            </a:pPr>
            <a:endParaRPr lang="zh-CN" altLang="es-ES_trad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894715" rtl="0" eaLnBrk="0" fontAlgn="base" hangingPunct="0">
      <a:spcBef>
        <a:spcPct val="0"/>
      </a:spcBef>
      <a:spcAft>
        <a:spcPct val="0"/>
      </a:spcAft>
      <a:buClr>
        <a:schemeClr val="tx2"/>
      </a:buClr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117475" indent="-115570" algn="l" defTabSz="894715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panose="020B0604020202020204" pitchFamily="34" charset="0"/>
      <a:buChar char="▪"/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299720" indent="-180975" algn="l" defTabSz="894715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panose="020B0604020202020204" pitchFamily="34" charset="0"/>
      <a:buChar char="–"/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426720" indent="-125095" algn="l" defTabSz="894715" rtl="0" eaLnBrk="0" fontAlgn="base" hangingPunct="0">
      <a:spcBef>
        <a:spcPct val="0"/>
      </a:spcBef>
      <a:spcAft>
        <a:spcPct val="0"/>
      </a:spcAft>
      <a:buClr>
        <a:schemeClr val="tx2"/>
      </a:buClr>
      <a:buFont typeface="Arial" panose="020B0604020202020204" pitchFamily="34" charset="0"/>
      <a:buChar char="▫"/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542925" indent="-114300" algn="l" defTabSz="894715" rtl="0" eaLnBrk="0" fontAlgn="base" hangingPunct="0">
      <a:spcBef>
        <a:spcPct val="0"/>
      </a:spcBef>
      <a:spcAft>
        <a:spcPct val="0"/>
      </a:spcAft>
      <a:buClr>
        <a:schemeClr val="tx2"/>
      </a:buClr>
      <a:buSzPct val="89000"/>
      <a:buFont typeface="Arial" panose="020B0604020202020204" pitchFamily="34" charset="0"/>
      <a:buChar char="-"/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473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193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849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569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A632B-FBDE-46D4-BF6F-6D14421E6342}" type="slidenum">
              <a:rPr lang="es-ES_tradnl" altLang="zh-CN" smtClean="0"/>
              <a:t>0</a:t>
            </a:fld>
            <a:endParaRPr lang="zh-CN" altLang="es-ES_tradnl"/>
          </a:p>
        </p:txBody>
      </p:sp>
    </p:spTree>
    <p:extLst>
      <p:ext uri="{BB962C8B-B14F-4D97-AF65-F5344CB8AC3E}">
        <p14:creationId xmlns:p14="http://schemas.microsoft.com/office/powerpoint/2010/main" val="3573809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A632B-FBDE-46D4-BF6F-6D14421E6342}" type="slidenum">
              <a:rPr lang="es-ES_tradnl" altLang="zh-CN" smtClean="0"/>
              <a:t>1</a:t>
            </a:fld>
            <a:endParaRPr lang="zh-CN" altLang="es-ES_tradnl"/>
          </a:p>
        </p:txBody>
      </p:sp>
    </p:spTree>
    <p:extLst>
      <p:ext uri="{BB962C8B-B14F-4D97-AF65-F5344CB8AC3E}">
        <p14:creationId xmlns:p14="http://schemas.microsoft.com/office/powerpoint/2010/main" val="1733088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4.jpeg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emf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15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2.bin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3.bin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4.bin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8.xml"/><Relationship Id="rId1" Type="http://schemas.openxmlformats.org/officeDocument/2006/relationships/vmlDrawing" Target="../drawings/vmlDrawing6.vml"/><Relationship Id="rId5" Type="http://schemas.openxmlformats.org/officeDocument/2006/relationships/image" Target="NULL"/><Relationship Id="rId4" Type="http://schemas.openxmlformats.org/officeDocument/2006/relationships/oleObject" Target="../embeddings/oleObject6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9.xml"/><Relationship Id="rId1" Type="http://schemas.openxmlformats.org/officeDocument/2006/relationships/vmlDrawing" Target="../drawings/vmlDrawing7.vml"/><Relationship Id="rId5" Type="http://schemas.openxmlformats.org/officeDocument/2006/relationships/image" Target="NULL"/><Relationship Id="rId4" Type="http://schemas.openxmlformats.org/officeDocument/2006/relationships/oleObject" Target="../embeddings/oleObject7.bin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0.xml"/><Relationship Id="rId1" Type="http://schemas.openxmlformats.org/officeDocument/2006/relationships/vmlDrawing" Target="../drawings/vmlDrawing8.vml"/><Relationship Id="rId5" Type="http://schemas.openxmlformats.org/officeDocument/2006/relationships/image" Target="NULL"/><Relationship Id="rId4" Type="http://schemas.openxmlformats.org/officeDocument/2006/relationships/oleObject" Target="../embeddings/oleObject8.bin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7" Type="http://schemas.openxmlformats.org/officeDocument/2006/relationships/image" Target="../media/image4.jpeg"/><Relationship Id="rId2" Type="http://schemas.openxmlformats.org/officeDocument/2006/relationships/tags" Target="../tags/tag13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.emf"/><Relationship Id="rId5" Type="http://schemas.openxmlformats.org/officeDocument/2006/relationships/image" Target="../media/image2.emf"/><Relationship Id="rId4" Type="http://schemas.openxmlformats.org/officeDocument/2006/relationships/oleObject" Target="../embeddings/oleObject10.bin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14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1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 hidden="1"/>
          <p:cNvGraphicFramePr/>
          <p:nvPr userDrawn="1">
            <p:custDataLst>
              <p:tags r:id="rId2"/>
            </p:custDataLst>
          </p:nvPr>
        </p:nvGraphicFramePr>
        <p:xfrm>
          <a:off x="1588" y="1592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493" name="think-cell Slide" r:id="rId4" imgW="12700" imgH="12700" progId="TCLayout.ActiveDocument.1">
                  <p:embed/>
                </p:oleObj>
              </mc:Choice>
              <mc:Fallback>
                <p:oleObj name="think-cell Slide" r:id="rId4" imgW="12700" imgH="12700" progId="TCLayout.ActiveDocument.1">
                  <p:embed/>
                  <p:pic>
                    <p:nvPicPr>
                      <p:cNvPr id="0" name="图片 32993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92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/>
          <p:cNvSpPr txBox="1">
            <a:spLocks noChangeArrowheads="1"/>
          </p:cNvSpPr>
          <p:nvPr/>
        </p:nvSpPr>
        <p:spPr bwMode="auto">
          <a:xfrm>
            <a:off x="11256935" y="36518"/>
            <a:ext cx="393717" cy="122237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endParaRPr lang="en-US" altLang="zh-CN" sz="800" noProof="0"/>
          </a:p>
        </p:txBody>
      </p:sp>
      <p:grpSp>
        <p:nvGrpSpPr>
          <p:cNvPr id="8" name="McK Title Elements"/>
          <p:cNvGrpSpPr/>
          <p:nvPr/>
        </p:nvGrpSpPr>
        <p:grpSpPr bwMode="auto">
          <a:xfrm>
            <a:off x="10" y="8"/>
            <a:ext cx="11944879" cy="6723063"/>
            <a:chOff x="0" y="0"/>
            <a:chExt cx="5643" cy="4235"/>
          </a:xfrm>
        </p:grpSpPr>
        <p:sp>
          <p:nvSpPr>
            <p:cNvPr id="9" name="McK Document type" hidden="1"/>
            <p:cNvSpPr txBox="1">
              <a:spLocks noChangeArrowheads="1"/>
            </p:cNvSpPr>
            <p:nvPr/>
          </p:nvSpPr>
          <p:spPr bwMode="auto">
            <a:xfrm>
              <a:off x="1663" y="3106"/>
              <a:ext cx="3109" cy="13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0" tIns="0" rIns="0" bIns="0" anchor="b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zh-CN" altLang="en-US" sz="1400" baseline="0" noProof="0" dirty="0">
                  <a:latin typeface="+mn-lt"/>
                </a:rPr>
                <a:t>文件类型</a:t>
              </a:r>
              <a:endParaRPr lang="en-US" altLang="zh-CN" sz="1400" baseline="0" noProof="0" dirty="0">
                <a:latin typeface="+mn-lt"/>
              </a:endParaRPr>
            </a:p>
          </p:txBody>
        </p:sp>
        <p:sp>
          <p:nvSpPr>
            <p:cNvPr id="10" name="McK Date" hidden="1"/>
            <p:cNvSpPr txBox="1">
              <a:spLocks noChangeArrowheads="1"/>
            </p:cNvSpPr>
            <p:nvPr/>
          </p:nvSpPr>
          <p:spPr bwMode="auto">
            <a:xfrm>
              <a:off x="1663" y="3275"/>
              <a:ext cx="3109" cy="13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zh-CN" altLang="en-US" sz="1400" baseline="0" noProof="0" dirty="0">
                  <a:latin typeface="+mn-lt"/>
                </a:rPr>
                <a:t>日期</a:t>
              </a:r>
              <a:endParaRPr lang="en-US" altLang="zh-CN" sz="1400" baseline="0" noProof="0" dirty="0">
                <a:latin typeface="+mn-lt"/>
              </a:endParaRPr>
            </a:p>
          </p:txBody>
        </p:sp>
        <p:sp>
          <p:nvSpPr>
            <p:cNvPr id="11" name="McK Disclaimer" hidden="1"/>
            <p:cNvSpPr>
              <a:spLocks noChangeArrowheads="1"/>
            </p:cNvSpPr>
            <p:nvPr/>
          </p:nvSpPr>
          <p:spPr bwMode="auto">
            <a:xfrm>
              <a:off x="1663" y="3713"/>
              <a:ext cx="3226" cy="15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0" tIns="0" rIns="0" bIns="0" anchor="b">
              <a:spAutoFit/>
            </a:bodyPr>
            <a:lstStyle/>
            <a:p>
              <a:pPr defTabSz="803910" eaLnBrk="0" hangingPunct="0"/>
              <a:r>
                <a:rPr lang="zh-CN" altLang="en-US" sz="800" baseline="0" noProof="0" dirty="0">
                  <a:latin typeface="+mn-lt"/>
                </a:rPr>
                <a:t>机密和专有</a:t>
              </a:r>
            </a:p>
            <a:p>
              <a:pPr defTabSz="803910" eaLnBrk="0" hangingPunct="0"/>
              <a:r>
                <a:rPr lang="zh-CN" altLang="en-US" sz="800" baseline="0" noProof="0" dirty="0">
                  <a:latin typeface="+mn-lt"/>
                </a:rPr>
                <a:t>未经麦肯锡许可，任何对此资料的使用严格禁止</a:t>
              </a:r>
              <a:endParaRPr lang="en-US" altLang="zh-CN" sz="800" baseline="0" noProof="0" dirty="0">
                <a:latin typeface="+mn-lt"/>
              </a:endParaRPr>
            </a:p>
          </p:txBody>
        </p:sp>
        <p:sp>
          <p:nvSpPr>
            <p:cNvPr id="12" name="TitleBottomPlaceholder" hidden="1"/>
            <p:cNvSpPr>
              <a:spLocks noChangeArrowheads="1"/>
            </p:cNvSpPr>
            <p:nvPr/>
          </p:nvSpPr>
          <p:spPr bwMode="auto">
            <a:xfrm>
              <a:off x="0" y="1410"/>
              <a:ext cx="1382" cy="2825"/>
            </a:xfrm>
            <a:prstGeom prst="rect">
              <a:avLst/>
            </a:prstGeom>
            <a:solidFill>
              <a:srgbClr val="0065CC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altLang="zh-CN" sz="1600" noProof="0"/>
            </a:p>
          </p:txBody>
        </p:sp>
        <p:sp>
          <p:nvSpPr>
            <p:cNvPr id="13" name="TitleTopPlaceholder" hidden="1"/>
            <p:cNvSpPr>
              <a:spLocks noChangeArrowheads="1"/>
            </p:cNvSpPr>
            <p:nvPr/>
          </p:nvSpPr>
          <p:spPr bwMode="auto">
            <a:xfrm>
              <a:off x="0" y="0"/>
              <a:ext cx="1382" cy="1410"/>
            </a:xfrm>
            <a:prstGeom prst="rect">
              <a:avLst/>
            </a:prstGeom>
            <a:solidFill>
              <a:srgbClr val="91AFFF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altLang="zh-CN" sz="1600" noProof="0"/>
            </a:p>
          </p:txBody>
        </p:sp>
        <p:sp>
          <p:nvSpPr>
            <p:cNvPr id="14" name="Rectangle 1189" hidden="1"/>
            <p:cNvSpPr>
              <a:spLocks noChangeArrowheads="1"/>
            </p:cNvSpPr>
            <p:nvPr/>
          </p:nvSpPr>
          <p:spPr bwMode="auto">
            <a:xfrm>
              <a:off x="0" y="0"/>
              <a:ext cx="5643" cy="4234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en-US" altLang="zh-CN" sz="1600" noProof="0"/>
            </a:p>
          </p:txBody>
        </p:sp>
      </p:grpSp>
      <p:pic>
        <p:nvPicPr>
          <p:cNvPr id="18" name="TitleBottomBarBW" hidden="1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565649" y="6443673"/>
            <a:ext cx="2182379" cy="192087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3314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3520177" y="2133609"/>
            <a:ext cx="6581007" cy="492443"/>
          </a:xfrm>
          <a:prstGeom prst="rect">
            <a:avLst/>
          </a:prstGeom>
        </p:spPr>
        <p:txBody>
          <a:bodyPr/>
          <a:lstStyle>
            <a:lvl1pPr>
              <a:defRPr sz="3200" b="0"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en-US" altLang="zh-CN" noProof="0" dirty="0"/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520177" y="3867152"/>
            <a:ext cx="6581007" cy="215444"/>
          </a:xfrm>
        </p:spPr>
        <p:txBody>
          <a:bodyPr>
            <a:spAutoFit/>
          </a:bodyPr>
          <a:lstStyle>
            <a:lvl1pPr>
              <a:defRPr sz="1400" baseline="0"/>
            </a:lvl1pPr>
          </a:lstStyle>
          <a:p>
            <a:pPr lvl="0"/>
            <a:r>
              <a:rPr lang="zh-CN" altLang="en-US" noProof="0"/>
              <a:t>单击以编辑母版副标题样式</a:t>
            </a:r>
            <a:endParaRPr lang="en-US" altLang="zh-CN" noProof="0" dirty="0"/>
          </a:p>
        </p:txBody>
      </p:sp>
      <p:sp>
        <p:nvSpPr>
          <p:cNvPr id="15" name="Rectangle 1134"/>
          <p:cNvSpPr>
            <a:spLocks noChangeArrowheads="1"/>
          </p:cNvSpPr>
          <p:nvPr userDrawn="1"/>
        </p:nvSpPr>
        <p:spPr bwMode="gray">
          <a:xfrm>
            <a:off x="0" y="6650655"/>
            <a:ext cx="11966972" cy="207344"/>
          </a:xfrm>
          <a:prstGeom prst="rect">
            <a:avLst/>
          </a:prstGeom>
          <a:solidFill>
            <a:srgbClr val="002960"/>
          </a:solidFill>
          <a:ln>
            <a:noFill/>
          </a:ln>
          <a:effectLst/>
        </p:spPr>
        <p:txBody>
          <a:bodyPr wrap="none" anchor="ctr"/>
          <a:lstStyle/>
          <a:p>
            <a:endParaRPr lang="en-US" altLang="zh-CN" sz="1600" noProof="0"/>
          </a:p>
        </p:txBody>
      </p:sp>
      <p:cxnSp>
        <p:nvCxnSpPr>
          <p:cNvPr id="19" name="直接连接符 18"/>
          <p:cNvCxnSpPr/>
          <p:nvPr userDrawn="1"/>
        </p:nvCxnSpPr>
        <p:spPr>
          <a:xfrm>
            <a:off x="11370523" y="6704655"/>
            <a:ext cx="0" cy="10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3" descr="D:\Users\zhangbowen541\Downloads\c1516087c9bb967c61b81e426e136565.jpg"/>
          <p:cNvPicPr>
            <a:picLocks noChangeAspect="1" noChangeArrowheads="1"/>
          </p:cNvPicPr>
          <p:nvPr userDrawn="1"/>
        </p:nvPicPr>
        <p:blipFill rotWithShape="1">
          <a:blip r:embed="rId7" cstate="screen"/>
          <a:srcRect/>
          <a:stretch>
            <a:fillRect/>
          </a:stretch>
        </p:blipFill>
        <p:spPr bwMode="auto">
          <a:xfrm>
            <a:off x="-14175" y="0"/>
            <a:ext cx="3189908" cy="6857999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264" name="think-cell Slide" r:id="rId4" imgW="12700" imgH="12700" progId="TCLayout.ActiveDocument.1">
                  <p:embed/>
                </p:oleObj>
              </mc:Choice>
              <mc:Fallback>
                <p:oleObj name="think-cell Slide" r:id="rId4" imgW="12700" imgH="12700" progId="TCLayout.ActiveDocument.1">
                  <p:embed/>
                  <p:pic>
                    <p:nvPicPr>
                      <p:cNvPr id="0" name="对象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8839" y="230189"/>
            <a:ext cx="11258674" cy="369332"/>
          </a:xfrm>
        </p:spPr>
        <p:txBody>
          <a:bodyPr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/>
          <p:cNvGraphicFramePr/>
          <p:nvPr userDrawn="1">
            <p:custDataLst>
              <p:tags r:id="rId2"/>
            </p:custDataLst>
          </p:nvPr>
        </p:nvGraphicFramePr>
        <p:xfrm>
          <a:off x="2118" y="1593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020" name="think-cell Slide" r:id="rId4" imgW="12700" imgH="12700" progId="TCLayout.ActiveDocument.1">
                  <p:embed/>
                </p:oleObj>
              </mc:Choice>
              <mc:Fallback>
                <p:oleObj name="think-cell Slide" r:id="rId4" imgW="12700" imgH="12700" progId="TCLayout.ActiveDocument.1">
                  <p:embed/>
                  <p:pic>
                    <p:nvPicPr>
                      <p:cNvPr id="0" name="图片 31612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93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043" name="think-cell Slide" r:id="rId4" imgW="12700" imgH="12700" progId="TCLayout.ActiveDocument.1">
                  <p:embed/>
                </p:oleObj>
              </mc:Choice>
              <mc:Fallback>
                <p:oleObj name="think-cell Slide" r:id="rId4" imgW="12700" imgH="12700" progId="TCLayout.ActiveDocument.1">
                  <p:embed/>
                  <p:pic>
                    <p:nvPicPr>
                      <p:cNvPr id="0" name="图片 317150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8839" y="230189"/>
            <a:ext cx="11258674" cy="369332"/>
          </a:xfrm>
        </p:spPr>
        <p:txBody>
          <a:bodyPr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平行四边形 14"/>
          <p:cNvSpPr/>
          <p:nvPr/>
        </p:nvSpPr>
        <p:spPr>
          <a:xfrm>
            <a:off x="9661295" y="6421867"/>
            <a:ext cx="1768705" cy="318086"/>
          </a:xfrm>
          <a:prstGeom prst="parallelogram">
            <a:avLst/>
          </a:prstGeom>
          <a:solidFill>
            <a:srgbClr val="EB54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570"/>
          </a:p>
        </p:txBody>
      </p:sp>
      <p:grpSp>
        <p:nvGrpSpPr>
          <p:cNvPr id="7" name="组 6"/>
          <p:cNvGrpSpPr/>
          <p:nvPr userDrawn="1"/>
        </p:nvGrpSpPr>
        <p:grpSpPr>
          <a:xfrm>
            <a:off x="79841" y="-94620"/>
            <a:ext cx="400720" cy="476045"/>
            <a:chOff x="81464" y="-96542"/>
            <a:chExt cx="408865" cy="485714"/>
          </a:xfrm>
        </p:grpSpPr>
        <p:sp>
          <p:nvSpPr>
            <p:cNvPr id="8" name="矩形 7"/>
            <p:cNvSpPr/>
            <p:nvPr/>
          </p:nvSpPr>
          <p:spPr>
            <a:xfrm>
              <a:off x="81464" y="-96542"/>
              <a:ext cx="344557" cy="344557"/>
            </a:xfrm>
            <a:prstGeom prst="rect">
              <a:avLst/>
            </a:prstGeom>
            <a:solidFill>
              <a:srgbClr val="005E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570"/>
                <a:t>   </a:t>
              </a:r>
              <a:endParaRPr kumimoji="1" lang="zh-CN" altLang="en-US" sz="1570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206189" y="106857"/>
              <a:ext cx="284140" cy="282315"/>
            </a:xfrm>
            <a:prstGeom prst="rect">
              <a:avLst/>
            </a:prstGeom>
            <a:solidFill>
              <a:srgbClr val="E953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570"/>
                <a:t>   </a:t>
              </a:r>
              <a:endParaRPr kumimoji="1" lang="zh-CN" altLang="en-US" sz="1570" dirty="0"/>
            </a:p>
          </p:txBody>
        </p:sp>
      </p:grpSp>
      <p:sp>
        <p:nvSpPr>
          <p:cNvPr id="13" name="平行四边形 12"/>
          <p:cNvSpPr/>
          <p:nvPr/>
        </p:nvSpPr>
        <p:spPr>
          <a:xfrm>
            <a:off x="-139214" y="6421868"/>
            <a:ext cx="9133836" cy="318087"/>
          </a:xfrm>
          <a:prstGeom prst="parallelogram">
            <a:avLst/>
          </a:prstGeom>
          <a:solidFill>
            <a:srgbClr val="EB54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57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V="1">
            <a:off x="8878046" y="6421868"/>
            <a:ext cx="925327" cy="318087"/>
          </a:xfrm>
          <a:prstGeom prst="rect">
            <a:avLst/>
          </a:prstGeom>
        </p:spPr>
      </p:pic>
      <p:sp>
        <p:nvSpPr>
          <p:cNvPr id="16" name="平行四边形 15"/>
          <p:cNvSpPr/>
          <p:nvPr/>
        </p:nvSpPr>
        <p:spPr>
          <a:xfrm>
            <a:off x="-139215" y="6692349"/>
            <a:ext cx="9133836" cy="90184"/>
          </a:xfrm>
          <a:prstGeom prst="parallelogram">
            <a:avLst/>
          </a:prstGeom>
          <a:solidFill>
            <a:srgbClr val="005E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570"/>
          </a:p>
        </p:txBody>
      </p:sp>
      <p:sp>
        <p:nvSpPr>
          <p:cNvPr id="17" name="平行四边形 16"/>
          <p:cNvSpPr/>
          <p:nvPr/>
        </p:nvSpPr>
        <p:spPr>
          <a:xfrm>
            <a:off x="9639706" y="6685397"/>
            <a:ext cx="1720444" cy="45719"/>
          </a:xfrm>
          <a:prstGeom prst="parallelogram">
            <a:avLst/>
          </a:prstGeom>
          <a:solidFill>
            <a:srgbClr val="005E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57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321" y="6488606"/>
            <a:ext cx="1758431" cy="15365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 hidden="1"/>
          <p:cNvGraphicFramePr/>
          <p:nvPr userDrawn="1">
            <p:custDataLst>
              <p:tags r:id="rId2"/>
            </p:custDataLst>
          </p:nvPr>
        </p:nvGraphicFramePr>
        <p:xfrm>
          <a:off x="1588" y="1592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949" name="think-cell Slide" r:id="rId4" imgW="0" imgH="0" progId="TCLayout.ActiveDocument.1">
                  <p:embed/>
                </p:oleObj>
              </mc:Choice>
              <mc:Fallback>
                <p:oleObj name="think-cell Slide" r:id="rId4" imgW="0" imgH="0" progId="TCLayout.ActiveDocument.1">
                  <p:embed/>
                  <p:pic>
                    <p:nvPicPr>
                      <p:cNvPr id="0" name="对象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92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/>
          <p:cNvSpPr txBox="1">
            <a:spLocks noChangeArrowheads="1"/>
          </p:cNvSpPr>
          <p:nvPr/>
        </p:nvSpPr>
        <p:spPr bwMode="auto">
          <a:xfrm>
            <a:off x="11256935" y="36518"/>
            <a:ext cx="393717" cy="122237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endParaRPr lang="en-US" altLang="zh-CN" sz="800" noProof="0"/>
          </a:p>
        </p:txBody>
      </p:sp>
      <p:grpSp>
        <p:nvGrpSpPr>
          <p:cNvPr id="8" name="McK Title Elements"/>
          <p:cNvGrpSpPr/>
          <p:nvPr/>
        </p:nvGrpSpPr>
        <p:grpSpPr bwMode="auto">
          <a:xfrm>
            <a:off x="10" y="8"/>
            <a:ext cx="11944879" cy="6723063"/>
            <a:chOff x="0" y="0"/>
            <a:chExt cx="5643" cy="4235"/>
          </a:xfrm>
        </p:grpSpPr>
        <p:sp>
          <p:nvSpPr>
            <p:cNvPr id="9" name="McK Document type" hidden="1"/>
            <p:cNvSpPr txBox="1">
              <a:spLocks noChangeArrowheads="1"/>
            </p:cNvSpPr>
            <p:nvPr/>
          </p:nvSpPr>
          <p:spPr bwMode="auto">
            <a:xfrm>
              <a:off x="1663" y="3106"/>
              <a:ext cx="3109" cy="13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0" tIns="0" rIns="0" bIns="0" anchor="b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zh-CN" altLang="en-US" sz="1400" baseline="0" noProof="0" dirty="0">
                  <a:latin typeface="+mn-lt"/>
                </a:rPr>
                <a:t>文件类型</a:t>
              </a:r>
              <a:endParaRPr lang="en-US" altLang="zh-CN" sz="1400" baseline="0" noProof="0" dirty="0">
                <a:latin typeface="+mn-lt"/>
              </a:endParaRPr>
            </a:p>
          </p:txBody>
        </p:sp>
        <p:sp>
          <p:nvSpPr>
            <p:cNvPr id="10" name="McK Date" hidden="1"/>
            <p:cNvSpPr txBox="1">
              <a:spLocks noChangeArrowheads="1"/>
            </p:cNvSpPr>
            <p:nvPr/>
          </p:nvSpPr>
          <p:spPr bwMode="auto">
            <a:xfrm>
              <a:off x="1663" y="3275"/>
              <a:ext cx="3109" cy="13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zh-CN" altLang="en-US" sz="1400" baseline="0" noProof="0" dirty="0">
                  <a:latin typeface="+mn-lt"/>
                </a:rPr>
                <a:t>日期</a:t>
              </a:r>
              <a:endParaRPr lang="en-US" altLang="zh-CN" sz="1400" baseline="0" noProof="0" dirty="0">
                <a:latin typeface="+mn-lt"/>
              </a:endParaRPr>
            </a:p>
          </p:txBody>
        </p:sp>
        <p:sp>
          <p:nvSpPr>
            <p:cNvPr id="11" name="McK Disclaimer" hidden="1"/>
            <p:cNvSpPr>
              <a:spLocks noChangeArrowheads="1"/>
            </p:cNvSpPr>
            <p:nvPr/>
          </p:nvSpPr>
          <p:spPr bwMode="auto">
            <a:xfrm>
              <a:off x="1663" y="3713"/>
              <a:ext cx="3226" cy="15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0" tIns="0" rIns="0" bIns="0" anchor="b">
              <a:spAutoFit/>
            </a:bodyPr>
            <a:lstStyle/>
            <a:p>
              <a:pPr defTabSz="803910" eaLnBrk="0" hangingPunct="0"/>
              <a:r>
                <a:rPr lang="zh-CN" altLang="en-US" sz="800" baseline="0" noProof="0" dirty="0">
                  <a:latin typeface="+mn-lt"/>
                </a:rPr>
                <a:t>机密和专有</a:t>
              </a:r>
            </a:p>
            <a:p>
              <a:pPr defTabSz="803910" eaLnBrk="0" hangingPunct="0"/>
              <a:r>
                <a:rPr lang="zh-CN" altLang="en-US" sz="800" baseline="0" noProof="0" dirty="0">
                  <a:latin typeface="+mn-lt"/>
                </a:rPr>
                <a:t>未经麦肯锡许可，任何对此资料的使用严格禁止</a:t>
              </a:r>
              <a:endParaRPr lang="en-US" altLang="zh-CN" sz="800" baseline="0" noProof="0" dirty="0">
                <a:latin typeface="+mn-lt"/>
              </a:endParaRPr>
            </a:p>
          </p:txBody>
        </p:sp>
        <p:sp>
          <p:nvSpPr>
            <p:cNvPr id="12" name="TitleBottomPlaceholder" hidden="1"/>
            <p:cNvSpPr>
              <a:spLocks noChangeArrowheads="1"/>
            </p:cNvSpPr>
            <p:nvPr/>
          </p:nvSpPr>
          <p:spPr bwMode="auto">
            <a:xfrm>
              <a:off x="0" y="1410"/>
              <a:ext cx="1382" cy="2825"/>
            </a:xfrm>
            <a:prstGeom prst="rect">
              <a:avLst/>
            </a:prstGeom>
            <a:solidFill>
              <a:srgbClr val="0065CC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altLang="zh-CN" sz="1600" noProof="0"/>
            </a:p>
          </p:txBody>
        </p:sp>
        <p:sp>
          <p:nvSpPr>
            <p:cNvPr id="13" name="TitleTopPlaceholder" hidden="1"/>
            <p:cNvSpPr>
              <a:spLocks noChangeArrowheads="1"/>
            </p:cNvSpPr>
            <p:nvPr/>
          </p:nvSpPr>
          <p:spPr bwMode="auto">
            <a:xfrm>
              <a:off x="0" y="0"/>
              <a:ext cx="1382" cy="1410"/>
            </a:xfrm>
            <a:prstGeom prst="rect">
              <a:avLst/>
            </a:prstGeom>
            <a:solidFill>
              <a:srgbClr val="91AFFF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altLang="zh-CN" sz="1600" noProof="0"/>
            </a:p>
          </p:txBody>
        </p:sp>
        <p:sp>
          <p:nvSpPr>
            <p:cNvPr id="14" name="Rectangle 1189" hidden="1"/>
            <p:cNvSpPr>
              <a:spLocks noChangeArrowheads="1"/>
            </p:cNvSpPr>
            <p:nvPr/>
          </p:nvSpPr>
          <p:spPr bwMode="auto">
            <a:xfrm>
              <a:off x="0" y="0"/>
              <a:ext cx="5643" cy="4234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en-US" altLang="zh-CN" sz="1600" noProof="0"/>
            </a:p>
          </p:txBody>
        </p:sp>
      </p:grpSp>
      <p:pic>
        <p:nvPicPr>
          <p:cNvPr id="18" name="TitleBottomBarBW" hidden="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565649" y="6443673"/>
            <a:ext cx="2182379" cy="192087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3314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3520177" y="2133609"/>
            <a:ext cx="6581007" cy="492443"/>
          </a:xfrm>
          <a:prstGeom prst="rect">
            <a:avLst/>
          </a:prstGeom>
        </p:spPr>
        <p:txBody>
          <a:bodyPr/>
          <a:lstStyle>
            <a:lvl1pPr>
              <a:defRPr sz="3200" b="0"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en-US" altLang="zh-CN" noProof="0" dirty="0"/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520177" y="3867152"/>
            <a:ext cx="6581007" cy="215444"/>
          </a:xfrm>
        </p:spPr>
        <p:txBody>
          <a:bodyPr>
            <a:spAutoFit/>
          </a:bodyPr>
          <a:lstStyle>
            <a:lvl1pPr>
              <a:defRPr sz="1400" baseline="0"/>
            </a:lvl1pPr>
          </a:lstStyle>
          <a:p>
            <a:pPr lvl="0"/>
            <a:r>
              <a:rPr lang="zh-CN" altLang="en-US" noProof="0"/>
              <a:t>单击以编辑母版副标题样式</a:t>
            </a:r>
            <a:endParaRPr lang="en-US" altLang="zh-CN" noProof="0" dirty="0"/>
          </a:p>
        </p:txBody>
      </p:sp>
      <p:sp>
        <p:nvSpPr>
          <p:cNvPr id="15" name="Rectangle 1134"/>
          <p:cNvSpPr>
            <a:spLocks noChangeArrowheads="1"/>
          </p:cNvSpPr>
          <p:nvPr userDrawn="1"/>
        </p:nvSpPr>
        <p:spPr bwMode="gray">
          <a:xfrm>
            <a:off x="0" y="6650655"/>
            <a:ext cx="11966972" cy="207344"/>
          </a:xfrm>
          <a:prstGeom prst="rect">
            <a:avLst/>
          </a:prstGeom>
          <a:solidFill>
            <a:srgbClr val="002960"/>
          </a:solidFill>
          <a:ln>
            <a:noFill/>
          </a:ln>
          <a:effectLst/>
        </p:spPr>
        <p:txBody>
          <a:bodyPr wrap="none" anchor="ctr"/>
          <a:lstStyle/>
          <a:p>
            <a:endParaRPr lang="en-US" altLang="zh-CN" sz="1600" noProof="0"/>
          </a:p>
        </p:txBody>
      </p:sp>
      <p:cxnSp>
        <p:nvCxnSpPr>
          <p:cNvPr id="19" name="直接连接符 18"/>
          <p:cNvCxnSpPr/>
          <p:nvPr userDrawn="1"/>
        </p:nvCxnSpPr>
        <p:spPr>
          <a:xfrm>
            <a:off x="11370523" y="6704655"/>
            <a:ext cx="0" cy="10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3" descr="D:\Users\zhangbowen541\Downloads\c1516087c9bb967c61b81e426e136565.jpg"/>
          <p:cNvPicPr>
            <a:picLocks noChangeAspect="1" noChangeArrowheads="1"/>
          </p:cNvPicPr>
          <p:nvPr userDrawn="1"/>
        </p:nvPicPr>
        <p:blipFill rotWithShape="1">
          <a:blip r:embed="rId5" cstate="email"/>
          <a:srcRect/>
          <a:stretch>
            <a:fillRect/>
          </a:stretch>
        </p:blipFill>
        <p:spPr bwMode="auto">
          <a:xfrm>
            <a:off x="-14175" y="0"/>
            <a:ext cx="3189908" cy="6857999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/>
          <p:cNvGraphicFramePr/>
          <p:nvPr userDrawn="1">
            <p:custDataLst>
              <p:tags r:id="rId2"/>
            </p:custDataLst>
          </p:nvPr>
        </p:nvGraphicFramePr>
        <p:xfrm>
          <a:off x="2118" y="1593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973" name="think-cell Slide" r:id="rId4" imgW="0" imgH="0" progId="TCLayout.ActiveDocument.1">
                  <p:embed/>
                </p:oleObj>
              </mc:Choice>
              <mc:Fallback>
                <p:oleObj name="think-cell Slide" r:id="rId4" imgW="0" imgH="0" progId="TCLayout.ActiveDocument.1">
                  <p:embed/>
                  <p:pic>
                    <p:nvPicPr>
                      <p:cNvPr id="0" name="对象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93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997" name="think-cell Slide" r:id="rId4" imgW="0" imgH="0" progId="TCLayout.ActiveDocument.1">
                  <p:embed/>
                </p:oleObj>
              </mc:Choice>
              <mc:Fallback>
                <p:oleObj name="think-cell Slide" r:id="rId4" imgW="0" imgH="0" progId="TCLayout.ActiveDocument.1">
                  <p:embed/>
                  <p:pic>
                    <p:nvPicPr>
                      <p:cNvPr id="0" name="对象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8839" y="230189"/>
            <a:ext cx="11258674" cy="369332"/>
          </a:xfrm>
        </p:spPr>
        <p:txBody>
          <a:bodyPr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 hidden="1"/>
          <p:cNvGraphicFramePr/>
          <p:nvPr userDrawn="1">
            <p:custDataLst>
              <p:tags r:id="rId2"/>
            </p:custDataLst>
          </p:nvPr>
        </p:nvGraphicFramePr>
        <p:xfrm>
          <a:off x="1588" y="1592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216" name="think-cell Slide" r:id="rId4" imgW="12700" imgH="12700" progId="TCLayout.ActiveDocument.1">
                  <p:embed/>
                </p:oleObj>
              </mc:Choice>
              <mc:Fallback>
                <p:oleObj name="think-cell Slide" r:id="rId4" imgW="12700" imgH="12700" progId="TCLayout.ActiveDocument.1">
                  <p:embed/>
                  <p:pic>
                    <p:nvPicPr>
                      <p:cNvPr id="0" name="对象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92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/>
          <p:cNvSpPr txBox="1">
            <a:spLocks noChangeArrowheads="1"/>
          </p:cNvSpPr>
          <p:nvPr/>
        </p:nvSpPr>
        <p:spPr bwMode="auto">
          <a:xfrm>
            <a:off x="11256935" y="36518"/>
            <a:ext cx="393717" cy="122237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endParaRPr lang="en-US" altLang="zh-CN" sz="800" noProof="0"/>
          </a:p>
        </p:txBody>
      </p:sp>
      <p:grpSp>
        <p:nvGrpSpPr>
          <p:cNvPr id="8" name="McK Title Elements"/>
          <p:cNvGrpSpPr/>
          <p:nvPr/>
        </p:nvGrpSpPr>
        <p:grpSpPr bwMode="auto">
          <a:xfrm>
            <a:off x="10" y="8"/>
            <a:ext cx="11944879" cy="6723063"/>
            <a:chOff x="0" y="0"/>
            <a:chExt cx="5643" cy="4235"/>
          </a:xfrm>
        </p:grpSpPr>
        <p:sp>
          <p:nvSpPr>
            <p:cNvPr id="9" name="McK Document type" hidden="1"/>
            <p:cNvSpPr txBox="1">
              <a:spLocks noChangeArrowheads="1"/>
            </p:cNvSpPr>
            <p:nvPr/>
          </p:nvSpPr>
          <p:spPr bwMode="auto">
            <a:xfrm>
              <a:off x="1663" y="3106"/>
              <a:ext cx="3109" cy="13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0" tIns="0" rIns="0" bIns="0" anchor="b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zh-CN" altLang="en-US" sz="1400" baseline="0" noProof="0" dirty="0">
                  <a:latin typeface="+mn-lt"/>
                </a:rPr>
                <a:t>文件类型</a:t>
              </a:r>
              <a:endParaRPr lang="en-US" altLang="zh-CN" sz="1400" baseline="0" noProof="0" dirty="0">
                <a:latin typeface="+mn-lt"/>
              </a:endParaRPr>
            </a:p>
          </p:txBody>
        </p:sp>
        <p:sp>
          <p:nvSpPr>
            <p:cNvPr id="10" name="McK Date" hidden="1"/>
            <p:cNvSpPr txBox="1">
              <a:spLocks noChangeArrowheads="1"/>
            </p:cNvSpPr>
            <p:nvPr/>
          </p:nvSpPr>
          <p:spPr bwMode="auto">
            <a:xfrm>
              <a:off x="1663" y="3275"/>
              <a:ext cx="3109" cy="13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zh-CN" altLang="en-US" sz="1400" baseline="0" noProof="0" dirty="0">
                  <a:latin typeface="+mn-lt"/>
                </a:rPr>
                <a:t>日期</a:t>
              </a:r>
              <a:endParaRPr lang="en-US" altLang="zh-CN" sz="1400" baseline="0" noProof="0" dirty="0">
                <a:latin typeface="+mn-lt"/>
              </a:endParaRPr>
            </a:p>
          </p:txBody>
        </p:sp>
        <p:sp>
          <p:nvSpPr>
            <p:cNvPr id="11" name="McK Disclaimer" hidden="1"/>
            <p:cNvSpPr>
              <a:spLocks noChangeArrowheads="1"/>
            </p:cNvSpPr>
            <p:nvPr/>
          </p:nvSpPr>
          <p:spPr bwMode="auto">
            <a:xfrm>
              <a:off x="1663" y="3713"/>
              <a:ext cx="3226" cy="15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0" tIns="0" rIns="0" bIns="0" anchor="b">
              <a:spAutoFit/>
            </a:bodyPr>
            <a:lstStyle/>
            <a:p>
              <a:pPr defTabSz="803910" eaLnBrk="0" hangingPunct="0"/>
              <a:r>
                <a:rPr lang="zh-CN" altLang="en-US" sz="800" baseline="0" noProof="0" dirty="0">
                  <a:latin typeface="+mn-lt"/>
                </a:rPr>
                <a:t>机密和专有</a:t>
              </a:r>
            </a:p>
            <a:p>
              <a:pPr defTabSz="803910" eaLnBrk="0" hangingPunct="0"/>
              <a:r>
                <a:rPr lang="zh-CN" altLang="en-US" sz="800" baseline="0" noProof="0" dirty="0">
                  <a:latin typeface="+mn-lt"/>
                </a:rPr>
                <a:t>未经麦肯锡许可，任何对此资料的使用严格禁止</a:t>
              </a:r>
              <a:endParaRPr lang="en-US" altLang="zh-CN" sz="800" baseline="0" noProof="0" dirty="0">
                <a:latin typeface="+mn-lt"/>
              </a:endParaRPr>
            </a:p>
          </p:txBody>
        </p:sp>
        <p:sp>
          <p:nvSpPr>
            <p:cNvPr id="12" name="TitleBottomPlaceholder" hidden="1"/>
            <p:cNvSpPr>
              <a:spLocks noChangeArrowheads="1"/>
            </p:cNvSpPr>
            <p:nvPr/>
          </p:nvSpPr>
          <p:spPr bwMode="auto">
            <a:xfrm>
              <a:off x="0" y="1410"/>
              <a:ext cx="1382" cy="2825"/>
            </a:xfrm>
            <a:prstGeom prst="rect">
              <a:avLst/>
            </a:prstGeom>
            <a:solidFill>
              <a:srgbClr val="0065CC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altLang="zh-CN" sz="1600" noProof="0"/>
            </a:p>
          </p:txBody>
        </p:sp>
        <p:sp>
          <p:nvSpPr>
            <p:cNvPr id="13" name="TitleTopPlaceholder" hidden="1"/>
            <p:cNvSpPr>
              <a:spLocks noChangeArrowheads="1"/>
            </p:cNvSpPr>
            <p:nvPr/>
          </p:nvSpPr>
          <p:spPr bwMode="auto">
            <a:xfrm>
              <a:off x="0" y="0"/>
              <a:ext cx="1382" cy="1410"/>
            </a:xfrm>
            <a:prstGeom prst="rect">
              <a:avLst/>
            </a:prstGeom>
            <a:solidFill>
              <a:srgbClr val="91AFFF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altLang="zh-CN" sz="1600" noProof="0"/>
            </a:p>
          </p:txBody>
        </p:sp>
        <p:sp>
          <p:nvSpPr>
            <p:cNvPr id="14" name="Rectangle 1189" hidden="1"/>
            <p:cNvSpPr>
              <a:spLocks noChangeArrowheads="1"/>
            </p:cNvSpPr>
            <p:nvPr/>
          </p:nvSpPr>
          <p:spPr bwMode="auto">
            <a:xfrm>
              <a:off x="0" y="0"/>
              <a:ext cx="5643" cy="4234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en-US" altLang="zh-CN" sz="1600" noProof="0"/>
            </a:p>
          </p:txBody>
        </p:sp>
      </p:grpSp>
      <p:pic>
        <p:nvPicPr>
          <p:cNvPr id="18" name="TitleBottomBarBW" hidden="1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565649" y="6443673"/>
            <a:ext cx="2182379" cy="192087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3314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3520177" y="2133609"/>
            <a:ext cx="6581007" cy="492443"/>
          </a:xfrm>
          <a:prstGeom prst="rect">
            <a:avLst/>
          </a:prstGeom>
        </p:spPr>
        <p:txBody>
          <a:bodyPr/>
          <a:lstStyle>
            <a:lvl1pPr>
              <a:defRPr sz="3200" b="0"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en-US" altLang="zh-CN" noProof="0" dirty="0"/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520177" y="3867152"/>
            <a:ext cx="6581007" cy="215444"/>
          </a:xfrm>
        </p:spPr>
        <p:txBody>
          <a:bodyPr>
            <a:spAutoFit/>
          </a:bodyPr>
          <a:lstStyle>
            <a:lvl1pPr>
              <a:defRPr sz="1400" baseline="0"/>
            </a:lvl1pPr>
          </a:lstStyle>
          <a:p>
            <a:pPr lvl="0"/>
            <a:r>
              <a:rPr lang="zh-CN" altLang="en-US" noProof="0"/>
              <a:t>单击以编辑母版副标题样式</a:t>
            </a:r>
            <a:endParaRPr lang="en-US" altLang="zh-CN" noProof="0" dirty="0"/>
          </a:p>
        </p:txBody>
      </p:sp>
      <p:sp>
        <p:nvSpPr>
          <p:cNvPr id="15" name="Rectangle 1134"/>
          <p:cNvSpPr>
            <a:spLocks noChangeArrowheads="1"/>
          </p:cNvSpPr>
          <p:nvPr userDrawn="1"/>
        </p:nvSpPr>
        <p:spPr bwMode="gray">
          <a:xfrm>
            <a:off x="0" y="6650655"/>
            <a:ext cx="11966972" cy="207344"/>
          </a:xfrm>
          <a:prstGeom prst="rect">
            <a:avLst/>
          </a:prstGeom>
          <a:solidFill>
            <a:srgbClr val="002960"/>
          </a:solidFill>
          <a:ln>
            <a:noFill/>
          </a:ln>
          <a:effectLst/>
        </p:spPr>
        <p:txBody>
          <a:bodyPr wrap="none" anchor="ctr"/>
          <a:lstStyle/>
          <a:p>
            <a:endParaRPr lang="en-US" altLang="zh-CN" sz="1600" noProof="0"/>
          </a:p>
        </p:txBody>
      </p:sp>
      <p:cxnSp>
        <p:nvCxnSpPr>
          <p:cNvPr id="19" name="直接连接符 18"/>
          <p:cNvCxnSpPr/>
          <p:nvPr userDrawn="1"/>
        </p:nvCxnSpPr>
        <p:spPr>
          <a:xfrm>
            <a:off x="11370523" y="6704655"/>
            <a:ext cx="0" cy="10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3" descr="D:\Users\zhangbowen541\Downloads\c1516087c9bb967c61b81e426e136565.jpg"/>
          <p:cNvPicPr>
            <a:picLocks noChangeAspect="1" noChangeArrowheads="1"/>
          </p:cNvPicPr>
          <p:nvPr userDrawn="1"/>
        </p:nvPicPr>
        <p:blipFill rotWithShape="1">
          <a:blip r:embed="rId7" cstate="screen"/>
          <a:srcRect/>
          <a:stretch>
            <a:fillRect/>
          </a:stretch>
        </p:blipFill>
        <p:spPr bwMode="auto">
          <a:xfrm>
            <a:off x="-14175" y="0"/>
            <a:ext cx="3189908" cy="6857999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/>
          <p:cNvGraphicFramePr/>
          <p:nvPr userDrawn="1">
            <p:custDataLst>
              <p:tags r:id="rId2"/>
            </p:custDataLst>
          </p:nvPr>
        </p:nvGraphicFramePr>
        <p:xfrm>
          <a:off x="2118" y="1593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240" name="think-cell Slide" r:id="rId4" imgW="12700" imgH="12700" progId="TCLayout.ActiveDocument.1">
                  <p:embed/>
                </p:oleObj>
              </mc:Choice>
              <mc:Fallback>
                <p:oleObj name="think-cell Slide" r:id="rId4" imgW="12700" imgH="12700" progId="TCLayout.ActiveDocument.1">
                  <p:embed/>
                  <p:pic>
                    <p:nvPicPr>
                      <p:cNvPr id="0" name="对象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93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vmlDrawing" Target="../drawings/vmlDrawing1.vml"/><Relationship Id="rId5" Type="http://schemas.openxmlformats.org/officeDocument/2006/relationships/theme" Target="../theme/theme1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oleObject" Target="../embeddings/oleObject1.bin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slideLayout" Target="../slideLayouts/slideLayout7.xml"/><Relationship Id="rId7" Type="http://schemas.openxmlformats.org/officeDocument/2006/relationships/tags" Target="../tags/tag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tags" Target="../tags/tag6.xml"/><Relationship Id="rId5" Type="http://schemas.openxmlformats.org/officeDocument/2006/relationships/vmlDrawing" Target="../drawings/vmlDrawing5.vml"/><Relationship Id="rId4" Type="http://schemas.openxmlformats.org/officeDocument/2006/relationships/theme" Target="../theme/theme2.xml"/><Relationship Id="rId9" Type="http://schemas.openxmlformats.org/officeDocument/2006/relationships/image" Target="NUL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slideLayout" Target="../slideLayouts/slideLayout10.xml"/><Relationship Id="rId7" Type="http://schemas.openxmlformats.org/officeDocument/2006/relationships/tags" Target="../tags/tag1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tags" Target="../tags/tag11.xml"/><Relationship Id="rId5" Type="http://schemas.openxmlformats.org/officeDocument/2006/relationships/vmlDrawing" Target="../drawings/vmlDrawing9.vml"/><Relationship Id="rId4" Type="http://schemas.openxmlformats.org/officeDocument/2006/relationships/theme" Target="../theme/theme3.xml"/><Relationship Id="rId9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7"/>
            </p:custDataLst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911" name="think-cell Slide" r:id="rId9" imgW="12700" imgH="12700" progId="TCLayout.ActiveDocument.1">
                  <p:embed/>
                </p:oleObj>
              </mc:Choice>
              <mc:Fallback>
                <p:oleObj name="think-cell Slide" r:id="rId9" imgW="12700" imgH="12700" progId="TCLayout.ActiveDocument.1">
                  <p:embed/>
                  <p:pic>
                    <p:nvPicPr>
                      <p:cNvPr id="0" name="Picture 2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3" name="doc id"/>
          <p:cNvSpPr>
            <a:spLocks noChangeArrowheads="1"/>
          </p:cNvSpPr>
          <p:nvPr/>
        </p:nvSpPr>
        <p:spPr bwMode="auto">
          <a:xfrm>
            <a:off x="10776438" y="36518"/>
            <a:ext cx="876339" cy="122237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0" tIns="0" rIns="0" bIns="0"/>
          <a:lstStyle/>
          <a:p>
            <a:pPr algn="r" defTabSz="894715"/>
            <a:endParaRPr lang="en-US" altLang="zh-CN" sz="800" noProof="0">
              <a:solidFill>
                <a:srgbClr val="000000"/>
              </a:solidFill>
            </a:endParaRPr>
          </a:p>
        </p:txBody>
      </p:sp>
      <p:sp>
        <p:nvSpPr>
          <p:cNvPr id="1036" name="Rectangle 28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78139" y="755305"/>
            <a:ext cx="10892386" cy="123110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0" numCol="1" anchor="t" anchorCtr="0" compatLnSpc="1">
            <a:sp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  <a:endParaRPr lang="en-US" altLang="zh-CN" noProof="0" dirty="0"/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298839" y="230189"/>
            <a:ext cx="11258674" cy="2923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spAutoFit/>
          </a:bodyPr>
          <a:lstStyle/>
          <a:p>
            <a:pPr lvl="0"/>
            <a:r>
              <a:rPr lang="zh-CN" altLang="en-US" noProof="0"/>
              <a:t>单击此处编辑母版标题样式</a:t>
            </a:r>
            <a:endParaRPr lang="en-US" altLang="zh-CN" noProof="0" dirty="0"/>
          </a:p>
        </p:txBody>
      </p:sp>
      <p:sp>
        <p:nvSpPr>
          <p:cNvPr id="12" name="McK 1. On-page tracker" hidden="1"/>
          <p:cNvSpPr>
            <a:spLocks noChangeArrowheads="1"/>
          </p:cNvSpPr>
          <p:nvPr/>
        </p:nvSpPr>
        <p:spPr bwMode="auto">
          <a:xfrm>
            <a:off x="158759" y="26990"/>
            <a:ext cx="859210" cy="215444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altLang="zh-CN" sz="1400" noProof="0" dirty="0">
                <a:solidFill>
                  <a:srgbClr val="808080"/>
                </a:solidFill>
                <a:latin typeface="+mn-lt"/>
              </a:rPr>
              <a:t>TRACKER</a:t>
            </a:r>
          </a:p>
        </p:txBody>
      </p:sp>
      <p:sp>
        <p:nvSpPr>
          <p:cNvPr id="13" name="McK 3. Unit of measure" hidden="1"/>
          <p:cNvSpPr txBox="1">
            <a:spLocks noChangeArrowheads="1"/>
          </p:cNvSpPr>
          <p:nvPr/>
        </p:nvSpPr>
        <p:spPr bwMode="auto">
          <a:xfrm>
            <a:off x="158767" y="531822"/>
            <a:ext cx="11491891" cy="24622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44930" defTabSz="8953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792605" defTabSz="8953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49805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07005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164205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21405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zh-CN" sz="1600" noProof="0">
                <a:solidFill>
                  <a:srgbClr val="808080"/>
                </a:solidFill>
              </a:rPr>
              <a:t>Unit of measure</a:t>
            </a:r>
          </a:p>
        </p:txBody>
      </p:sp>
      <p:grpSp>
        <p:nvGrpSpPr>
          <p:cNvPr id="14" name="McK Slide Elements" hidden="1"/>
          <p:cNvGrpSpPr/>
          <p:nvPr/>
        </p:nvGrpSpPr>
        <p:grpSpPr bwMode="auto">
          <a:xfrm>
            <a:off x="158758" y="6078544"/>
            <a:ext cx="11398754" cy="509588"/>
            <a:chOff x="75" y="3829"/>
            <a:chExt cx="5385" cy="321"/>
          </a:xfrm>
        </p:grpSpPr>
        <p:sp>
          <p:nvSpPr>
            <p:cNvPr id="15" name="McK 4. Footnote"/>
            <p:cNvSpPr txBox="1">
              <a:spLocks noChangeArrowheads="1"/>
            </p:cNvSpPr>
            <p:nvPr/>
          </p:nvSpPr>
          <p:spPr bwMode="auto">
            <a:xfrm>
              <a:off x="75" y="3829"/>
              <a:ext cx="5385" cy="9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0" tIns="0" rIns="0" bIns="0" anchor="b">
              <a:spAutoFit/>
            </a:bodyPr>
            <a:lstStyle>
              <a:lvl1pPr marL="104775" indent="-104775" defTabSz="8953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1031875" defTabSz="8953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217930" defTabSz="8953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405255" defTabSz="8953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792605" defTabSz="8953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49805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07005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164205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21405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defRPr/>
              </a:pPr>
              <a:r>
                <a:rPr lang="en-US" altLang="zh-CN" sz="1000" baseline="0" noProof="0" dirty="0">
                  <a:latin typeface="+mn-lt"/>
                </a:rPr>
                <a:t>1 </a:t>
              </a:r>
              <a:r>
                <a:rPr lang="zh-CN" altLang="en-US" sz="1000" baseline="0" noProof="0" dirty="0">
                  <a:latin typeface="+mn-lt"/>
                </a:rPr>
                <a:t>注</a:t>
              </a:r>
              <a:endParaRPr lang="en-US" altLang="zh-CN" sz="1000" baseline="0" noProof="0" dirty="0">
                <a:latin typeface="+mn-lt"/>
              </a:endParaRPr>
            </a:p>
          </p:txBody>
        </p:sp>
        <p:sp>
          <p:nvSpPr>
            <p:cNvPr id="16" name="McK 5. Source"/>
            <p:cNvSpPr>
              <a:spLocks noChangeArrowheads="1"/>
            </p:cNvSpPr>
            <p:nvPr/>
          </p:nvSpPr>
          <p:spPr bwMode="auto">
            <a:xfrm>
              <a:off x="75" y="4053"/>
              <a:ext cx="4323" cy="9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0" tIns="0" rIns="0" bIns="0" anchor="ctr">
              <a:spAutoFit/>
            </a:bodyPr>
            <a:lstStyle/>
            <a:p>
              <a:pPr marL="609600" indent="-609600" defTabSz="894715">
                <a:tabLst>
                  <a:tab pos="612140" algn="l"/>
                </a:tabLst>
              </a:pPr>
              <a:r>
                <a:rPr lang="zh-CN" altLang="en-US" sz="1000" baseline="0" dirty="0">
                  <a:solidFill>
                    <a:schemeClr val="tx1"/>
                  </a:solidFill>
                  <a:latin typeface="+mn-lt"/>
                </a:rPr>
                <a:t>资料来源：</a:t>
              </a:r>
              <a:endParaRPr lang="en-US" altLang="zh-CN" sz="1000" baseline="0" dirty="0">
                <a:solidFill>
                  <a:schemeClr val="tx1"/>
                </a:solidFill>
                <a:latin typeface="+mn-lt"/>
              </a:endParaRPr>
            </a:p>
          </p:txBody>
        </p:sp>
      </p:grpSp>
      <p:grpSp>
        <p:nvGrpSpPr>
          <p:cNvPr id="17" name="ACET" hidden="1"/>
          <p:cNvGrpSpPr/>
          <p:nvPr/>
        </p:nvGrpSpPr>
        <p:grpSpPr bwMode="auto">
          <a:xfrm>
            <a:off x="1936845" y="1123953"/>
            <a:ext cx="5685618" cy="511175"/>
            <a:chOff x="915" y="708"/>
            <a:chExt cx="2686" cy="322"/>
          </a:xfrm>
        </p:grpSpPr>
        <p:cxnSp>
          <p:nvCxnSpPr>
            <p:cNvPr id="18" name="AutoShape 249"/>
            <p:cNvCxnSpPr>
              <a:cxnSpLocks noChangeShapeType="1"/>
              <a:stCxn id="20" idx="4"/>
              <a:endCxn id="20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</a:ln>
            <a:effectLst/>
          </p:spPr>
        </p:cxnSp>
        <p:sp>
          <p:nvSpPr>
            <p:cNvPr id="20" name="AutoShape 250"/>
            <p:cNvSpPr>
              <a:spLocks noChangeArrowheads="1"/>
            </p:cNvSpPr>
            <p:nvPr/>
          </p:nvSpPr>
          <p:spPr bwMode="auto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</p:spPr>
          <p:txBody>
            <a:bodyPr lIns="0" tIns="0" rIns="0" bIns="18288" anchor="b">
              <a:spAutoFit/>
            </a:bodyPr>
            <a:lstStyle/>
            <a:p>
              <a:r>
                <a:rPr lang="en-US" altLang="zh-CN" sz="1600" b="1" noProof="0"/>
                <a:t>Title</a:t>
              </a:r>
            </a:p>
            <a:p>
              <a:r>
                <a:rPr lang="en-US" altLang="zh-CN" sz="1600" noProof="0">
                  <a:solidFill>
                    <a:srgbClr val="808080"/>
                  </a:solidFill>
                </a:rPr>
                <a:t>Unit of measure</a:t>
              </a:r>
            </a:p>
          </p:txBody>
        </p:sp>
      </p:grpSp>
      <p:sp>
        <p:nvSpPr>
          <p:cNvPr id="23" name="Rectangle 1134"/>
          <p:cNvSpPr>
            <a:spLocks noChangeArrowheads="1"/>
          </p:cNvSpPr>
          <p:nvPr userDrawn="1"/>
        </p:nvSpPr>
        <p:spPr bwMode="gray">
          <a:xfrm>
            <a:off x="0" y="6650655"/>
            <a:ext cx="11966972" cy="207344"/>
          </a:xfrm>
          <a:prstGeom prst="rect">
            <a:avLst/>
          </a:prstGeom>
          <a:solidFill>
            <a:srgbClr val="002960"/>
          </a:solidFill>
          <a:ln>
            <a:noFill/>
          </a:ln>
          <a:effectLst/>
        </p:spPr>
        <p:txBody>
          <a:bodyPr wrap="none" anchor="ctr"/>
          <a:lstStyle/>
          <a:p>
            <a:endParaRPr lang="en-US" altLang="zh-CN" sz="1600" noProof="0"/>
          </a:p>
        </p:txBody>
      </p:sp>
      <p:cxnSp>
        <p:nvCxnSpPr>
          <p:cNvPr id="25" name="直接连接符 24"/>
          <p:cNvCxnSpPr/>
          <p:nvPr userDrawn="1"/>
        </p:nvCxnSpPr>
        <p:spPr>
          <a:xfrm>
            <a:off x="11370523" y="6704655"/>
            <a:ext cx="0" cy="10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lide Number"/>
          <p:cNvSpPr txBox="1"/>
          <p:nvPr userDrawn="1">
            <p:custDataLst>
              <p:tags r:id="rId8"/>
            </p:custDataLst>
          </p:nvPr>
        </p:nvSpPr>
        <p:spPr>
          <a:xfrm>
            <a:off x="11557512" y="6657135"/>
            <a:ext cx="530777" cy="1524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1000" baseline="0" noProof="0" smtClean="0">
                <a:solidFill>
                  <a:schemeClr val="bg1"/>
                </a:solidFill>
              </a:rPr>
              <a:t>‹#›</a:t>
            </a:fld>
            <a:endParaRPr lang="en-US" sz="1000" baseline="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hdr="0" ftr="0" dt="0"/>
  <p:txStyles>
    <p:titleStyle>
      <a:lvl1pPr algn="l" defTabSz="894715" rtl="0" eaLnBrk="1" fontAlgn="base" hangingPunct="1">
        <a:spcBef>
          <a:spcPct val="0"/>
        </a:spcBef>
        <a:spcAft>
          <a:spcPct val="0"/>
        </a:spcAft>
        <a:tabLst>
          <a:tab pos="361315" algn="l"/>
        </a:tabLst>
        <a:defRPr sz="19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894715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panose="020B0604020202020204" pitchFamily="34" charset="0"/>
        </a:defRPr>
      </a:lvl2pPr>
      <a:lvl3pPr algn="l" defTabSz="894715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panose="020B0604020202020204" pitchFamily="34" charset="0"/>
        </a:defRPr>
      </a:lvl3pPr>
      <a:lvl4pPr algn="l" defTabSz="894715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panose="020B0604020202020204" pitchFamily="34" charset="0"/>
        </a:defRPr>
      </a:lvl4pPr>
      <a:lvl5pPr algn="l" defTabSz="894715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panose="020B0604020202020204" pitchFamily="34" charset="0"/>
        </a:defRPr>
      </a:lvl5pPr>
      <a:lvl6pPr marL="457200" algn="l" defTabSz="894715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panose="020B0604020202020204" pitchFamily="34" charset="0"/>
        </a:defRPr>
      </a:lvl6pPr>
      <a:lvl7pPr marL="913765" algn="l" defTabSz="894715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panose="020B0604020202020204" pitchFamily="34" charset="0"/>
        </a:defRPr>
      </a:lvl7pPr>
      <a:lvl8pPr marL="1370965" algn="l" defTabSz="894715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panose="020B0604020202020204" pitchFamily="34" charset="0"/>
        </a:defRPr>
      </a:lvl8pPr>
      <a:lvl9pPr marL="1828165" algn="l" defTabSz="894715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0" indent="0" algn="l" defTabSz="894715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00" baseline="0">
          <a:solidFill>
            <a:schemeClr val="tx1"/>
          </a:solidFill>
          <a:latin typeface="+mn-ea"/>
          <a:ea typeface="+mn-ea"/>
          <a:cs typeface="+mn-cs"/>
        </a:defRPr>
      </a:lvl1pPr>
      <a:lvl2pPr marL="193675" indent="-191770" algn="l" defTabSz="894715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panose="020B0604020202020204" pitchFamily="34" charset="0"/>
        <a:buChar char="▪"/>
        <a:defRPr sz="1600" baseline="0">
          <a:solidFill>
            <a:schemeClr val="tx1"/>
          </a:solidFill>
          <a:latin typeface="+mn-ea"/>
        </a:defRPr>
      </a:lvl2pPr>
      <a:lvl3pPr marL="457200" indent="-261620" algn="l" defTabSz="894715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panose="020B0604020202020204" pitchFamily="34" charset="0"/>
        <a:buChar char="–"/>
        <a:defRPr sz="1600" baseline="0">
          <a:solidFill>
            <a:schemeClr val="tx1"/>
          </a:solidFill>
          <a:latin typeface="+mn-ea"/>
        </a:defRPr>
      </a:lvl3pPr>
      <a:lvl4pPr marL="614045" indent="-155575" algn="l" defTabSz="894715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panose="020B0604020202020204" pitchFamily="34" charset="0"/>
        <a:buChar char="▫"/>
        <a:defRPr sz="1600" baseline="0">
          <a:solidFill>
            <a:schemeClr val="tx1"/>
          </a:solidFill>
          <a:latin typeface="+mn-ea"/>
        </a:defRPr>
      </a:lvl4pPr>
      <a:lvl5pPr marL="749300" indent="-130175" algn="l" defTabSz="894715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panose="020B0604020202020204" pitchFamily="34" charset="0"/>
        <a:buChar char="-"/>
        <a:defRPr sz="1600" baseline="0">
          <a:solidFill>
            <a:schemeClr val="tx1"/>
          </a:solidFill>
          <a:latin typeface="+mn-ea"/>
        </a:defRPr>
      </a:lvl5pPr>
      <a:lvl6pPr marL="749300" indent="-130175" algn="l" defTabSz="894715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panose="020B0604020202020204" pitchFamily="34" charset="0"/>
        <a:buChar char="-"/>
        <a:defRPr sz="1600">
          <a:solidFill>
            <a:schemeClr val="tx1"/>
          </a:solidFill>
          <a:latin typeface="+mn-lt"/>
        </a:defRPr>
      </a:lvl6pPr>
      <a:lvl7pPr marL="749300" indent="-130175" algn="l" defTabSz="894715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panose="020B0604020202020204" pitchFamily="34" charset="0"/>
        <a:buChar char="-"/>
        <a:defRPr sz="1600">
          <a:solidFill>
            <a:schemeClr val="tx1"/>
          </a:solidFill>
          <a:latin typeface="+mn-lt"/>
        </a:defRPr>
      </a:lvl7pPr>
      <a:lvl8pPr marL="749300" indent="-130175" algn="l" defTabSz="894715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panose="020B0604020202020204" pitchFamily="34" charset="0"/>
        <a:buChar char="-"/>
        <a:defRPr sz="1600">
          <a:solidFill>
            <a:schemeClr val="tx1"/>
          </a:solidFill>
          <a:latin typeface="+mn-lt"/>
        </a:defRPr>
      </a:lvl8pPr>
      <a:lvl9pPr marL="749300" indent="-130175" algn="l" defTabSz="894715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panose="020B0604020202020204" pitchFamily="34" charset="0"/>
        <a:buChar char="-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7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9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73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93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13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3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6"/>
            </p:custDataLst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925" name="think-cell Slide" r:id="rId8" imgW="0" imgH="0" progId="TCLayout.ActiveDocument.1">
                  <p:embed/>
                </p:oleObj>
              </mc:Choice>
              <mc:Fallback>
                <p:oleObj name="think-cell Slide" r:id="rId8" imgW="0" imgH="0" progId="TCLayout.ActiveDocument.1">
                  <p:embed/>
                  <p:pic>
                    <p:nvPicPr>
                      <p:cNvPr id="0" name="Object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3" name="doc id"/>
          <p:cNvSpPr>
            <a:spLocks noChangeArrowheads="1"/>
          </p:cNvSpPr>
          <p:nvPr/>
        </p:nvSpPr>
        <p:spPr bwMode="auto">
          <a:xfrm>
            <a:off x="10776438" y="36518"/>
            <a:ext cx="876339" cy="122237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0" tIns="0" rIns="0" bIns="0"/>
          <a:lstStyle/>
          <a:p>
            <a:pPr algn="r" defTabSz="894715"/>
            <a:endParaRPr lang="en-US" altLang="zh-CN" sz="800" noProof="0">
              <a:solidFill>
                <a:srgbClr val="000000"/>
              </a:solidFill>
            </a:endParaRPr>
          </a:p>
        </p:txBody>
      </p:sp>
      <p:sp>
        <p:nvSpPr>
          <p:cNvPr id="1036" name="Rectangle 28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78139" y="755305"/>
            <a:ext cx="10892386" cy="123110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0" numCol="1" anchor="t" anchorCtr="0" compatLnSpc="1">
            <a:sp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  <a:endParaRPr lang="en-US" altLang="zh-CN" noProof="0" dirty="0"/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298839" y="230189"/>
            <a:ext cx="11258674" cy="2923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spAutoFit/>
          </a:bodyPr>
          <a:lstStyle/>
          <a:p>
            <a:pPr lvl="0"/>
            <a:r>
              <a:rPr lang="zh-CN" altLang="en-US" noProof="0"/>
              <a:t>单击此处编辑母版标题样式</a:t>
            </a:r>
            <a:endParaRPr lang="en-US" altLang="zh-CN" noProof="0" dirty="0"/>
          </a:p>
        </p:txBody>
      </p:sp>
      <p:sp>
        <p:nvSpPr>
          <p:cNvPr id="12" name="McK 1. On-page tracker" hidden="1"/>
          <p:cNvSpPr>
            <a:spLocks noChangeArrowheads="1"/>
          </p:cNvSpPr>
          <p:nvPr/>
        </p:nvSpPr>
        <p:spPr bwMode="auto">
          <a:xfrm>
            <a:off x="158759" y="26990"/>
            <a:ext cx="859210" cy="215444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altLang="zh-CN" sz="1400" noProof="0" dirty="0">
                <a:solidFill>
                  <a:srgbClr val="808080"/>
                </a:solidFill>
                <a:latin typeface="+mn-lt"/>
              </a:rPr>
              <a:t>TRACKER</a:t>
            </a:r>
          </a:p>
        </p:txBody>
      </p:sp>
      <p:sp>
        <p:nvSpPr>
          <p:cNvPr id="13" name="McK 3. Unit of measure" hidden="1"/>
          <p:cNvSpPr txBox="1">
            <a:spLocks noChangeArrowheads="1"/>
          </p:cNvSpPr>
          <p:nvPr/>
        </p:nvSpPr>
        <p:spPr bwMode="auto">
          <a:xfrm>
            <a:off x="158767" y="531822"/>
            <a:ext cx="11491891" cy="24622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44930" defTabSz="8953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792605" defTabSz="8953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49805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07005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164205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21405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zh-CN" sz="1600" noProof="0">
                <a:solidFill>
                  <a:srgbClr val="808080"/>
                </a:solidFill>
              </a:rPr>
              <a:t>Unit of measure</a:t>
            </a:r>
          </a:p>
        </p:txBody>
      </p:sp>
      <p:grpSp>
        <p:nvGrpSpPr>
          <p:cNvPr id="14" name="McK Slide Elements" hidden="1"/>
          <p:cNvGrpSpPr/>
          <p:nvPr/>
        </p:nvGrpSpPr>
        <p:grpSpPr bwMode="auto">
          <a:xfrm>
            <a:off x="158758" y="6078544"/>
            <a:ext cx="11398754" cy="509588"/>
            <a:chOff x="75" y="3829"/>
            <a:chExt cx="5385" cy="321"/>
          </a:xfrm>
        </p:grpSpPr>
        <p:sp>
          <p:nvSpPr>
            <p:cNvPr id="15" name="McK 4. Footnote"/>
            <p:cNvSpPr txBox="1">
              <a:spLocks noChangeArrowheads="1"/>
            </p:cNvSpPr>
            <p:nvPr/>
          </p:nvSpPr>
          <p:spPr bwMode="auto">
            <a:xfrm>
              <a:off x="75" y="3829"/>
              <a:ext cx="5385" cy="9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0" tIns="0" rIns="0" bIns="0" anchor="b">
              <a:spAutoFit/>
            </a:bodyPr>
            <a:lstStyle>
              <a:lvl1pPr marL="104775" indent="-104775" defTabSz="8953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1031875" defTabSz="8953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217930" defTabSz="8953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405255" defTabSz="8953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792605" defTabSz="8953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49805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07005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164205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21405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defRPr/>
              </a:pPr>
              <a:r>
                <a:rPr lang="en-US" altLang="zh-CN" sz="1000" baseline="0" noProof="0" dirty="0">
                  <a:latin typeface="+mn-lt"/>
                </a:rPr>
                <a:t>1 </a:t>
              </a:r>
              <a:r>
                <a:rPr lang="zh-CN" altLang="en-US" sz="1000" baseline="0" noProof="0" dirty="0">
                  <a:latin typeface="+mn-lt"/>
                </a:rPr>
                <a:t>注</a:t>
              </a:r>
              <a:endParaRPr lang="en-US" altLang="zh-CN" sz="1000" baseline="0" noProof="0" dirty="0">
                <a:latin typeface="+mn-lt"/>
              </a:endParaRPr>
            </a:p>
          </p:txBody>
        </p:sp>
        <p:sp>
          <p:nvSpPr>
            <p:cNvPr id="16" name="McK 5. Source"/>
            <p:cNvSpPr>
              <a:spLocks noChangeArrowheads="1"/>
            </p:cNvSpPr>
            <p:nvPr/>
          </p:nvSpPr>
          <p:spPr bwMode="auto">
            <a:xfrm>
              <a:off x="75" y="4053"/>
              <a:ext cx="4323" cy="9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0" tIns="0" rIns="0" bIns="0" anchor="ctr">
              <a:spAutoFit/>
            </a:bodyPr>
            <a:lstStyle/>
            <a:p>
              <a:pPr marL="609600" indent="-609600" defTabSz="894715">
                <a:tabLst>
                  <a:tab pos="612140" algn="l"/>
                </a:tabLst>
              </a:pPr>
              <a:r>
                <a:rPr lang="zh-CN" altLang="en-US" sz="1000" baseline="0" dirty="0">
                  <a:solidFill>
                    <a:schemeClr val="tx1"/>
                  </a:solidFill>
                  <a:latin typeface="+mn-lt"/>
                </a:rPr>
                <a:t>资料来源：</a:t>
              </a:r>
              <a:endParaRPr lang="en-US" altLang="zh-CN" sz="1000" baseline="0" dirty="0">
                <a:solidFill>
                  <a:schemeClr val="tx1"/>
                </a:solidFill>
                <a:latin typeface="+mn-lt"/>
              </a:endParaRPr>
            </a:p>
          </p:txBody>
        </p:sp>
      </p:grpSp>
      <p:grpSp>
        <p:nvGrpSpPr>
          <p:cNvPr id="17" name="ACET" hidden="1"/>
          <p:cNvGrpSpPr/>
          <p:nvPr/>
        </p:nvGrpSpPr>
        <p:grpSpPr bwMode="auto">
          <a:xfrm>
            <a:off x="1936845" y="1123953"/>
            <a:ext cx="5685618" cy="511175"/>
            <a:chOff x="915" y="708"/>
            <a:chExt cx="2686" cy="322"/>
          </a:xfrm>
        </p:grpSpPr>
        <p:cxnSp>
          <p:nvCxnSpPr>
            <p:cNvPr id="18" name="AutoShape 249"/>
            <p:cNvCxnSpPr>
              <a:cxnSpLocks noChangeShapeType="1"/>
              <a:stCxn id="20" idx="4"/>
              <a:endCxn id="20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</a:ln>
            <a:effectLst/>
          </p:spPr>
        </p:cxnSp>
        <p:sp>
          <p:nvSpPr>
            <p:cNvPr id="20" name="AutoShape 250"/>
            <p:cNvSpPr>
              <a:spLocks noChangeArrowheads="1"/>
            </p:cNvSpPr>
            <p:nvPr/>
          </p:nvSpPr>
          <p:spPr bwMode="auto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</p:spPr>
          <p:txBody>
            <a:bodyPr lIns="0" tIns="0" rIns="0" bIns="18288" anchor="b">
              <a:spAutoFit/>
            </a:bodyPr>
            <a:lstStyle/>
            <a:p>
              <a:r>
                <a:rPr lang="en-US" altLang="zh-CN" sz="1600" b="1" noProof="0"/>
                <a:t>Title</a:t>
              </a:r>
            </a:p>
            <a:p>
              <a:r>
                <a:rPr lang="en-US" altLang="zh-CN" sz="1600" noProof="0">
                  <a:solidFill>
                    <a:srgbClr val="808080"/>
                  </a:solidFill>
                </a:rPr>
                <a:t>Unit of measure</a:t>
              </a:r>
            </a:p>
          </p:txBody>
        </p:sp>
      </p:grpSp>
      <p:sp>
        <p:nvSpPr>
          <p:cNvPr id="23" name="Rectangle 1134"/>
          <p:cNvSpPr>
            <a:spLocks noChangeArrowheads="1"/>
          </p:cNvSpPr>
          <p:nvPr userDrawn="1"/>
        </p:nvSpPr>
        <p:spPr bwMode="gray">
          <a:xfrm>
            <a:off x="0" y="6650655"/>
            <a:ext cx="11966972" cy="207344"/>
          </a:xfrm>
          <a:prstGeom prst="rect">
            <a:avLst/>
          </a:prstGeom>
          <a:solidFill>
            <a:srgbClr val="002960"/>
          </a:solidFill>
          <a:ln>
            <a:noFill/>
          </a:ln>
          <a:effectLst/>
        </p:spPr>
        <p:txBody>
          <a:bodyPr wrap="none" anchor="ctr"/>
          <a:lstStyle/>
          <a:p>
            <a:endParaRPr lang="en-US" altLang="zh-CN" sz="1600" noProof="0"/>
          </a:p>
        </p:txBody>
      </p:sp>
      <p:cxnSp>
        <p:nvCxnSpPr>
          <p:cNvPr id="25" name="直接连接符 24"/>
          <p:cNvCxnSpPr/>
          <p:nvPr userDrawn="1"/>
        </p:nvCxnSpPr>
        <p:spPr>
          <a:xfrm>
            <a:off x="11370523" y="6704655"/>
            <a:ext cx="0" cy="10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lide Number"/>
          <p:cNvSpPr txBox="1"/>
          <p:nvPr userDrawn="1">
            <p:custDataLst>
              <p:tags r:id="rId7"/>
            </p:custDataLst>
          </p:nvPr>
        </p:nvSpPr>
        <p:spPr>
          <a:xfrm>
            <a:off x="11557512" y="6657135"/>
            <a:ext cx="530777" cy="1524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1000" baseline="0" noProof="0" smtClean="0">
                <a:solidFill>
                  <a:schemeClr val="bg1"/>
                </a:solidFill>
              </a:rPr>
              <a:t>‹#›</a:t>
            </a:fld>
            <a:endParaRPr lang="en-US" sz="1000" baseline="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</p:sldLayoutIdLst>
  <p:hf hdr="0" ftr="0" dt="0"/>
  <p:txStyles>
    <p:titleStyle>
      <a:lvl1pPr algn="l" defTabSz="894715" rtl="0" eaLnBrk="1" fontAlgn="base" hangingPunct="1">
        <a:spcBef>
          <a:spcPct val="0"/>
        </a:spcBef>
        <a:spcAft>
          <a:spcPct val="0"/>
        </a:spcAft>
        <a:tabLst>
          <a:tab pos="361315" algn="l"/>
        </a:tabLst>
        <a:defRPr sz="19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894715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panose="020B0604020202020204" pitchFamily="34" charset="0"/>
        </a:defRPr>
      </a:lvl2pPr>
      <a:lvl3pPr algn="l" defTabSz="894715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panose="020B0604020202020204" pitchFamily="34" charset="0"/>
        </a:defRPr>
      </a:lvl3pPr>
      <a:lvl4pPr algn="l" defTabSz="894715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panose="020B0604020202020204" pitchFamily="34" charset="0"/>
        </a:defRPr>
      </a:lvl4pPr>
      <a:lvl5pPr algn="l" defTabSz="894715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panose="020B0604020202020204" pitchFamily="34" charset="0"/>
        </a:defRPr>
      </a:lvl5pPr>
      <a:lvl6pPr marL="457200" algn="l" defTabSz="894715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panose="020B0604020202020204" pitchFamily="34" charset="0"/>
        </a:defRPr>
      </a:lvl6pPr>
      <a:lvl7pPr marL="913765" algn="l" defTabSz="894715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panose="020B0604020202020204" pitchFamily="34" charset="0"/>
        </a:defRPr>
      </a:lvl7pPr>
      <a:lvl8pPr marL="1370965" algn="l" defTabSz="894715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panose="020B0604020202020204" pitchFamily="34" charset="0"/>
        </a:defRPr>
      </a:lvl8pPr>
      <a:lvl9pPr marL="1828165" algn="l" defTabSz="894715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0" indent="0" algn="l" defTabSz="894715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00" baseline="0">
          <a:solidFill>
            <a:schemeClr val="tx1"/>
          </a:solidFill>
          <a:latin typeface="+mn-ea"/>
          <a:ea typeface="+mn-ea"/>
          <a:cs typeface="+mn-cs"/>
        </a:defRPr>
      </a:lvl1pPr>
      <a:lvl2pPr marL="193675" indent="-191770" algn="l" defTabSz="894715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panose="020B0604020202020204" pitchFamily="34" charset="0"/>
        <a:buChar char="▪"/>
        <a:defRPr sz="1600" baseline="0">
          <a:solidFill>
            <a:schemeClr val="tx1"/>
          </a:solidFill>
          <a:latin typeface="+mn-ea"/>
        </a:defRPr>
      </a:lvl2pPr>
      <a:lvl3pPr marL="457200" indent="-261620" algn="l" defTabSz="894715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panose="020B0604020202020204" pitchFamily="34" charset="0"/>
        <a:buChar char="–"/>
        <a:defRPr sz="1600" baseline="0">
          <a:solidFill>
            <a:schemeClr val="tx1"/>
          </a:solidFill>
          <a:latin typeface="+mn-ea"/>
        </a:defRPr>
      </a:lvl3pPr>
      <a:lvl4pPr marL="614045" indent="-155575" algn="l" defTabSz="894715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panose="020B0604020202020204" pitchFamily="34" charset="0"/>
        <a:buChar char="▫"/>
        <a:defRPr sz="1600" baseline="0">
          <a:solidFill>
            <a:schemeClr val="tx1"/>
          </a:solidFill>
          <a:latin typeface="+mn-ea"/>
        </a:defRPr>
      </a:lvl4pPr>
      <a:lvl5pPr marL="749300" indent="-130175" algn="l" defTabSz="894715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panose="020B0604020202020204" pitchFamily="34" charset="0"/>
        <a:buChar char="-"/>
        <a:defRPr sz="1600" baseline="0">
          <a:solidFill>
            <a:schemeClr val="tx1"/>
          </a:solidFill>
          <a:latin typeface="+mn-ea"/>
        </a:defRPr>
      </a:lvl5pPr>
      <a:lvl6pPr marL="749300" indent="-130175" algn="l" defTabSz="894715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panose="020B0604020202020204" pitchFamily="34" charset="0"/>
        <a:buChar char="-"/>
        <a:defRPr sz="1600">
          <a:solidFill>
            <a:schemeClr val="tx1"/>
          </a:solidFill>
          <a:latin typeface="+mn-lt"/>
        </a:defRPr>
      </a:lvl6pPr>
      <a:lvl7pPr marL="749300" indent="-130175" algn="l" defTabSz="894715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panose="020B0604020202020204" pitchFamily="34" charset="0"/>
        <a:buChar char="-"/>
        <a:defRPr sz="1600">
          <a:solidFill>
            <a:schemeClr val="tx1"/>
          </a:solidFill>
          <a:latin typeface="+mn-lt"/>
        </a:defRPr>
      </a:lvl7pPr>
      <a:lvl8pPr marL="749300" indent="-130175" algn="l" defTabSz="894715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panose="020B0604020202020204" pitchFamily="34" charset="0"/>
        <a:buChar char="-"/>
        <a:defRPr sz="1600">
          <a:solidFill>
            <a:schemeClr val="tx1"/>
          </a:solidFill>
          <a:latin typeface="+mn-lt"/>
        </a:defRPr>
      </a:lvl8pPr>
      <a:lvl9pPr marL="749300" indent="-130175" algn="l" defTabSz="894715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panose="020B0604020202020204" pitchFamily="34" charset="0"/>
        <a:buChar char="-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7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9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73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93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13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3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6"/>
            </p:custDataLst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192" name="think-cell Slide" r:id="rId8" imgW="12700" imgH="12700" progId="TCLayout.ActiveDocument.1">
                  <p:embed/>
                </p:oleObj>
              </mc:Choice>
              <mc:Fallback>
                <p:oleObj name="think-cell Slide" r:id="rId8" imgW="12700" imgH="12700" progId="TCLayout.ActiveDocument.1">
                  <p:embed/>
                  <p:pic>
                    <p:nvPicPr>
                      <p:cNvPr id="0" name="Object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3" name="doc id"/>
          <p:cNvSpPr>
            <a:spLocks noChangeArrowheads="1"/>
          </p:cNvSpPr>
          <p:nvPr/>
        </p:nvSpPr>
        <p:spPr bwMode="auto">
          <a:xfrm>
            <a:off x="10776438" y="36518"/>
            <a:ext cx="876339" cy="122237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0" tIns="0" rIns="0" bIns="0"/>
          <a:lstStyle/>
          <a:p>
            <a:pPr algn="r" defTabSz="894715"/>
            <a:endParaRPr lang="en-US" altLang="zh-CN" sz="800" noProof="0">
              <a:solidFill>
                <a:srgbClr val="000000"/>
              </a:solidFill>
            </a:endParaRPr>
          </a:p>
        </p:txBody>
      </p:sp>
      <p:sp>
        <p:nvSpPr>
          <p:cNvPr id="1036" name="Rectangle 28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78139" y="755305"/>
            <a:ext cx="10892386" cy="123110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0" numCol="1" anchor="t" anchorCtr="0" compatLnSpc="1">
            <a:sp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  <a:endParaRPr lang="en-US" altLang="zh-CN" noProof="0" dirty="0"/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298839" y="230189"/>
            <a:ext cx="11258674" cy="2923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spAutoFit/>
          </a:bodyPr>
          <a:lstStyle/>
          <a:p>
            <a:pPr lvl="0"/>
            <a:r>
              <a:rPr lang="zh-CN" altLang="en-US" noProof="0"/>
              <a:t>单击此处编辑母版标题样式</a:t>
            </a:r>
            <a:endParaRPr lang="en-US" altLang="zh-CN" noProof="0" dirty="0"/>
          </a:p>
        </p:txBody>
      </p:sp>
      <p:sp>
        <p:nvSpPr>
          <p:cNvPr id="12" name="McK 1. On-page tracker" hidden="1"/>
          <p:cNvSpPr>
            <a:spLocks noChangeArrowheads="1"/>
          </p:cNvSpPr>
          <p:nvPr/>
        </p:nvSpPr>
        <p:spPr bwMode="auto">
          <a:xfrm>
            <a:off x="158759" y="26990"/>
            <a:ext cx="859210" cy="215444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altLang="zh-CN" sz="1400" noProof="0" dirty="0">
                <a:solidFill>
                  <a:srgbClr val="808080"/>
                </a:solidFill>
                <a:latin typeface="+mn-lt"/>
              </a:rPr>
              <a:t>TRACKER</a:t>
            </a:r>
          </a:p>
        </p:txBody>
      </p:sp>
      <p:sp>
        <p:nvSpPr>
          <p:cNvPr id="13" name="McK 3. Unit of measure" hidden="1"/>
          <p:cNvSpPr txBox="1">
            <a:spLocks noChangeArrowheads="1"/>
          </p:cNvSpPr>
          <p:nvPr/>
        </p:nvSpPr>
        <p:spPr bwMode="auto">
          <a:xfrm>
            <a:off x="158767" y="531822"/>
            <a:ext cx="11491891" cy="24622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44930" defTabSz="8953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792605" defTabSz="8953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49805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07005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164205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21405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zh-CN" sz="1600" noProof="0">
                <a:solidFill>
                  <a:srgbClr val="808080"/>
                </a:solidFill>
              </a:rPr>
              <a:t>Unit of measure</a:t>
            </a:r>
          </a:p>
        </p:txBody>
      </p:sp>
      <p:grpSp>
        <p:nvGrpSpPr>
          <p:cNvPr id="14" name="McK Slide Elements" hidden="1"/>
          <p:cNvGrpSpPr/>
          <p:nvPr/>
        </p:nvGrpSpPr>
        <p:grpSpPr bwMode="auto">
          <a:xfrm>
            <a:off x="158758" y="6078544"/>
            <a:ext cx="11398754" cy="509588"/>
            <a:chOff x="75" y="3829"/>
            <a:chExt cx="5385" cy="321"/>
          </a:xfrm>
        </p:grpSpPr>
        <p:sp>
          <p:nvSpPr>
            <p:cNvPr id="15" name="McK 4. Footnote"/>
            <p:cNvSpPr txBox="1">
              <a:spLocks noChangeArrowheads="1"/>
            </p:cNvSpPr>
            <p:nvPr/>
          </p:nvSpPr>
          <p:spPr bwMode="auto">
            <a:xfrm>
              <a:off x="75" y="3829"/>
              <a:ext cx="5385" cy="9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0" tIns="0" rIns="0" bIns="0" anchor="b">
              <a:spAutoFit/>
            </a:bodyPr>
            <a:lstStyle>
              <a:lvl1pPr marL="104775" indent="-104775" defTabSz="8953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1031875" defTabSz="8953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217930" defTabSz="8953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405255" defTabSz="8953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792605" defTabSz="8953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49805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07005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164205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21405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defRPr/>
              </a:pPr>
              <a:r>
                <a:rPr lang="en-US" altLang="zh-CN" sz="1000" baseline="0" noProof="0" dirty="0">
                  <a:latin typeface="+mn-lt"/>
                </a:rPr>
                <a:t>1 </a:t>
              </a:r>
              <a:r>
                <a:rPr lang="zh-CN" altLang="en-US" sz="1000" baseline="0" noProof="0" dirty="0">
                  <a:latin typeface="+mn-lt"/>
                </a:rPr>
                <a:t>注</a:t>
              </a:r>
              <a:endParaRPr lang="en-US" altLang="zh-CN" sz="1000" baseline="0" noProof="0" dirty="0">
                <a:latin typeface="+mn-lt"/>
              </a:endParaRPr>
            </a:p>
          </p:txBody>
        </p:sp>
        <p:sp>
          <p:nvSpPr>
            <p:cNvPr id="16" name="McK 5. Source"/>
            <p:cNvSpPr>
              <a:spLocks noChangeArrowheads="1"/>
            </p:cNvSpPr>
            <p:nvPr/>
          </p:nvSpPr>
          <p:spPr bwMode="auto">
            <a:xfrm>
              <a:off x="75" y="4053"/>
              <a:ext cx="4323" cy="9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0" tIns="0" rIns="0" bIns="0" anchor="ctr">
              <a:spAutoFit/>
            </a:bodyPr>
            <a:lstStyle/>
            <a:p>
              <a:pPr marL="609600" indent="-609600" defTabSz="894715">
                <a:tabLst>
                  <a:tab pos="612140" algn="l"/>
                </a:tabLst>
              </a:pPr>
              <a:r>
                <a:rPr lang="zh-CN" altLang="en-US" sz="1000" baseline="0" dirty="0">
                  <a:solidFill>
                    <a:schemeClr val="tx1"/>
                  </a:solidFill>
                  <a:latin typeface="+mn-lt"/>
                </a:rPr>
                <a:t>资料来源：</a:t>
              </a:r>
              <a:endParaRPr lang="en-US" altLang="zh-CN" sz="1000" baseline="0" dirty="0">
                <a:solidFill>
                  <a:schemeClr val="tx1"/>
                </a:solidFill>
                <a:latin typeface="+mn-lt"/>
              </a:endParaRPr>
            </a:p>
          </p:txBody>
        </p:sp>
      </p:grpSp>
      <p:grpSp>
        <p:nvGrpSpPr>
          <p:cNvPr id="17" name="ACET" hidden="1"/>
          <p:cNvGrpSpPr/>
          <p:nvPr/>
        </p:nvGrpSpPr>
        <p:grpSpPr bwMode="auto">
          <a:xfrm>
            <a:off x="1936845" y="1123953"/>
            <a:ext cx="5685618" cy="511175"/>
            <a:chOff x="915" y="708"/>
            <a:chExt cx="2686" cy="322"/>
          </a:xfrm>
        </p:grpSpPr>
        <p:cxnSp>
          <p:nvCxnSpPr>
            <p:cNvPr id="18" name="AutoShape 249"/>
            <p:cNvCxnSpPr>
              <a:cxnSpLocks noChangeShapeType="1"/>
              <a:stCxn id="20" idx="4"/>
              <a:endCxn id="20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</a:ln>
            <a:effectLst/>
          </p:spPr>
        </p:cxnSp>
        <p:sp>
          <p:nvSpPr>
            <p:cNvPr id="20" name="AutoShape 250"/>
            <p:cNvSpPr>
              <a:spLocks noChangeArrowheads="1"/>
            </p:cNvSpPr>
            <p:nvPr/>
          </p:nvSpPr>
          <p:spPr bwMode="auto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</p:spPr>
          <p:txBody>
            <a:bodyPr lIns="0" tIns="0" rIns="0" bIns="18288" anchor="b">
              <a:spAutoFit/>
            </a:bodyPr>
            <a:lstStyle/>
            <a:p>
              <a:r>
                <a:rPr lang="en-US" altLang="zh-CN" sz="1600" b="1" noProof="0"/>
                <a:t>Title</a:t>
              </a:r>
            </a:p>
            <a:p>
              <a:r>
                <a:rPr lang="en-US" altLang="zh-CN" sz="1600" noProof="0">
                  <a:solidFill>
                    <a:srgbClr val="808080"/>
                  </a:solidFill>
                </a:rPr>
                <a:t>Unit of measure</a:t>
              </a:r>
            </a:p>
          </p:txBody>
        </p:sp>
      </p:grpSp>
      <p:sp>
        <p:nvSpPr>
          <p:cNvPr id="23" name="Rectangle 1134"/>
          <p:cNvSpPr>
            <a:spLocks noChangeArrowheads="1"/>
          </p:cNvSpPr>
          <p:nvPr userDrawn="1"/>
        </p:nvSpPr>
        <p:spPr bwMode="gray">
          <a:xfrm>
            <a:off x="0" y="6650655"/>
            <a:ext cx="11966972" cy="207344"/>
          </a:xfrm>
          <a:prstGeom prst="rect">
            <a:avLst/>
          </a:prstGeom>
          <a:solidFill>
            <a:srgbClr val="002960"/>
          </a:solidFill>
          <a:ln>
            <a:noFill/>
          </a:ln>
          <a:effectLst/>
        </p:spPr>
        <p:txBody>
          <a:bodyPr wrap="none" anchor="ctr"/>
          <a:lstStyle/>
          <a:p>
            <a:endParaRPr lang="en-US" altLang="zh-CN" sz="1600" noProof="0"/>
          </a:p>
        </p:txBody>
      </p:sp>
      <p:cxnSp>
        <p:nvCxnSpPr>
          <p:cNvPr id="25" name="直接连接符 24"/>
          <p:cNvCxnSpPr/>
          <p:nvPr userDrawn="1"/>
        </p:nvCxnSpPr>
        <p:spPr>
          <a:xfrm>
            <a:off x="11370523" y="6704655"/>
            <a:ext cx="0" cy="10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lide Number"/>
          <p:cNvSpPr txBox="1"/>
          <p:nvPr userDrawn="1">
            <p:custDataLst>
              <p:tags r:id="rId7"/>
            </p:custDataLst>
          </p:nvPr>
        </p:nvSpPr>
        <p:spPr>
          <a:xfrm>
            <a:off x="11557512" y="6657135"/>
            <a:ext cx="530777" cy="1524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1000" baseline="0" noProof="0" smtClean="0">
                <a:solidFill>
                  <a:schemeClr val="bg1"/>
                </a:solidFill>
              </a:rPr>
              <a:t>‹#›</a:t>
            </a:fld>
            <a:endParaRPr lang="en-US" sz="1000" baseline="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</p:sldLayoutIdLst>
  <p:hf hdr="0" ftr="0" dt="0"/>
  <p:txStyles>
    <p:titleStyle>
      <a:lvl1pPr algn="l" defTabSz="894715" rtl="0" eaLnBrk="1" fontAlgn="base" hangingPunct="1">
        <a:spcBef>
          <a:spcPct val="0"/>
        </a:spcBef>
        <a:spcAft>
          <a:spcPct val="0"/>
        </a:spcAft>
        <a:tabLst>
          <a:tab pos="361315" algn="l"/>
        </a:tabLst>
        <a:defRPr sz="19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894715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panose="020B0604020202020204" pitchFamily="34" charset="0"/>
        </a:defRPr>
      </a:lvl2pPr>
      <a:lvl3pPr algn="l" defTabSz="894715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panose="020B0604020202020204" pitchFamily="34" charset="0"/>
        </a:defRPr>
      </a:lvl3pPr>
      <a:lvl4pPr algn="l" defTabSz="894715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panose="020B0604020202020204" pitchFamily="34" charset="0"/>
        </a:defRPr>
      </a:lvl4pPr>
      <a:lvl5pPr algn="l" defTabSz="894715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panose="020B0604020202020204" pitchFamily="34" charset="0"/>
        </a:defRPr>
      </a:lvl5pPr>
      <a:lvl6pPr marL="457200" algn="l" defTabSz="894715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panose="020B0604020202020204" pitchFamily="34" charset="0"/>
        </a:defRPr>
      </a:lvl6pPr>
      <a:lvl7pPr marL="913765" algn="l" defTabSz="894715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panose="020B0604020202020204" pitchFamily="34" charset="0"/>
        </a:defRPr>
      </a:lvl7pPr>
      <a:lvl8pPr marL="1370965" algn="l" defTabSz="894715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panose="020B0604020202020204" pitchFamily="34" charset="0"/>
        </a:defRPr>
      </a:lvl8pPr>
      <a:lvl9pPr marL="1828165" algn="l" defTabSz="894715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0" indent="0" algn="l" defTabSz="894715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00" baseline="0">
          <a:solidFill>
            <a:schemeClr val="tx1"/>
          </a:solidFill>
          <a:latin typeface="+mn-ea"/>
          <a:ea typeface="+mn-ea"/>
          <a:cs typeface="+mn-cs"/>
        </a:defRPr>
      </a:lvl1pPr>
      <a:lvl2pPr marL="193675" indent="-191770" algn="l" defTabSz="894715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panose="020B0604020202020204" pitchFamily="34" charset="0"/>
        <a:buChar char="▪"/>
        <a:defRPr sz="1600" baseline="0">
          <a:solidFill>
            <a:schemeClr val="tx1"/>
          </a:solidFill>
          <a:latin typeface="+mn-ea"/>
        </a:defRPr>
      </a:lvl2pPr>
      <a:lvl3pPr marL="457200" indent="-261620" algn="l" defTabSz="894715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panose="020B0604020202020204" pitchFamily="34" charset="0"/>
        <a:buChar char="–"/>
        <a:defRPr sz="1600" baseline="0">
          <a:solidFill>
            <a:schemeClr val="tx1"/>
          </a:solidFill>
          <a:latin typeface="+mn-ea"/>
        </a:defRPr>
      </a:lvl3pPr>
      <a:lvl4pPr marL="614045" indent="-155575" algn="l" defTabSz="894715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panose="020B0604020202020204" pitchFamily="34" charset="0"/>
        <a:buChar char="▫"/>
        <a:defRPr sz="1600" baseline="0">
          <a:solidFill>
            <a:schemeClr val="tx1"/>
          </a:solidFill>
          <a:latin typeface="+mn-ea"/>
        </a:defRPr>
      </a:lvl4pPr>
      <a:lvl5pPr marL="749300" indent="-130175" algn="l" defTabSz="894715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panose="020B0604020202020204" pitchFamily="34" charset="0"/>
        <a:buChar char="-"/>
        <a:defRPr sz="1600" baseline="0">
          <a:solidFill>
            <a:schemeClr val="tx1"/>
          </a:solidFill>
          <a:latin typeface="+mn-ea"/>
        </a:defRPr>
      </a:lvl5pPr>
      <a:lvl6pPr marL="749300" indent="-130175" algn="l" defTabSz="894715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panose="020B0604020202020204" pitchFamily="34" charset="0"/>
        <a:buChar char="-"/>
        <a:defRPr sz="1600">
          <a:solidFill>
            <a:schemeClr val="tx1"/>
          </a:solidFill>
          <a:latin typeface="+mn-lt"/>
        </a:defRPr>
      </a:lvl6pPr>
      <a:lvl7pPr marL="749300" indent="-130175" algn="l" defTabSz="894715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panose="020B0604020202020204" pitchFamily="34" charset="0"/>
        <a:buChar char="-"/>
        <a:defRPr sz="1600">
          <a:solidFill>
            <a:schemeClr val="tx1"/>
          </a:solidFill>
          <a:latin typeface="+mn-lt"/>
        </a:defRPr>
      </a:lvl7pPr>
      <a:lvl8pPr marL="749300" indent="-130175" algn="l" defTabSz="894715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panose="020B0604020202020204" pitchFamily="34" charset="0"/>
        <a:buChar char="-"/>
        <a:defRPr sz="1600">
          <a:solidFill>
            <a:schemeClr val="tx1"/>
          </a:solidFill>
          <a:latin typeface="+mn-lt"/>
        </a:defRPr>
      </a:lvl8pPr>
      <a:lvl9pPr marL="749300" indent="-130175" algn="l" defTabSz="894715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panose="020B0604020202020204" pitchFamily="34" charset="0"/>
        <a:buChar char="-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7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9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73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93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13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3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56069" y="984677"/>
            <a:ext cx="519309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CN" sz="2000" b="1" dirty="0">
                <a:solidFill>
                  <a:srgbClr val="3737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Spark</a:t>
            </a:r>
            <a:r>
              <a:rPr lang="zh-CN" altLang="en-US" sz="2000" b="1" dirty="0">
                <a:solidFill>
                  <a:srgbClr val="3737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b="1" dirty="0" err="1">
                <a:solidFill>
                  <a:srgbClr val="3737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sql</a:t>
            </a:r>
            <a:r>
              <a:rPr lang="en-US" altLang="zh-CN" sz="2000" b="1" dirty="0">
                <a:solidFill>
                  <a:srgbClr val="3737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zh-CN" altLang="en-US" sz="2000" b="1" dirty="0">
                <a:solidFill>
                  <a:srgbClr val="3737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altLang="zh-CN" sz="2000" b="1" dirty="0">
              <a:solidFill>
                <a:srgbClr val="373737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spark</a:t>
            </a:r>
            <a:r>
              <a:rPr lang="zh-CN" altLang="en-US" dirty="0"/>
              <a:t>重点依然在海量数据预处理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加速器感知调度</a:t>
            </a:r>
            <a:endParaRPr lang="en-US" altLang="zh-CN" dirty="0"/>
          </a:p>
          <a:p>
            <a:pPr marL="1199515" lvl="2" indent="-285750"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rgbClr val="3737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融合大数据处理 和</a:t>
            </a:r>
            <a:r>
              <a:rPr lang="en-US" altLang="zh-CN" sz="1800" dirty="0">
                <a:solidFill>
                  <a:srgbClr val="3737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AI</a:t>
            </a:r>
            <a:r>
              <a:rPr lang="zh-CN" altLang="en-US" sz="1800" dirty="0">
                <a:solidFill>
                  <a:srgbClr val="3737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应用</a:t>
            </a:r>
            <a:endParaRPr lang="en-US" altLang="zh-CN" sz="1800" dirty="0">
              <a:solidFill>
                <a:srgbClr val="373737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99515" lvl="2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3737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支持 </a:t>
            </a:r>
            <a:r>
              <a:rPr lang="en-US" altLang="zh-CN" sz="2000" dirty="0">
                <a:solidFill>
                  <a:srgbClr val="3737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Spark</a:t>
            </a:r>
            <a:r>
              <a:rPr lang="zh-CN" altLang="en-US" sz="2000" dirty="0">
                <a:solidFill>
                  <a:srgbClr val="3737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solidFill>
                  <a:srgbClr val="3737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</a:t>
            </a:r>
            <a:r>
              <a:rPr lang="zh-CN" altLang="en-US" sz="2000" dirty="0">
                <a:solidFill>
                  <a:srgbClr val="3737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solidFill>
                  <a:srgbClr val="3737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GPU</a:t>
            </a:r>
          </a:p>
          <a:p>
            <a:pPr lvl="3"/>
            <a:endParaRPr lang="en-US" altLang="zh-CN" sz="2000" b="1" dirty="0">
              <a:solidFill>
                <a:srgbClr val="373737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altLang="zh-CN" sz="2000" b="1" dirty="0">
              <a:solidFill>
                <a:srgbClr val="373737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altLang="zh-CN" sz="2000" b="1" dirty="0">
              <a:solidFill>
                <a:srgbClr val="373737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altLang="zh-CN" sz="2000" b="1" dirty="0" err="1">
                <a:solidFill>
                  <a:srgbClr val="3737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PySpark</a:t>
            </a:r>
            <a:r>
              <a:rPr lang="en-US" altLang="zh-CN" sz="2000" b="1" dirty="0">
                <a:solidFill>
                  <a:srgbClr val="373737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:</a:t>
            </a:r>
            <a:r>
              <a:rPr lang="zh-CN" altLang="en-US" sz="2000" b="1" dirty="0">
                <a:solidFill>
                  <a:srgbClr val="373737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</a:t>
            </a:r>
            <a:endParaRPr lang="en-US" altLang="zh-CN" sz="2000" b="1" dirty="0">
              <a:solidFill>
                <a:srgbClr val="373737"/>
              </a:solidFill>
              <a:latin typeface="Calibri" panose="020F0502020204030204" pitchFamily="34" charset="0"/>
              <a:cs typeface="Calibri" panose="020F0502020204030204" pitchFamily="34" charset="0"/>
              <a:sym typeface="Wingdings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rgbClr val="3737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更加注重</a:t>
            </a:r>
            <a:r>
              <a:rPr lang="en-US" altLang="zh-CN" sz="1800" dirty="0">
                <a:solidFill>
                  <a:srgbClr val="3737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python3.0</a:t>
            </a:r>
            <a:r>
              <a:rPr lang="zh-CN" altLang="en-US" sz="1800" dirty="0">
                <a:solidFill>
                  <a:srgbClr val="3737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800" dirty="0">
                <a:solidFill>
                  <a:srgbClr val="3737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API</a:t>
            </a:r>
            <a:r>
              <a:rPr lang="zh-CN" altLang="en-US" sz="1800" dirty="0">
                <a:solidFill>
                  <a:srgbClr val="3737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优化</a:t>
            </a:r>
            <a:endParaRPr lang="en-US" altLang="zh-CN" sz="1800" dirty="0">
              <a:solidFill>
                <a:srgbClr val="373737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800" dirty="0">
                <a:solidFill>
                  <a:srgbClr val="3737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Pandas</a:t>
            </a:r>
            <a:r>
              <a:rPr lang="zh-CN" altLang="en-US" sz="1800" dirty="0">
                <a:solidFill>
                  <a:srgbClr val="3737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800" dirty="0">
                <a:solidFill>
                  <a:srgbClr val="3737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</a:t>
            </a:r>
            <a:r>
              <a:rPr lang="zh-CN" altLang="en-US" sz="1800" dirty="0">
                <a:solidFill>
                  <a:srgbClr val="3737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800" dirty="0">
                <a:solidFill>
                  <a:srgbClr val="3737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Koalas</a:t>
            </a:r>
            <a:r>
              <a:rPr lang="zh-CN" altLang="en-US" sz="1800" dirty="0">
                <a:solidFill>
                  <a:srgbClr val="3737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altLang="zh-CN" sz="1800" dirty="0">
              <a:solidFill>
                <a:srgbClr val="373737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altLang="zh-CN" sz="1800" dirty="0">
              <a:solidFill>
                <a:srgbClr val="373737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altLang="zh-CN" sz="2000" b="1" dirty="0" err="1">
                <a:solidFill>
                  <a:srgbClr val="3737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Mllib</a:t>
            </a:r>
            <a:r>
              <a:rPr lang="en-US" altLang="zh-CN" sz="2000" b="1" dirty="0">
                <a:solidFill>
                  <a:srgbClr val="3737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增加了新的评估器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99515" lvl="2" indent="-285750">
              <a:buFont typeface="Arial" panose="020B0604020202020204" pitchFamily="34" charset="0"/>
              <a:buChar char="•"/>
            </a:pPr>
            <a:r>
              <a:rPr lang="en" altLang="zh-CN" dirty="0" err="1"/>
              <a:t>MultilabelClassificationEvaluator</a:t>
            </a:r>
            <a:endParaRPr lang="en" altLang="zh-CN" dirty="0"/>
          </a:p>
          <a:p>
            <a:pPr marL="1199515" lvl="2" indent="-285750">
              <a:buFont typeface="Arial" panose="020B0604020202020204" pitchFamily="34" charset="0"/>
              <a:buChar char="•"/>
            </a:pPr>
            <a:r>
              <a:rPr lang="en" altLang="zh-CN" dirty="0" err="1"/>
              <a:t>RankingEvaluator</a:t>
            </a:r>
            <a:endParaRPr lang="en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增加了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spark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ML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监听器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Python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中的梯度提升树增加了验证集拟合</a:t>
            </a:r>
            <a:endParaRPr lang="en-US" altLang="zh-CN" sz="1800" dirty="0">
              <a:solidFill>
                <a:srgbClr val="373737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06540" y="60156"/>
            <a:ext cx="28777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Spark3.0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的部分特性</a:t>
            </a:r>
            <a:endParaRPr lang="zh-CN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1825186-97C3-9547-8A16-9858CBF40F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9367" y="290988"/>
            <a:ext cx="3796496" cy="277792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AE0B923-0FAC-5A4A-8D33-A47C383C80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7671" y="3180783"/>
            <a:ext cx="5436071" cy="285226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5575EEF-4FDA-FB4E-8A97-51695E49E1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5395" y="2501530"/>
            <a:ext cx="3365500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635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706540" y="60156"/>
            <a:ext cx="50604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3737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Spark3.0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预处理 </a:t>
            </a:r>
            <a:r>
              <a:rPr lang="en-US" altLang="zh-CN" sz="2400" b="1" dirty="0">
                <a:solidFill>
                  <a:srgbClr val="3737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Criteo</a:t>
            </a:r>
            <a:r>
              <a:rPr lang="zh-CN" altLang="en-US" sz="2400" b="1" dirty="0">
                <a:solidFill>
                  <a:srgbClr val="3737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b="1" dirty="0">
                <a:solidFill>
                  <a:srgbClr val="3737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dataset</a:t>
            </a:r>
            <a:r>
              <a:rPr lang="zh-CN" altLang="en-US" sz="2400" b="1" dirty="0">
                <a:solidFill>
                  <a:srgbClr val="3737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数据集</a:t>
            </a:r>
            <a:endParaRPr lang="en-US" altLang="zh-CN" sz="2400" b="1" dirty="0">
              <a:solidFill>
                <a:srgbClr val="373737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75007" y="609600"/>
            <a:ext cx="5198175" cy="47312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endParaRPr lang="en-US" altLang="zh-CN" sz="2000" b="1" dirty="0">
              <a:solidFill>
                <a:srgbClr val="373737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altLang="zh-CN" sz="2000" b="1" dirty="0">
              <a:solidFill>
                <a:srgbClr val="373737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altLang="zh-CN" sz="2000" b="1" dirty="0">
                <a:solidFill>
                  <a:srgbClr val="3737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Criteo</a:t>
            </a:r>
            <a:r>
              <a:rPr lang="zh-CN" altLang="en-US" sz="2000" b="1" dirty="0">
                <a:solidFill>
                  <a:srgbClr val="3737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b="1" dirty="0">
                <a:solidFill>
                  <a:srgbClr val="3737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dataset</a:t>
            </a:r>
            <a:endParaRPr lang="en-US" altLang="zh-CN" sz="2000" dirty="0">
              <a:solidFill>
                <a:srgbClr val="373737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3737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House</a:t>
            </a:r>
            <a:r>
              <a:rPr lang="zh-CN" altLang="en-US" sz="2000" dirty="0">
                <a:solidFill>
                  <a:srgbClr val="3737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solidFill>
                  <a:srgbClr val="3737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click</a:t>
            </a:r>
            <a:r>
              <a:rPr lang="zh-CN" altLang="en-US" sz="2000" dirty="0">
                <a:solidFill>
                  <a:srgbClr val="3737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广告</a:t>
            </a:r>
            <a:r>
              <a:rPr lang="en-US" altLang="zh-CN" sz="2000" dirty="0" err="1">
                <a:solidFill>
                  <a:srgbClr val="3737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crt</a:t>
            </a:r>
            <a:r>
              <a:rPr lang="zh-CN" altLang="en-US" sz="2000" dirty="0">
                <a:solidFill>
                  <a:srgbClr val="3737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预估，</a:t>
            </a:r>
            <a:r>
              <a:rPr lang="en-US" altLang="zh-CN" sz="2000" dirty="0">
                <a:solidFill>
                  <a:srgbClr val="3737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zh-CN" altLang="en-US" sz="2000" dirty="0">
                <a:solidFill>
                  <a:srgbClr val="3737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solidFill>
                  <a:srgbClr val="3737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zh-CN" altLang="en-US" sz="2000" dirty="0">
                <a:solidFill>
                  <a:srgbClr val="3737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亿个数据</a:t>
            </a:r>
            <a:endParaRPr lang="en-US" altLang="zh-CN" sz="2000" dirty="0">
              <a:solidFill>
                <a:srgbClr val="373737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3737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24</a:t>
            </a:r>
            <a:r>
              <a:rPr lang="zh-CN" altLang="en-US" sz="2000" dirty="0">
                <a:solidFill>
                  <a:srgbClr val="3737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solidFill>
                  <a:srgbClr val="3737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days</a:t>
            </a:r>
            <a:r>
              <a:rPr lang="zh-CN" altLang="en-US" sz="2000" dirty="0">
                <a:solidFill>
                  <a:srgbClr val="3737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altLang="zh-CN" sz="2000" dirty="0">
                <a:solidFill>
                  <a:srgbClr val="3737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(48G</a:t>
            </a:r>
            <a:r>
              <a:rPr lang="zh-CN" altLang="en-US" sz="2000" dirty="0">
                <a:solidFill>
                  <a:srgbClr val="3737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  <a:r>
              <a:rPr lang="en-US" altLang="zh-CN" sz="2000" dirty="0">
                <a:solidFill>
                  <a:srgbClr val="3737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24=1152GB)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3737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13</a:t>
            </a:r>
            <a:r>
              <a:rPr lang="zh-CN" altLang="en-US" sz="2000" dirty="0">
                <a:solidFill>
                  <a:srgbClr val="3737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连续型特征、</a:t>
            </a:r>
            <a:r>
              <a:rPr lang="en-US" altLang="zh-CN" sz="2000" dirty="0">
                <a:solidFill>
                  <a:srgbClr val="3737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26</a:t>
            </a:r>
            <a:r>
              <a:rPr lang="zh-CN" altLang="en-US" sz="2000" dirty="0">
                <a:solidFill>
                  <a:srgbClr val="3737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类别型特征</a:t>
            </a:r>
            <a:endParaRPr lang="en-US" altLang="zh-CN" sz="2000" dirty="0">
              <a:solidFill>
                <a:srgbClr val="373737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rgbClr val="373737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altLang="zh-CN" sz="2000" dirty="0">
              <a:solidFill>
                <a:srgbClr val="373737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altLang="zh-CN" sz="2000" b="1" dirty="0">
                <a:solidFill>
                  <a:srgbClr val="3737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Preprocess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3737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解决内存不足问题</a:t>
            </a:r>
            <a:endParaRPr lang="en-US" altLang="zh-CN" sz="2000" dirty="0">
              <a:solidFill>
                <a:srgbClr val="373737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3737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缺失值异常值处理</a:t>
            </a:r>
            <a:endParaRPr lang="en-US" altLang="zh-CN" sz="2000" dirty="0">
              <a:solidFill>
                <a:srgbClr val="373737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3737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类别型特征统计并转换</a:t>
            </a:r>
            <a:endParaRPr lang="en-US" altLang="zh-CN" sz="2000" dirty="0">
              <a:solidFill>
                <a:srgbClr val="373737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3737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数值型特征归一化</a:t>
            </a:r>
            <a:endParaRPr lang="en-US" altLang="zh-CN" sz="2000" dirty="0">
              <a:solidFill>
                <a:srgbClr val="373737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altLang="zh-CN" sz="2000" dirty="0">
              <a:solidFill>
                <a:srgbClr val="373737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altLang="zh-CN" sz="2000" b="1" dirty="0">
              <a:solidFill>
                <a:srgbClr val="373737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3" name="表格 6">
            <a:extLst>
              <a:ext uri="{FF2B5EF4-FFF2-40B4-BE49-F238E27FC236}">
                <a16:creationId xmlns:a16="http://schemas.microsoft.com/office/drawing/2014/main" id="{636ED02B-C467-A541-BB1E-46AF240604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8355501"/>
              </p:ext>
            </p:extLst>
          </p:nvPr>
        </p:nvGraphicFramePr>
        <p:xfrm>
          <a:off x="6653996" y="3201111"/>
          <a:ext cx="5198176" cy="203718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99544">
                  <a:extLst>
                    <a:ext uri="{9D8B030D-6E8A-4147-A177-3AD203B41FA5}">
                      <a16:colId xmlns:a16="http://schemas.microsoft.com/office/drawing/2014/main" val="2509498502"/>
                    </a:ext>
                  </a:extLst>
                </a:gridCol>
                <a:gridCol w="1299544">
                  <a:extLst>
                    <a:ext uri="{9D8B030D-6E8A-4147-A177-3AD203B41FA5}">
                      <a16:colId xmlns:a16="http://schemas.microsoft.com/office/drawing/2014/main" val="1122531693"/>
                    </a:ext>
                  </a:extLst>
                </a:gridCol>
                <a:gridCol w="1299544">
                  <a:extLst>
                    <a:ext uri="{9D8B030D-6E8A-4147-A177-3AD203B41FA5}">
                      <a16:colId xmlns:a16="http://schemas.microsoft.com/office/drawing/2014/main" val="4174909122"/>
                    </a:ext>
                  </a:extLst>
                </a:gridCol>
                <a:gridCol w="1299544">
                  <a:extLst>
                    <a:ext uri="{9D8B030D-6E8A-4147-A177-3AD203B41FA5}">
                      <a16:colId xmlns:a16="http://schemas.microsoft.com/office/drawing/2014/main" val="243309143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GPUs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CPU-cores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executors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time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4033817"/>
                  </a:ext>
                </a:extLst>
              </a:tr>
              <a:tr h="35257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32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8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14h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6888618"/>
                  </a:ext>
                </a:extLst>
              </a:tr>
              <a:tr h="35257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32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2.3h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9723256"/>
                  </a:ext>
                </a:extLst>
              </a:tr>
              <a:tr h="35257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2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32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2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1.9h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736767"/>
                  </a:ext>
                </a:extLst>
              </a:tr>
              <a:tr h="35257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4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32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4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1.2h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0862122"/>
                  </a:ext>
                </a:extLst>
              </a:tr>
              <a:tr h="35257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8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32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8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0.6h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1307178"/>
                  </a:ext>
                </a:extLst>
              </a:tr>
            </a:tbl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C34B61E4-381D-D146-A3FF-B9B4EFB1EDA5}"/>
              </a:ext>
            </a:extLst>
          </p:cNvPr>
          <p:cNvSpPr/>
          <p:nvPr/>
        </p:nvSpPr>
        <p:spPr>
          <a:xfrm>
            <a:off x="6522617" y="2768730"/>
            <a:ext cx="10358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3737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spark</a:t>
            </a:r>
            <a:r>
              <a:rPr lang="zh-CN" altLang="en-US" sz="2400" b="1" dirty="0">
                <a:solidFill>
                  <a:srgbClr val="3737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b="1" dirty="0">
                <a:solidFill>
                  <a:srgbClr val="3737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D867C2B-C1E8-6E4C-952A-E2D2E3582EDB}"/>
              </a:ext>
            </a:extLst>
          </p:cNvPr>
          <p:cNvSpPr/>
          <p:nvPr/>
        </p:nvSpPr>
        <p:spPr>
          <a:xfrm>
            <a:off x="6522617" y="1217026"/>
            <a:ext cx="22027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err="1">
                <a:solidFill>
                  <a:srgbClr val="3737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numpy</a:t>
            </a:r>
            <a:r>
              <a:rPr lang="zh-CN" altLang="en-US" sz="2400" b="1" dirty="0">
                <a:solidFill>
                  <a:srgbClr val="3737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b="1" dirty="0">
                <a:solidFill>
                  <a:srgbClr val="3737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</a:t>
            </a:r>
            <a:r>
              <a:rPr lang="zh-CN" altLang="en-US" sz="2400" b="1" dirty="0">
                <a:solidFill>
                  <a:srgbClr val="3737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b="1" dirty="0">
                <a:solidFill>
                  <a:srgbClr val="3737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zh-CN" altLang="en-US" sz="2400" b="1" dirty="0">
                <a:solidFill>
                  <a:srgbClr val="3737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b="1" dirty="0" err="1">
                <a:solidFill>
                  <a:srgbClr val="3737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cpu</a:t>
            </a:r>
            <a:r>
              <a:rPr lang="zh-CN" altLang="en-US" sz="2400" b="1" dirty="0">
                <a:solidFill>
                  <a:srgbClr val="3737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b="1" dirty="0">
                <a:solidFill>
                  <a:srgbClr val="3737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240BCD4-EB19-4A49-89F3-085C78CC1931}"/>
              </a:ext>
            </a:extLst>
          </p:cNvPr>
          <p:cNvSpPr/>
          <p:nvPr/>
        </p:nvSpPr>
        <p:spPr>
          <a:xfrm>
            <a:off x="6653996" y="1794305"/>
            <a:ext cx="26388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373737"/>
                </a:solidFill>
                <a:latin typeface="+mn-ea"/>
                <a:cs typeface="Calibri" panose="020F0502020204030204" pitchFamily="34" charset="0"/>
              </a:rPr>
              <a:t>需要</a:t>
            </a:r>
            <a:r>
              <a:rPr lang="en-US" altLang="zh-CN" sz="2000" b="1" dirty="0">
                <a:solidFill>
                  <a:srgbClr val="373737"/>
                </a:solidFill>
                <a:latin typeface="+mn-ea"/>
                <a:cs typeface="Calibri" panose="020F0502020204030204" pitchFamily="34" charset="0"/>
              </a:rPr>
              <a:t>5.5</a:t>
            </a:r>
            <a:r>
              <a:rPr lang="zh-CN" altLang="en-US" sz="2000" b="1" dirty="0">
                <a:solidFill>
                  <a:srgbClr val="373737"/>
                </a:solidFill>
                <a:latin typeface="+mn-ea"/>
                <a:cs typeface="Calibri" panose="020F0502020204030204" pitchFamily="34" charset="0"/>
              </a:rPr>
              <a:t>天转换数据集</a:t>
            </a:r>
            <a:endParaRPr lang="en-US" altLang="zh-CN" sz="2000" b="1" dirty="0">
              <a:solidFill>
                <a:srgbClr val="373737"/>
              </a:solidFill>
              <a:latin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733579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LLVZqPdNEuYBbc67j_Mkw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LLVZqPdNEuYBbc67j_Mk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LLVZqPdNEuYBbc67j_Mk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lank">
  <a:themeElements>
    <a:clrScheme name="Firm Format 2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7E0FB"/>
      </a:accent1>
      <a:accent2>
        <a:srgbClr val="91B0FF"/>
      </a:accent2>
      <a:accent3>
        <a:srgbClr val="0066CC"/>
      </a:accent3>
      <a:accent4>
        <a:srgbClr val="002960"/>
      </a:accent4>
      <a:accent5>
        <a:srgbClr val="FF6600"/>
      </a:accent5>
      <a:accent6>
        <a:srgbClr val="808080"/>
      </a:accent6>
      <a:hlink>
        <a:srgbClr val="0066CC"/>
      </a:hlink>
      <a:folHlink>
        <a:srgbClr val="002960"/>
      </a:folHlink>
    </a:clrScheme>
    <a:fontScheme name="GCO-Sim">
      <a:majorFont>
        <a:latin typeface="Arial"/>
        <a:ea typeface="楷体"/>
        <a:cs typeface=""/>
      </a:majorFont>
      <a:minorFont>
        <a:latin typeface="Arial"/>
        <a:ea typeface="楷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CECFF">
            <a:alpha val="43000"/>
          </a:srgbClr>
        </a:solidFill>
        <a:ln w="9525">
          <a:noFill/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Firm Format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D0D0D0"/>
        </a:accent2>
        <a:accent3>
          <a:srgbClr val="909090"/>
        </a:accent3>
        <a:accent4>
          <a:srgbClr val="606060"/>
        </a:accent4>
        <a:accent5>
          <a:srgbClr val="FF6600"/>
        </a:accent5>
        <a:accent6>
          <a:srgbClr val="808080"/>
        </a:accent6>
        <a:hlink>
          <a:srgbClr val="909090"/>
        </a:hlink>
        <a:folHlink>
          <a:srgbClr val="6060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2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91B0FF"/>
        </a:accent2>
        <a:accent3>
          <a:srgbClr val="0066CC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0066CC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3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C7C293"/>
        </a:accent2>
        <a:accent3>
          <a:srgbClr val="50A2A0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50A2A0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blank">
  <a:themeElements>
    <a:clrScheme name="Firm Format 2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7E0FB"/>
      </a:accent1>
      <a:accent2>
        <a:srgbClr val="91B0FF"/>
      </a:accent2>
      <a:accent3>
        <a:srgbClr val="0066CC"/>
      </a:accent3>
      <a:accent4>
        <a:srgbClr val="002960"/>
      </a:accent4>
      <a:accent5>
        <a:srgbClr val="FF6600"/>
      </a:accent5>
      <a:accent6>
        <a:srgbClr val="808080"/>
      </a:accent6>
      <a:hlink>
        <a:srgbClr val="0066CC"/>
      </a:hlink>
      <a:folHlink>
        <a:srgbClr val="002960"/>
      </a:folHlink>
    </a:clrScheme>
    <a:fontScheme name="GCO-Sim">
      <a:majorFont>
        <a:latin typeface="Arial"/>
        <a:ea typeface="楷体"/>
        <a:cs typeface=""/>
      </a:majorFont>
      <a:minorFont>
        <a:latin typeface="Arial"/>
        <a:ea typeface="楷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CECFF">
            <a:alpha val="43000"/>
          </a:srgbClr>
        </a:solidFill>
        <a:ln w="9525">
          <a:noFill/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Firm Format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D0D0D0"/>
        </a:accent2>
        <a:accent3>
          <a:srgbClr val="909090"/>
        </a:accent3>
        <a:accent4>
          <a:srgbClr val="606060"/>
        </a:accent4>
        <a:accent5>
          <a:srgbClr val="FF6600"/>
        </a:accent5>
        <a:accent6>
          <a:srgbClr val="808080"/>
        </a:accent6>
        <a:hlink>
          <a:srgbClr val="909090"/>
        </a:hlink>
        <a:folHlink>
          <a:srgbClr val="6060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2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91B0FF"/>
        </a:accent2>
        <a:accent3>
          <a:srgbClr val="0066CC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0066CC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3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C7C293"/>
        </a:accent2>
        <a:accent3>
          <a:srgbClr val="50A2A0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50A2A0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blank">
  <a:themeElements>
    <a:clrScheme name="Firm Format 2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7E0FB"/>
      </a:accent1>
      <a:accent2>
        <a:srgbClr val="91B0FF"/>
      </a:accent2>
      <a:accent3>
        <a:srgbClr val="0066CC"/>
      </a:accent3>
      <a:accent4>
        <a:srgbClr val="002960"/>
      </a:accent4>
      <a:accent5>
        <a:srgbClr val="FF6600"/>
      </a:accent5>
      <a:accent6>
        <a:srgbClr val="808080"/>
      </a:accent6>
      <a:hlink>
        <a:srgbClr val="0066CC"/>
      </a:hlink>
      <a:folHlink>
        <a:srgbClr val="002960"/>
      </a:folHlink>
    </a:clrScheme>
    <a:fontScheme name="GCO-Sim">
      <a:majorFont>
        <a:latin typeface="Arial"/>
        <a:ea typeface="楷体"/>
        <a:cs typeface=""/>
      </a:majorFont>
      <a:minorFont>
        <a:latin typeface="Arial"/>
        <a:ea typeface="楷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CECFF">
            <a:alpha val="43000"/>
          </a:srgbClr>
        </a:solidFill>
        <a:ln w="9525">
          <a:noFill/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Firm Format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D0D0D0"/>
        </a:accent2>
        <a:accent3>
          <a:srgbClr val="909090"/>
        </a:accent3>
        <a:accent4>
          <a:srgbClr val="606060"/>
        </a:accent4>
        <a:accent5>
          <a:srgbClr val="FF6600"/>
        </a:accent5>
        <a:accent6>
          <a:srgbClr val="808080"/>
        </a:accent6>
        <a:hlink>
          <a:srgbClr val="909090"/>
        </a:hlink>
        <a:folHlink>
          <a:srgbClr val="6060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2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91B0FF"/>
        </a:accent2>
        <a:accent3>
          <a:srgbClr val="0066CC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0066CC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3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C7C293"/>
        </a:accent2>
        <a:accent3>
          <a:srgbClr val="50A2A0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50A2A0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D0D0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BCBCBC"/>
      </a:accent6>
      <a:hlink>
        <a:srgbClr val="90909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模板</Template>
  <TotalTime>2128</TotalTime>
  <Words>162</Words>
  <Application>Microsoft Macintosh PowerPoint</Application>
  <PresentationFormat>自定义</PresentationFormat>
  <Paragraphs>62</Paragraphs>
  <Slides>2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楷体</vt:lpstr>
      <vt:lpstr>Arial</vt:lpstr>
      <vt:lpstr>Calibri</vt:lpstr>
      <vt:lpstr>blank</vt:lpstr>
      <vt:lpstr>1_blank</vt:lpstr>
      <vt:lpstr>2_blank</vt:lpstr>
      <vt:lpstr>think-cell Slide</vt:lpstr>
      <vt:lpstr>PowerPoint 演示文稿</vt:lpstr>
      <vt:lpstr>PowerPoint 演示文稿</vt:lpstr>
    </vt:vector>
  </TitlesOfParts>
  <Company>PAIG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</dc:title>
  <dc:creator>Zheng Qiang</dc:creator>
  <cp:lastModifiedBy>Microsoft Office User</cp:lastModifiedBy>
  <cp:revision>2643</cp:revision>
  <cp:lastPrinted>2017-04-19T07:04:00Z</cp:lastPrinted>
  <dcterms:created xsi:type="dcterms:W3CDTF">2017-03-15T03:07:00Z</dcterms:created>
  <dcterms:modified xsi:type="dcterms:W3CDTF">2020-10-19T12:23:02Z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le">
    <vt:lpwstr>Title</vt:lpwstr>
  </property>
  <property fmtid="{D5CDD505-2E9C-101B-9397-08002B2CF9AE}" pid="3" name="Final">
    <vt:bool>true</vt:bool>
  </property>
  <property fmtid="{D5CDD505-2E9C-101B-9397-08002B2CF9AE}" pid="4" name="Event">
    <vt:lpwstr/>
  </property>
  <property fmtid="{D5CDD505-2E9C-101B-9397-08002B2CF9AE}" pid="5" name="Delivery Date">
    <vt:lpwstr>日期</vt:lpwstr>
  </property>
  <property fmtid="{D5CDD505-2E9C-101B-9397-08002B2CF9AE}" pid="6" name="docid">
    <vt:lpwstr/>
  </property>
  <property fmtid="{D5CDD505-2E9C-101B-9397-08002B2CF9AE}" pid="7" name="Office2010EditCount">
    <vt:lpwstr>1</vt:lpwstr>
  </property>
  <property fmtid="{D5CDD505-2E9C-101B-9397-08002B2CF9AE}" pid="8" name="Office2003EditCount">
    <vt:lpwstr>0</vt:lpwstr>
  </property>
  <property fmtid="{D5CDD505-2E9C-101B-9397-08002B2CF9AE}" pid="9" name="LastEditedOfficeVersion">
    <vt:lpwstr>Office2010</vt:lpwstr>
  </property>
  <property fmtid="{D5CDD505-2E9C-101B-9397-08002B2CF9AE}" pid="10" name="Office2010WasSaved">
    <vt:lpwstr>1</vt:lpwstr>
  </property>
  <property fmtid="{D5CDD505-2E9C-101B-9397-08002B2CF9AE}" pid="11" name="KSOProductBuildVer">
    <vt:lpwstr>2052-11.1.0.7849</vt:lpwstr>
  </property>
</Properties>
</file>