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3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4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9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5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0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5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6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373-CDCC-4B83-A7F6-70B73591FFE3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6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0373-CDCC-4B83-A7F6-70B73591FFE3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A167-CA66-4D4C-83FE-C94FCB546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2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emf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emf"/><Relationship Id="rId5" Type="http://schemas.openxmlformats.org/officeDocument/2006/relationships/image" Target="../media/image39.png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1" y="160636"/>
            <a:ext cx="2570207" cy="59312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Item2vec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0832" y="1482816"/>
            <a:ext cx="7845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的方法迁移到了推荐系统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视为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，用户的行为序列视为一个集合，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间的共现为正样本，并按照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的频率进行负采样，缺点是：忽略了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行为的序列信息，没有对用户对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的喜欢程度进行建模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231900" y="47231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61" y="4795262"/>
            <a:ext cx="2646722" cy="105753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32" y="3538558"/>
            <a:ext cx="4323780" cy="101129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329" y="3589515"/>
            <a:ext cx="3370157" cy="102272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0" y="4759929"/>
            <a:ext cx="2646722" cy="105753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866768" y="6045047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74907" y="6045047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item2vec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6308124" y="3589515"/>
            <a:ext cx="0" cy="326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14316"/>
              </p:ext>
            </p:extLst>
          </p:nvPr>
        </p:nvGraphicFramePr>
        <p:xfrm>
          <a:off x="6586220" y="827806"/>
          <a:ext cx="5267960" cy="96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980"/>
                <a:gridCol w="263398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微信，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1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1" y="160636"/>
            <a:ext cx="2570207" cy="593125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86" y="1434929"/>
            <a:ext cx="6086475" cy="3543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35578" y="1482816"/>
            <a:ext cx="51898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eepwalk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思想类似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，用图中节点与节点的共现关系学习节点的向量表示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空间结构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序列结构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使用随机游走的方式在图中进行采样，是一种可以重复访问节点的深度优先遍历算法，在给定当前节点的情况下，从该节点的邻居节点中随机采样作为下一个节点，重复此过程，直到序列长度满足预设的条件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模型：采样结束后，得到节点的序列结构数据，利用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的思想训练模型，并通过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Skip-gram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负采样的方式优化模型，进而学习图中节点的向量表示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2" y="160636"/>
            <a:ext cx="1383958" cy="59312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562" y="1228816"/>
            <a:ext cx="518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一阶相似度用于描述图中的局部相似度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对于节点      和节点         边权        即为其相似度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800" y="737987"/>
            <a:ext cx="4343400" cy="3000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245529" y="1500187"/>
                <a:ext cx="434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529" y="1500187"/>
                <a:ext cx="43499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358062" y="1474787"/>
                <a:ext cx="43370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62" y="1474787"/>
                <a:ext cx="433708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285694" y="1464668"/>
                <a:ext cx="55297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94" y="1464668"/>
                <a:ext cx="552972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96851" y="2092166"/>
            <a:ext cx="51898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联合概率：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优化目标：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390" y="2238175"/>
            <a:ext cx="3610910" cy="95654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1600" y="3340728"/>
            <a:ext cx="4141160" cy="99849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7390" y="4674023"/>
            <a:ext cx="4045370" cy="204741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048500" y="4339227"/>
            <a:ext cx="466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直接相连，因此这两个节点有较高的一阶相似度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0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2" y="160636"/>
            <a:ext cx="1383958" cy="59312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LINE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562" y="987516"/>
            <a:ext cx="574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阶相似度用于描述图中的有相同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节点的相似度，每个节点有两个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，一个是节点本身的向量表示       ，另一个是作为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的向量表示     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1924" y="2118801"/>
            <a:ext cx="65762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对于一条边（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）给定节点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则产生节点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的概率为：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为节点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的出度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优化目标：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40975" y="1521189"/>
                <a:ext cx="437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+mn-ea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+mn-ea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75" y="1521189"/>
                <a:ext cx="43787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477124" y="1521189"/>
                <a:ext cx="490712" cy="390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mtClean="0">
                            <a:latin typeface="+mn-ea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zh-CN" altLang="en-US">
                                <a:latin typeface="+mn-ea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+mn-ea"/>
                              </a:rPr>
                              <m:t>𝑢</m:t>
                            </m:r>
                          </m:e>
                          <m:sup>
                            <m:r>
                              <a:rPr lang="zh-CN" altLang="en-US" i="0">
                                <a:latin typeface="+mn-ea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zh-CN" altLang="en-US" i="1">
                            <a:latin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124" y="1521189"/>
                <a:ext cx="490712" cy="39094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234" y="2566746"/>
            <a:ext cx="3140241" cy="90581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996" y="3480232"/>
            <a:ext cx="1998032" cy="9587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3817960" y="3749561"/>
                <a:ext cx="437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mtClean="0">
                            <a:latin typeface="+mn-ea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+mn-ea"/>
                          </a:rPr>
                          <m:t>𝑑</m:t>
                        </m:r>
                      </m:e>
                      <m:sub>
                        <m:r>
                          <a:rPr lang="zh-CN" altLang="en-US" i="1">
                            <a:latin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60" y="3749561"/>
                <a:ext cx="43787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7020" y="4916352"/>
            <a:ext cx="4106016" cy="15823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9800" y="737987"/>
            <a:ext cx="4343400" cy="30003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175500" y="4047127"/>
            <a:ext cx="466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和节点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有相同的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，因此这两个节点有较高的二阶相似度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23000" y="5394069"/>
            <a:ext cx="466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为节点节点的重要因子，可以用节点的出度或者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等方法获取得到，这里取其为节点的出度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6284680" y="5394069"/>
                <a:ext cx="432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80" y="5394069"/>
                <a:ext cx="43242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4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2" y="160636"/>
            <a:ext cx="1976738" cy="59312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Node2vec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562" y="987516"/>
            <a:ext cx="5748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的一种拓展，相较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的深度优先策略，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兼顾了深度优先和广度优先的策略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562" y="1910846"/>
            <a:ext cx="68789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数据：有偏的随机游走策略，将空间数据转化为序列数据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给定节点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访问下一个节点     的概率为：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为归一化常数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利用两个超参数    和    来控制随机游走的策略，假设随机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游走经过边          到达节点    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为节点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到节点    之间的最短路径距离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419" y="1009397"/>
            <a:ext cx="4295775" cy="1552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284931" y="2453784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+mn-ea"/>
                        </a:rPr>
                        <m:t>𝑣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31" y="2453784"/>
                <a:ext cx="36740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254783" y="245378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+mn-ea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83" y="2453784"/>
                <a:ext cx="36580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1" y="2821397"/>
            <a:ext cx="3374937" cy="10042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4547368" y="3001064"/>
                <a:ext cx="378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+mn-ea"/>
                        </a:rPr>
                        <m:t>𝑍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368" y="3001064"/>
                <a:ext cx="37862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24" y="4850728"/>
            <a:ext cx="1996176" cy="16569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4001" y="4372089"/>
            <a:ext cx="2015900" cy="4326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2844653" y="4066900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+mn-ea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653" y="4066900"/>
                <a:ext cx="37061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3280255" y="4066900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+mn-ea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55" y="4066900"/>
                <a:ext cx="367408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0514" y="4397488"/>
            <a:ext cx="619444" cy="4003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2950298" y="437576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+mn-ea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98" y="4375764"/>
                <a:ext cx="36580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0195" y="3370396"/>
            <a:ext cx="3438525" cy="2019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2327683" y="5453970"/>
                <a:ext cx="540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latin typeface="+mn-ea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+mn-ea"/>
                            </a:rPr>
                            <m:t>𝑑</m:t>
                          </m:r>
                        </m:e>
                        <m:sub>
                          <m:r>
                            <a:rPr lang="zh-CN" altLang="en-US" i="1">
                              <a:latin typeface="+mn-ea"/>
                            </a:rPr>
                            <m:t>𝑡𝑥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683" y="5453970"/>
                <a:ext cx="54046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3460261" y="5471925"/>
                <a:ext cx="333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+mn-ea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1" y="5471925"/>
                <a:ext cx="33374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4318838" y="54846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+mn-ea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838" y="5484625"/>
                <a:ext cx="36580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7531420" y="5453970"/>
            <a:ext cx="447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访问刚刚访问过的节点的概率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偏向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或者偏向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7565984" y="5453970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+mn-ea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84" y="5453970"/>
                <a:ext cx="421910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7565504" y="5696656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+mn-ea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04" y="5696656"/>
                <a:ext cx="367408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8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2" y="160636"/>
            <a:ext cx="1976738" cy="59312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Node2vec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6562" y="987516"/>
            <a:ext cx="113620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         为节点     的向量映射函数，定义             为通过策略    采样得到的节点    的近邻点集合，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通过最大化节点的近邻定点的概率即：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为了使上式可解，提出两个假设：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独立性假设：给定节点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则与其近邻的节点出现的概率与其近邻的其他节点无关，则：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特征空间对称假设：相较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中的两个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，这里一个节点作为自身和作为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则条件概率公式表示为：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最终的优化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769851" y="1259881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51" y="1259881"/>
                <a:ext cx="37644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51" y="1277215"/>
            <a:ext cx="570260" cy="3387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737" y="1277215"/>
            <a:ext cx="794803" cy="3969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6224475" y="1261900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75" y="1261900"/>
                <a:ext cx="36388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8037620" y="1277215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620" y="1277215"/>
                <a:ext cx="37644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7276" y="1963881"/>
            <a:ext cx="3610531" cy="7539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2836651" y="2910881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651" y="2910881"/>
                <a:ext cx="37644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1262" y="3291378"/>
            <a:ext cx="4702557" cy="6653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5690" y="4530257"/>
            <a:ext cx="3849209" cy="100534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2800" y="5915103"/>
            <a:ext cx="4121474" cy="68331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44919" y="5868672"/>
            <a:ext cx="2716008" cy="63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653</Words>
  <Application>Microsoft Office PowerPoint</Application>
  <PresentationFormat>宽屏</PresentationFormat>
  <Paragraphs>126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MathType 6.0 Equation</vt:lpstr>
      <vt:lpstr>Item2vec</vt:lpstr>
      <vt:lpstr>DeepWalk</vt:lpstr>
      <vt:lpstr>LINE</vt:lpstr>
      <vt:lpstr>LINE</vt:lpstr>
      <vt:lpstr>Node2vec</vt:lpstr>
      <vt:lpstr>Node2vec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deepwalk</dc:title>
  <dc:creator>陈浩</dc:creator>
  <cp:lastModifiedBy>陈浩</cp:lastModifiedBy>
  <cp:revision>44</cp:revision>
  <dcterms:created xsi:type="dcterms:W3CDTF">2020-04-18T05:05:32Z</dcterms:created>
  <dcterms:modified xsi:type="dcterms:W3CDTF">2020-04-18T12:18:02Z</dcterms:modified>
</cp:coreProperties>
</file>