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700" autoAdjust="0"/>
  </p:normalViewPr>
  <p:slideViewPr>
    <p:cSldViewPr snapToGrid="0">
      <p:cViewPr varScale="1">
        <p:scale>
          <a:sx n="114" d="100"/>
          <a:sy n="114" d="100"/>
        </p:scale>
        <p:origin x="10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0145-9F8F-4BE8-A6DF-D90ED6302C6E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CAC-F0F7-435C-B554-E2AD8CEFF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8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0145-9F8F-4BE8-A6DF-D90ED6302C6E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CAC-F0F7-435C-B554-E2AD8CEFF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4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0145-9F8F-4BE8-A6DF-D90ED6302C6E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CAC-F0F7-435C-B554-E2AD8CEFF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0145-9F8F-4BE8-A6DF-D90ED6302C6E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CAC-F0F7-435C-B554-E2AD8CEFF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79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0145-9F8F-4BE8-A6DF-D90ED6302C6E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CAC-F0F7-435C-B554-E2AD8CEFF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2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0145-9F8F-4BE8-A6DF-D90ED6302C6E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CAC-F0F7-435C-B554-E2AD8CEFF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9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0145-9F8F-4BE8-A6DF-D90ED6302C6E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CAC-F0F7-435C-B554-E2AD8CEFF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5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0145-9F8F-4BE8-A6DF-D90ED6302C6E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CAC-F0F7-435C-B554-E2AD8CEFF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1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0145-9F8F-4BE8-A6DF-D90ED6302C6E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CAC-F0F7-435C-B554-E2AD8CEFF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9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0145-9F8F-4BE8-A6DF-D90ED6302C6E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CAC-F0F7-435C-B554-E2AD8CEFF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0145-9F8F-4BE8-A6DF-D90ED6302C6E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7CAC-F0F7-435C-B554-E2AD8CEFF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4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0145-9F8F-4BE8-A6DF-D90ED6302C6E}" type="datetimeFigureOut">
              <a:rPr lang="zh-CN" altLang="en-US" smtClean="0"/>
              <a:t>2016-11-24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67CAC-F0F7-435C-B554-E2AD8CEFF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1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7193410" cy="493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88898"/>
              </p:ext>
            </p:extLst>
          </p:nvPr>
        </p:nvGraphicFramePr>
        <p:xfrm>
          <a:off x="7276516" y="-12654"/>
          <a:ext cx="4915484" cy="5864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631"/>
                <a:gridCol w="1733938"/>
                <a:gridCol w="1661608"/>
                <a:gridCol w="1149307"/>
              </a:tblGrid>
              <a:tr h="522919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NO.</a:t>
                      </a:r>
                      <a:endParaRPr lang="zh-CN" sz="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PIN NAME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Remark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154610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B+_POWER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Battery+ 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154610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PRA 2D SNSR_+5V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PRA Sensor Power</a:t>
                      </a:r>
                      <a:endParaRPr lang="zh-CN" sz="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154610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PRA 2D SNSR_IN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PRA Sensor Signal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154610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GND_SNSR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PRA Sensor Ground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154610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C-CAN_LOW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HS-CAN Low Level Signal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154610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C-CAN_HI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HS-CAN High Level Signal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154610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</a:rPr>
                        <a:t>BRAKE</a:t>
                      </a:r>
                      <a:endParaRPr lang="zh-CN" sz="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Brake State Signal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ON:B+, OFF:GND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309222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</a:rPr>
                        <a:t>TCU POSITION</a:t>
                      </a:r>
                      <a:endParaRPr lang="zh-CN" sz="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TCU Back-up Signal Input PWM</a:t>
                      </a:r>
                      <a:endParaRPr lang="zh-CN" sz="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TCU -&gt; SBW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463835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</a:rPr>
                        <a:t>LEVER POSITION</a:t>
                      </a:r>
                      <a:endParaRPr lang="zh-CN" sz="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Lever Position Back-up Signal</a:t>
                      </a:r>
                      <a:endParaRPr lang="zh-CN" sz="800" dirty="0">
                        <a:effectLst/>
                      </a:endParaRPr>
                    </a:p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Output PWM</a:t>
                      </a:r>
                      <a:endParaRPr lang="zh-CN" sz="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SBW -&gt; TCU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309222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GND_POWER</a:t>
                      </a:r>
                      <a:endParaRPr lang="zh-CN" sz="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Ground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309222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11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B+_POWER</a:t>
                      </a:r>
                      <a:endParaRPr lang="zh-CN" sz="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Battery+ 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309222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P-REL ACTULATOR(+)</a:t>
                      </a:r>
                      <a:endParaRPr lang="zh-CN" sz="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PRA Power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309222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13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P-REL ACTULATOR(-)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PRA Power</a:t>
                      </a:r>
                      <a:endParaRPr lang="zh-CN" sz="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309222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14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-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 Connect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394345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15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FF0000"/>
                          </a:solidFill>
                          <a:effectLst/>
                        </a:rPr>
                        <a:t>IG1</a:t>
                      </a:r>
                      <a:endParaRPr lang="zh-CN" sz="8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Ignition1 State Input </a:t>
                      </a:r>
                      <a:endParaRPr lang="zh-CN" sz="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309222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16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</a:rPr>
                        <a:t>ACC</a:t>
                      </a:r>
                      <a:endParaRPr lang="zh-CN" sz="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Accessory State Input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309222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17</a:t>
                      </a:r>
                      <a:endParaRPr lang="zh-CN" sz="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zh-CN" sz="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Park State Signal (from T/M)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ON:GND,OFF : Floating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309222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</a:rPr>
                        <a:t>Not-P</a:t>
                      </a:r>
                      <a:endParaRPr lang="zh-CN" sz="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Not Park State Signal </a:t>
                      </a:r>
                      <a:endParaRPr lang="zh-CN" sz="800" dirty="0">
                        <a:effectLst/>
                      </a:endParaRPr>
                    </a:p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(from T/M)</a:t>
                      </a:r>
                      <a:endParaRPr lang="zh-CN" sz="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ON:GND,OFF : Floating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309222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19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</a:rPr>
                        <a:t>DOOR_OPEN</a:t>
                      </a:r>
                      <a:endParaRPr lang="zh-CN" sz="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Door Open State Signal</a:t>
                      </a:r>
                      <a:endParaRPr lang="zh-CN" sz="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Driver Side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  <a:tr h="309222">
                <a:tc>
                  <a:txBody>
                    <a:bodyPr/>
                    <a:lstStyle/>
                    <a:p>
                      <a:pPr marL="18034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20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GND_POWER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Ground</a:t>
                      </a:r>
                      <a:endParaRPr lang="zh-CN" sz="8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zh-CN" sz="8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60115"/>
              </p:ext>
            </p:extLst>
          </p:nvPr>
        </p:nvGraphicFramePr>
        <p:xfrm>
          <a:off x="0" y="0"/>
          <a:ext cx="4998586" cy="43586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95750"/>
                <a:gridCol w="2602836"/>
              </a:tblGrid>
              <a:tr h="167359"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Acronyms and Abbreviations </a:t>
                      </a:r>
                      <a:endParaRPr lang="zh-CN" sz="1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/>
                </a:tc>
              </a:tr>
              <a:tr h="167359"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BAT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685800" algn="l"/>
                        </a:tabLst>
                      </a:pPr>
                      <a:r>
                        <a:rPr lang="en-US" sz="1000">
                          <a:effectLst/>
                        </a:rPr>
                        <a:t>Battery Voltage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CGW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Central Gateway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D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Driver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DTC</a:t>
                      </a:r>
                      <a:endParaRPr lang="zh-CN" sz="1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Diagnostic Trouble Code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933450" algn="l"/>
                        </a:tabLst>
                      </a:pPr>
                      <a:r>
                        <a:rPr lang="en-US" sz="1000">
                          <a:effectLst/>
                        </a:rPr>
                        <a:t>E-shift Lever System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  <a:tabLst>
                          <a:tab pos="933450" algn="l"/>
                        </a:tabLst>
                      </a:pPr>
                      <a:r>
                        <a:rPr lang="en-US" sz="1000">
                          <a:effectLst/>
                        </a:rPr>
                        <a:t>Electronic Shift Lever System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H/W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Hard Wire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HS-CAN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High Speed-Controller Area Network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HW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Hardware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N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 marL="18034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Neutral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Park</a:t>
                      </a:r>
                      <a:endParaRPr lang="zh-CN" sz="1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Physical</a:t>
                      </a:r>
                      <a:endParaRPr lang="zh-CN" sz="1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33471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PRA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Park Release Actuator, change the Control Lever of T/M 'P' ↔ 'Not P'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PRC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Park Release Cable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PRD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Park Release Driver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P-Release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Park Release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Rear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RPM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Revolutions Per Minute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SBW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Shift By Wire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SW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Software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T/M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Transmission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TBD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be defined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16735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TCU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Transmission Control Unit(Also TCM)</a:t>
                      </a:r>
                      <a:endPara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  <a:tr h="33471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VS_TCU</a:t>
                      </a:r>
                      <a:endParaRPr lang="zh-CN" sz="1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CAN Message of TCU12, velocity information calculated at TCU</a:t>
                      </a:r>
                      <a:endParaRPr lang="zh-CN" sz="1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054" marR="5705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5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6122987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6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249</Words>
  <Application>Microsoft Office PowerPoint</Application>
  <PresentationFormat>宽屏</PresentationFormat>
  <Paragraphs>134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Chen, Xinxi</dc:creator>
  <cp:lastModifiedBy>Chen, Xinxi</cp:lastModifiedBy>
  <cp:revision>11</cp:revision>
  <dcterms:created xsi:type="dcterms:W3CDTF">2016-10-31T02:49:43Z</dcterms:created>
  <dcterms:modified xsi:type="dcterms:W3CDTF">2016-11-24T02:57:18Z</dcterms:modified>
</cp:coreProperties>
</file>