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69" r:id="rId6"/>
    <p:sldId id="268" r:id="rId7"/>
    <p:sldId id="270" r:id="rId8"/>
    <p:sldId id="271" r:id="rId9"/>
    <p:sldId id="273" r:id="rId10"/>
    <p:sldId id="258" r:id="rId11"/>
    <p:sldId id="259" r:id="rId12"/>
    <p:sldId id="275" r:id="rId13"/>
    <p:sldId id="274" r:id="rId14"/>
    <p:sldId id="276" r:id="rId15"/>
    <p:sldId id="263" r:id="rId16"/>
    <p:sldId id="264" r:id="rId17"/>
    <p:sldId id="265" r:id="rId18"/>
    <p:sldId id="284" r:id="rId19"/>
    <p:sldId id="285" r:id="rId20"/>
    <p:sldId id="286"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78.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QG </a:t>
            </a:r>
            <a:r>
              <a:rPr lang="zh-CN" altLang="en-US"/>
              <a:t>移动组 张艺隽 </a:t>
            </a:r>
            <a:r>
              <a:rPr lang="en-US" altLang="zh-CN"/>
              <a:t>2019/3/21</a:t>
            </a:r>
            <a:endParaRPr lang="en-US" altLang="zh-CN"/>
          </a:p>
        </p:txBody>
      </p:sp>
      <p:sp>
        <p:nvSpPr>
          <p:cNvPr id="4" name="灯片编号占位符 3"/>
          <p:cNvSpPr>
            <a:spLocks noGrp="1"/>
          </p:cNvSpPr>
          <p:nvPr>
            <p:ph type="sldNum" sz="quarter" idx="10"/>
          </p:nvPr>
        </p:nvSpPr>
        <p:spPr/>
        <p:txBody>
          <a:bodyPr/>
          <a:lstStyle/>
          <a:p>
            <a:fld id="{B3F95BDD-448A-4A7F-97E3-F54AEF3626D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05A14-715E-4D79-8F93-177658D47C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05A14-715E-4D79-8F93-177658D47C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F95BDD-448A-4A7F-97E3-F54AEF3626D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F95BDD-448A-4A7F-97E3-F54AEF3626D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F95BDD-448A-4A7F-97E3-F54AEF3626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C7A335-6364-4078-A2A6-DE9F80B088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2.png"/><Relationship Id="rId2" Type="http://schemas.openxmlformats.org/officeDocument/2006/relationships/tags" Target="../tags/tag18.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1.png"/><Relationship Id="rId2" Type="http://schemas.openxmlformats.org/officeDocument/2006/relationships/tags" Target="../tags/tag27.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image" Target="../media/image3.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2.png"/><Relationship Id="rId2" Type="http://schemas.openxmlformats.org/officeDocument/2006/relationships/tags" Target="../tags/tag4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image" Target="../media/image3.png"/><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2.png"/><Relationship Id="rId2" Type="http://schemas.openxmlformats.org/officeDocument/2006/relationships/tags" Target="../tags/tag64.xml"/><Relationship Id="rId10" Type="http://schemas.openxmlformats.org/officeDocument/2006/relationships/tags" Target="../tags/tag7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image" Target="../media/image3.pn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2.png"/><Relationship Id="rId2" Type="http://schemas.openxmlformats.org/officeDocument/2006/relationships/tags" Target="../tags/tag7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image" Target="../media/image3.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2.png"/><Relationship Id="rId2" Type="http://schemas.openxmlformats.org/officeDocument/2006/relationships/tags" Target="../tags/tag86.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image" Target="../media/image1.png"/><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 name="图片 19"/>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810657" y="1810657"/>
            <a:ext cx="6858000" cy="3236686"/>
          </a:xfrm>
          <a:prstGeom prst="rect">
            <a:avLst/>
          </a:prstGeom>
        </p:spPr>
      </p:pic>
      <p:pic>
        <p:nvPicPr>
          <p:cNvPr id="8" name="图片 7"/>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7144657" y="1810657"/>
            <a:ext cx="6858000" cy="3236686"/>
          </a:xfrm>
          <a:prstGeom prst="rect">
            <a:avLst/>
          </a:prstGeom>
        </p:spPr>
      </p:pic>
      <p:sp>
        <p:nvSpPr>
          <p:cNvPr id="9" name="矩形 8"/>
          <p:cNvSpPr/>
          <p:nvPr>
            <p:custDataLst>
              <p:tags r:id="rId5"/>
            </p:custDataLst>
          </p:nvPr>
        </p:nvSpPr>
        <p:spPr>
          <a:xfrm>
            <a:off x="3552371" y="1823125"/>
            <a:ext cx="5087258" cy="2892890"/>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custDataLst>
              <p:tags r:id="rId6"/>
            </p:custDataLst>
          </p:nvPr>
        </p:nvGrpSpPr>
        <p:grpSpPr>
          <a:xfrm>
            <a:off x="3552371" y="1805851"/>
            <a:ext cx="1131462" cy="1131462"/>
            <a:chOff x="4492171" y="2097770"/>
            <a:chExt cx="950686" cy="950686"/>
          </a:xfrm>
        </p:grpSpPr>
        <p:cxnSp>
          <p:nvCxnSpPr>
            <p:cNvPr id="11" name="直接连接符 10"/>
            <p:cNvCxnSpPr/>
            <p:nvPr>
              <p:custDataLst>
                <p:tags r:id="rId7"/>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custDataLst>
              <p:tags r:id="rId9"/>
            </p:custDataLst>
          </p:nvPr>
        </p:nvGrpSpPr>
        <p:grpSpPr>
          <a:xfrm flipH="1" flipV="1">
            <a:off x="7508167" y="3601827"/>
            <a:ext cx="1131462" cy="1131462"/>
            <a:chOff x="4492171" y="2097770"/>
            <a:chExt cx="950686" cy="950686"/>
          </a:xfrm>
        </p:grpSpPr>
        <p:cxnSp>
          <p:nvCxnSpPr>
            <p:cNvPr id="14" name="直接连接符 13"/>
            <p:cNvCxnSpPr/>
            <p:nvPr>
              <p:custDataLst>
                <p:tags r:id="rId10"/>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1"/>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12"/>
            </p:custDataLst>
          </p:nvPr>
        </p:nvSpPr>
        <p:spPr>
          <a:xfrm>
            <a:off x="3552370" y="2181542"/>
            <a:ext cx="5087259" cy="864449"/>
          </a:xfrm>
        </p:spPr>
        <p:txBody>
          <a:bodyPr lIns="90000" tIns="46800" rIns="90000" bIns="46800" anchor="b">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13"/>
            </p:custDataLst>
          </p:nvPr>
        </p:nvSpPr>
        <p:spPr>
          <a:xfrm>
            <a:off x="3552370" y="3710505"/>
            <a:ext cx="5087259" cy="647242"/>
          </a:xfrm>
        </p:spPr>
        <p:txBody>
          <a:bodyPr lIns="90000" tIns="46800" rIns="90000" bIns="46800">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4"/>
            </p:custDataLst>
          </p:nvPr>
        </p:nvSpPr>
        <p:spPr/>
        <p:txBody>
          <a:bodyPr/>
          <a:lstStyle/>
          <a:p>
            <a:fld id="{8562CE8F-003D-4DA8-8252-C120BA29394D}"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C492C4AD-A7F1-494C-9B6F-5A5F776317E3}" type="slidenum">
              <a:rPr lang="zh-CN" altLang="en-US" smtClean="0"/>
            </a:fld>
            <a:endParaRPr lang="zh-CN" altLang="en-US"/>
          </a:p>
        </p:txBody>
      </p:sp>
      <p:sp>
        <p:nvSpPr>
          <p:cNvPr id="17" name="矩形 16"/>
          <p:cNvSpPr/>
          <p:nvPr>
            <p:custDataLst>
              <p:tags r:id="rId17"/>
            </p:custDataLst>
          </p:nvPr>
        </p:nvSpPr>
        <p:spPr>
          <a:xfrm>
            <a:off x="4032606" y="3201127"/>
            <a:ext cx="4128051" cy="369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占位符 20"/>
          <p:cNvSpPr>
            <a:spLocks noGrp="1"/>
          </p:cNvSpPr>
          <p:nvPr>
            <p:ph type="body" sz="quarter" idx="13" hasCustomPrompt="1"/>
            <p:custDataLst>
              <p:tags r:id="rId18"/>
            </p:custDataLst>
          </p:nvPr>
        </p:nvSpPr>
        <p:spPr>
          <a:xfrm>
            <a:off x="4032606" y="3206305"/>
            <a:ext cx="1879962" cy="358976"/>
          </a:xfrm>
        </p:spPr>
        <p:txBody>
          <a:bodyPr>
            <a:noAutofit/>
          </a:bodyPr>
          <a:lstStyle>
            <a:lvl1pPr marL="0" indent="0" algn="ctr">
              <a:buNone/>
              <a:defRPr sz="1800">
                <a:solidFill>
                  <a:schemeClr val="bg1"/>
                </a:solidFill>
              </a:defRPr>
            </a:lvl1pPr>
          </a:lstStyle>
          <a:p>
            <a:pPr lvl="0"/>
            <a:r>
              <a:rPr lang="zh-CN" altLang="en-US" dirty="0"/>
              <a:t>编辑文本</a:t>
            </a:r>
            <a:endParaRPr lang="zh-CN" altLang="en-US" dirty="0"/>
          </a:p>
        </p:txBody>
      </p:sp>
      <p:sp>
        <p:nvSpPr>
          <p:cNvPr id="24" name="文本占位符 23"/>
          <p:cNvSpPr>
            <a:spLocks noGrp="1"/>
          </p:cNvSpPr>
          <p:nvPr>
            <p:ph type="body" sz="quarter" idx="14" hasCustomPrompt="1"/>
            <p:custDataLst>
              <p:tags r:id="rId19"/>
            </p:custDataLst>
          </p:nvPr>
        </p:nvSpPr>
        <p:spPr>
          <a:xfrm>
            <a:off x="5928326" y="3206305"/>
            <a:ext cx="2232331" cy="358976"/>
          </a:xfrm>
        </p:spPr>
        <p:txBody>
          <a:bodyPr>
            <a:normAutofit/>
          </a:bodyPr>
          <a:lstStyle>
            <a:lvl1pPr marL="0" indent="0" algn="ctr">
              <a:buNone/>
              <a:defRPr sz="18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10078357" y="4744357"/>
            <a:ext cx="990600" cy="3236686"/>
          </a:xfrm>
          <a:prstGeom prst="rect">
            <a:avLst/>
          </a:prstGeom>
        </p:spPr>
      </p:pic>
      <p:pic>
        <p:nvPicPr>
          <p:cNvPr id="8" name="图片 7"/>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123043" y="4744357"/>
            <a:ext cx="990600" cy="3236686"/>
          </a:xfrm>
          <a:prstGeom prst="rect">
            <a:avLst/>
          </a:prstGeom>
        </p:spPr>
      </p:pic>
      <p:pic>
        <p:nvPicPr>
          <p:cNvPr id="9" name="图片 8"/>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6200000">
            <a:off x="672484" y="-686416"/>
            <a:ext cx="1092200" cy="2465032"/>
          </a:xfrm>
          <a:prstGeom prst="rect">
            <a:avLst/>
          </a:prstGeom>
        </p:spPr>
      </p:pic>
      <p:pic>
        <p:nvPicPr>
          <p:cNvPr id="10" name="图片 9"/>
          <p:cNvPicPr>
            <a:picLocks noChangeAspect="1"/>
          </p:cNvPicPr>
          <p:nvPr>
            <p:custDataLst>
              <p:tags r:id="rId7"/>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5400000" flipH="1">
            <a:off x="10413384" y="-686416"/>
            <a:ext cx="1092200" cy="2465032"/>
          </a:xfrm>
          <a:prstGeom prst="rect">
            <a:avLst/>
          </a:prstGeom>
        </p:spPr>
      </p:pic>
      <p:sp>
        <p:nvSpPr>
          <p:cNvPr id="2" name="标题 1"/>
          <p:cNvSpPr>
            <a:spLocks noGrp="1"/>
          </p:cNvSpPr>
          <p:nvPr>
            <p:ph type="title"/>
            <p:custDataLst>
              <p:tags r:id="rId8"/>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9"/>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p>
            <a:fld id="{8562CE8F-003D-4DA8-8252-C120BA29394D}"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C492C4AD-A7F1-494C-9B6F-5A5F776317E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7" name="图片 1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810657" y="1810657"/>
            <a:ext cx="6858000" cy="3236686"/>
          </a:xfrm>
          <a:prstGeom prst="rect">
            <a:avLst/>
          </a:prstGeom>
        </p:spPr>
      </p:pic>
      <p:pic>
        <p:nvPicPr>
          <p:cNvPr id="18" name="图片 17"/>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7144657" y="1810657"/>
            <a:ext cx="6858000" cy="3236686"/>
          </a:xfrm>
          <a:prstGeom prst="rect">
            <a:avLst/>
          </a:prstGeom>
        </p:spPr>
      </p:pic>
      <p:sp>
        <p:nvSpPr>
          <p:cNvPr id="2" name="标题 1"/>
          <p:cNvSpPr>
            <a:spLocks noGrp="1"/>
          </p:cNvSpPr>
          <p:nvPr>
            <p:ph type="title" hasCustomPrompt="1"/>
            <p:custDataLst>
              <p:tags r:id="rId5"/>
            </p:custDataLst>
          </p:nvPr>
        </p:nvSpPr>
        <p:spPr>
          <a:xfrm>
            <a:off x="3552370" y="2086951"/>
            <a:ext cx="5087260" cy="1041847"/>
          </a:xfrm>
        </p:spPr>
        <p:txBody>
          <a:bodyPr anchor="b">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3552370" y="3636235"/>
            <a:ext cx="5087259" cy="763367"/>
          </a:xfrm>
        </p:spPr>
        <p:txBody>
          <a:bodyPr>
            <a:normAutofit/>
          </a:bodyPr>
          <a:lstStyle>
            <a:lvl1pPr marL="0" indent="0" algn="ctr">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8562CE8F-003D-4DA8-8252-C120BA29394D}"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C492C4AD-A7F1-494C-9B6F-5A5F776317E3}" type="slidenum">
              <a:rPr lang="zh-CN" altLang="en-US" smtClean="0"/>
            </a:fld>
            <a:endParaRPr lang="zh-CN" altLang="en-US"/>
          </a:p>
        </p:txBody>
      </p:sp>
      <p:sp>
        <p:nvSpPr>
          <p:cNvPr id="7" name="矩形 6"/>
          <p:cNvSpPr/>
          <p:nvPr>
            <p:custDataLst>
              <p:tags r:id="rId10"/>
            </p:custDataLst>
          </p:nvPr>
        </p:nvSpPr>
        <p:spPr>
          <a:xfrm>
            <a:off x="3552371" y="1823125"/>
            <a:ext cx="5087258" cy="2892890"/>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custDataLst>
              <p:tags r:id="rId11"/>
            </p:custDataLst>
          </p:nvPr>
        </p:nvGrpSpPr>
        <p:grpSpPr>
          <a:xfrm>
            <a:off x="3552371" y="1805851"/>
            <a:ext cx="1131462" cy="1131462"/>
            <a:chOff x="4492171" y="2097770"/>
            <a:chExt cx="950686" cy="950686"/>
          </a:xfrm>
        </p:grpSpPr>
        <p:cxnSp>
          <p:nvCxnSpPr>
            <p:cNvPr id="9" name="直接连接符 8"/>
            <p:cNvCxnSpPr/>
            <p:nvPr>
              <p:custDataLst>
                <p:tags r:id="rId12"/>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3"/>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custDataLst>
              <p:tags r:id="rId14"/>
            </p:custDataLst>
          </p:nvPr>
        </p:nvGrpSpPr>
        <p:grpSpPr>
          <a:xfrm flipH="1" flipV="1">
            <a:off x="7508167" y="3601827"/>
            <a:ext cx="1131462" cy="1131462"/>
            <a:chOff x="4492171" y="2097770"/>
            <a:chExt cx="950686" cy="950686"/>
          </a:xfrm>
        </p:grpSpPr>
        <p:cxnSp>
          <p:nvCxnSpPr>
            <p:cNvPr id="12" name="直接连接符 11"/>
            <p:cNvCxnSpPr/>
            <p:nvPr>
              <p:custDataLst>
                <p:tags r:id="rId15"/>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6"/>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7"/>
            </p:custDataLst>
          </p:nvPr>
        </p:nvSpPr>
        <p:spPr>
          <a:xfrm>
            <a:off x="4032606" y="3211194"/>
            <a:ext cx="4128051" cy="369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10078357" y="4744357"/>
            <a:ext cx="990600" cy="3236686"/>
          </a:xfrm>
          <a:prstGeom prst="rect">
            <a:avLst/>
          </a:prstGeom>
        </p:spPr>
      </p:pic>
      <p:pic>
        <p:nvPicPr>
          <p:cNvPr id="9" name="图片 8"/>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123043" y="4744357"/>
            <a:ext cx="990600" cy="3236686"/>
          </a:xfrm>
          <a:prstGeom prst="rect">
            <a:avLst/>
          </a:prstGeom>
        </p:spPr>
      </p:pic>
      <p:pic>
        <p:nvPicPr>
          <p:cNvPr id="10" name="图片 9"/>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6200000">
            <a:off x="672484" y="-686416"/>
            <a:ext cx="1092200" cy="2465032"/>
          </a:xfrm>
          <a:prstGeom prst="rect">
            <a:avLst/>
          </a:prstGeom>
        </p:spPr>
      </p:pic>
      <p:pic>
        <p:nvPicPr>
          <p:cNvPr id="11" name="图片 10"/>
          <p:cNvPicPr>
            <a:picLocks noChangeAspect="1"/>
          </p:cNvPicPr>
          <p:nvPr>
            <p:custDataLst>
              <p:tags r:id="rId7"/>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5400000" flipH="1">
            <a:off x="10413384" y="-686416"/>
            <a:ext cx="1092200" cy="2465032"/>
          </a:xfrm>
          <a:prstGeom prst="rect">
            <a:avLst/>
          </a:prstGeom>
        </p:spPr>
      </p:pic>
      <p:sp>
        <p:nvSpPr>
          <p:cNvPr id="2" name="标题 1"/>
          <p:cNvSpPr>
            <a:spLocks noGrp="1"/>
          </p:cNvSpPr>
          <p:nvPr>
            <p:ph type="title"/>
            <p:custDataLst>
              <p:tags r:id="rId8"/>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custDataLst>
              <p:tags r:id="rId9"/>
            </p:custDataLst>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10"/>
            </p:custDataLst>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p>
            <a:fld id="{8562CE8F-003D-4DA8-8252-C120BA29394D}"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p>
            <a:endParaRPr lang="zh-CN" altLang="en-US"/>
          </a:p>
        </p:txBody>
      </p:sp>
      <p:sp>
        <p:nvSpPr>
          <p:cNvPr id="7" name="灯片编号占位符 6"/>
          <p:cNvSpPr>
            <a:spLocks noGrp="1"/>
          </p:cNvSpPr>
          <p:nvPr>
            <p:ph type="sldNum" sz="quarter" idx="12"/>
            <p:custDataLst>
              <p:tags r:id="rId13"/>
            </p:custDataLst>
          </p:nvPr>
        </p:nvSpPr>
        <p:spPr/>
        <p:txBody>
          <a:bodyPr/>
          <a:lstStyle/>
          <a:p>
            <a:fld id="{C492C4AD-A7F1-494C-9B6F-5A5F776317E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36437"/>
            <a:ext cx="5157787" cy="7409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36437"/>
            <a:ext cx="5183188" cy="7409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8562CE8F-003D-4DA8-8252-C120BA29394D}"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C492C4AD-A7F1-494C-9B6F-5A5F776317E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10078357" y="4744357"/>
            <a:ext cx="990600" cy="3236686"/>
          </a:xfrm>
          <a:prstGeom prst="rect">
            <a:avLst/>
          </a:prstGeom>
        </p:spPr>
      </p:pic>
      <p:pic>
        <p:nvPicPr>
          <p:cNvPr id="7" name="图片 6"/>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123043" y="4744357"/>
            <a:ext cx="990600" cy="3236686"/>
          </a:xfrm>
          <a:prstGeom prst="rect">
            <a:avLst/>
          </a:prstGeom>
        </p:spPr>
      </p:pic>
      <p:pic>
        <p:nvPicPr>
          <p:cNvPr id="8" name="图片 7"/>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6200000">
            <a:off x="672484" y="-686416"/>
            <a:ext cx="1092200" cy="2465032"/>
          </a:xfrm>
          <a:prstGeom prst="rect">
            <a:avLst/>
          </a:prstGeom>
        </p:spPr>
      </p:pic>
      <p:sp>
        <p:nvSpPr>
          <p:cNvPr id="2" name="日期占位符 1"/>
          <p:cNvSpPr>
            <a:spLocks noGrp="1"/>
          </p:cNvSpPr>
          <p:nvPr>
            <p:ph type="dt" sz="half" idx="10"/>
            <p:custDataLst>
              <p:tags r:id="rId7"/>
            </p:custDataLst>
          </p:nvPr>
        </p:nvSpPr>
        <p:spPr/>
        <p:txBody>
          <a:bodyPr/>
          <a:lstStyle/>
          <a:p>
            <a:fld id="{8562CE8F-003D-4DA8-8252-C120BA29394D}"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p>
            <a:endParaRPr lang="zh-CN" altLang="en-US"/>
          </a:p>
        </p:txBody>
      </p:sp>
      <p:sp>
        <p:nvSpPr>
          <p:cNvPr id="4" name="灯片编号占位符 3"/>
          <p:cNvSpPr>
            <a:spLocks noGrp="1"/>
          </p:cNvSpPr>
          <p:nvPr>
            <p:ph type="sldNum" sz="quarter" idx="12"/>
            <p:custDataLst>
              <p:tags r:id="rId9"/>
            </p:custDataLst>
          </p:nvPr>
        </p:nvSpPr>
        <p:spPr/>
        <p:txBody>
          <a:bodyPr/>
          <a:lstStyle/>
          <a:p>
            <a:fld id="{C492C4AD-A7F1-494C-9B6F-5A5F776317E3}" type="slidenum">
              <a:rPr lang="zh-CN" altLang="en-US" smtClean="0"/>
            </a:fld>
            <a:endParaRPr lang="zh-CN" altLang="en-US" dirty="0"/>
          </a:p>
        </p:txBody>
      </p:sp>
      <p:pic>
        <p:nvPicPr>
          <p:cNvPr id="9" name="图片 8"/>
          <p:cNvPicPr>
            <a:picLocks noChangeAspect="1"/>
          </p:cNvPicPr>
          <p:nvPr>
            <p:custDataLst>
              <p:tags r:id="rId10"/>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5400000" flipH="1">
            <a:off x="10413384" y="-686416"/>
            <a:ext cx="1092200" cy="246503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10078357" y="4744357"/>
            <a:ext cx="990600" cy="3236686"/>
          </a:xfrm>
          <a:prstGeom prst="rect">
            <a:avLst/>
          </a:prstGeom>
        </p:spPr>
      </p:pic>
      <p:pic>
        <p:nvPicPr>
          <p:cNvPr id="9" name="图片 8"/>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123043" y="4744357"/>
            <a:ext cx="990600" cy="3236686"/>
          </a:xfrm>
          <a:prstGeom prst="rect">
            <a:avLst/>
          </a:prstGeom>
        </p:spPr>
      </p:pic>
      <p:pic>
        <p:nvPicPr>
          <p:cNvPr id="10" name="图片 9"/>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6200000">
            <a:off x="672484" y="-686416"/>
            <a:ext cx="1092200" cy="2465032"/>
          </a:xfrm>
          <a:prstGeom prst="rect">
            <a:avLst/>
          </a:prstGeom>
        </p:spPr>
      </p:pic>
      <p:pic>
        <p:nvPicPr>
          <p:cNvPr id="11" name="图片 10"/>
          <p:cNvPicPr>
            <a:picLocks noChangeAspect="1"/>
          </p:cNvPicPr>
          <p:nvPr>
            <p:custDataLst>
              <p:tags r:id="rId7"/>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5400000" flipH="1">
            <a:off x="10413384" y="-686416"/>
            <a:ext cx="1092200" cy="2465032"/>
          </a:xfrm>
          <a:prstGeom prst="rect">
            <a:avLst/>
          </a:prstGeom>
        </p:spPr>
      </p:pic>
      <p:sp>
        <p:nvSpPr>
          <p:cNvPr id="2" name="标题 1"/>
          <p:cNvSpPr>
            <a:spLocks noGrp="1"/>
          </p:cNvSpPr>
          <p:nvPr>
            <p:ph type="title"/>
            <p:custDataLst>
              <p:tags r:id="rId8"/>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9"/>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10"/>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11"/>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076872" y="365125"/>
            <a:ext cx="1276927"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199" y="365125"/>
            <a:ext cx="903547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8562CE8F-003D-4DA8-8252-C120BA29394D}"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C492C4AD-A7F1-494C-9B6F-5A5F776317E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flipH="1">
            <a:off x="10078357" y="4744357"/>
            <a:ext cx="990600" cy="3236686"/>
          </a:xfrm>
          <a:prstGeom prst="rect">
            <a:avLst/>
          </a:prstGeom>
        </p:spPr>
      </p:pic>
      <p:pic>
        <p:nvPicPr>
          <p:cNvPr id="8" name="图片 7"/>
          <p:cNvPicPr>
            <a:picLocks noChangeAspect="1"/>
          </p:cNvPicPr>
          <p:nvPr>
            <p:custDataLst>
              <p:tags r:id="rId4"/>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123043" y="4744357"/>
            <a:ext cx="990600" cy="3236686"/>
          </a:xfrm>
          <a:prstGeom prst="rect">
            <a:avLst/>
          </a:prstGeom>
        </p:spPr>
      </p:pic>
      <p:pic>
        <p:nvPicPr>
          <p:cNvPr id="9" name="图片 8"/>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16200000">
            <a:off x="672484" y="-686416"/>
            <a:ext cx="1092200" cy="2465032"/>
          </a:xfrm>
          <a:prstGeom prst="rect">
            <a:avLst/>
          </a:prstGeom>
        </p:spPr>
      </p:pic>
      <p:pic>
        <p:nvPicPr>
          <p:cNvPr id="10" name="图片 9"/>
          <p:cNvPicPr>
            <a:picLocks noChangeAspect="1"/>
          </p:cNvPicPr>
          <p:nvPr>
            <p:custDataLst>
              <p:tags r:id="rId7"/>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rot="5400000" flipH="1">
            <a:off x="10413384" y="-686416"/>
            <a:ext cx="1092200" cy="2465032"/>
          </a:xfrm>
          <a:prstGeom prst="rect">
            <a:avLst/>
          </a:prstGeom>
        </p:spPr>
      </p:pic>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350645" y="1666240"/>
            <a:ext cx="9490710" cy="1470660"/>
          </a:xfrm>
        </p:spPr>
        <p:txBody>
          <a:bodyPr anchor="b">
            <a:noAutofit/>
          </a:bodyPr>
          <a:lstStyle>
            <a:lvl1pPr algn="ctr">
              <a:defRPr sz="660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3"/>
            </p:custDataLst>
          </p:nvPr>
        </p:nvSpPr>
        <p:spPr/>
        <p:txBody>
          <a:bodyPr/>
          <a:lstStyle/>
          <a:p>
            <a:fld id="{8562CE8F-003D-4DA8-8252-C120BA29394D}"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C492C4AD-A7F1-494C-9B6F-5A5F776317E3}" type="slidenum">
              <a:rPr lang="zh-CN" altLang="en-US" smtClean="0"/>
            </a:fld>
            <a:endParaRPr lang="zh-CN" altLang="en-US"/>
          </a:p>
        </p:txBody>
      </p:sp>
      <p:pic>
        <p:nvPicPr>
          <p:cNvPr id="6" name="图片 5"/>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rot="16200000">
            <a:off x="-1810657" y="1810657"/>
            <a:ext cx="6858000" cy="3236686"/>
          </a:xfrm>
          <a:prstGeom prst="rect">
            <a:avLst/>
          </a:prstGeom>
        </p:spPr>
      </p:pic>
      <p:pic>
        <p:nvPicPr>
          <p:cNvPr id="7" name="图片 6"/>
          <p:cNvPicPr>
            <a:picLocks noChangeAspect="1"/>
          </p:cNvPicPr>
          <p:nvPr>
            <p:custDataLst>
              <p:tags r:id="rId8"/>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rot="5400000" flipH="1">
            <a:off x="7144657" y="1810657"/>
            <a:ext cx="6858000" cy="3236686"/>
          </a:xfrm>
          <a:prstGeom prst="rect">
            <a:avLst/>
          </a:prstGeom>
        </p:spPr>
      </p:pic>
      <p:sp>
        <p:nvSpPr>
          <p:cNvPr id="9" name="文本占位符 8"/>
          <p:cNvSpPr>
            <a:spLocks noGrp="1"/>
          </p:cNvSpPr>
          <p:nvPr>
            <p:ph type="body" sz="quarter" idx="13"/>
            <p:custDataLst>
              <p:tags r:id="rId9"/>
            </p:custDataLst>
          </p:nvPr>
        </p:nvSpPr>
        <p:spPr>
          <a:xfrm>
            <a:off x="1350645" y="3314700"/>
            <a:ext cx="9490710" cy="1666875"/>
          </a:xfrm>
        </p:spPr>
        <p:txBody>
          <a:bodyPr>
            <a:normAutofit/>
          </a:bodyPr>
          <a:lstStyle>
            <a:lvl1pPr marL="0" indent="0" algn="ctr">
              <a:buNone/>
              <a:defRPr sz="2800">
                <a:solidFill>
                  <a:schemeClr val="tx2"/>
                </a:solidFill>
              </a:defRPr>
            </a:lvl1pPr>
          </a:lstStyle>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06.xml"/><Relationship Id="rId16" Type="http://schemas.openxmlformats.org/officeDocument/2006/relationships/tags" Target="../tags/tag105.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8562CE8F-003D-4DA8-8252-C120BA29394D}"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C492C4AD-A7F1-494C-9B6F-5A5F776317E3}"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8.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132.xml"/><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9.xml"/><Relationship Id="rId5" Type="http://schemas.openxmlformats.org/officeDocument/2006/relationships/tags" Target="../tags/tag135.xml"/><Relationship Id="rId4" Type="http://schemas.openxmlformats.org/officeDocument/2006/relationships/image" Target="../media/image9.png"/><Relationship Id="rId3" Type="http://schemas.openxmlformats.org/officeDocument/2006/relationships/tags" Target="../tags/tag134.xml"/><Relationship Id="rId2" Type="http://schemas.openxmlformats.org/officeDocument/2006/relationships/image" Target="../media/image8.jpeg"/><Relationship Id="rId1" Type="http://schemas.openxmlformats.org/officeDocument/2006/relationships/tags" Target="../tags/tag133.xml"/></Relationships>
</file>

<file path=ppt/slides/_rels/slide13.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8" Type="http://schemas.openxmlformats.org/officeDocument/2006/relationships/notesSlide" Target="../notesSlides/notesSlide13.xml"/><Relationship Id="rId17" Type="http://schemas.openxmlformats.org/officeDocument/2006/relationships/slideLayout" Target="../slideLayouts/slideLayout18.xml"/><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image" Target="../media/image10.png"/><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14.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7" Type="http://schemas.openxmlformats.org/officeDocument/2006/relationships/notesSlide" Target="../notesSlides/notesSlide14.xml"/><Relationship Id="rId16" Type="http://schemas.openxmlformats.org/officeDocument/2006/relationships/slideLayout" Target="../slideLayouts/slideLayout18.xml"/><Relationship Id="rId15" Type="http://schemas.openxmlformats.org/officeDocument/2006/relationships/tags" Target="../tags/tag164.xml"/><Relationship Id="rId14" Type="http://schemas.openxmlformats.org/officeDocument/2006/relationships/image" Target="../media/image11.png"/><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8.xml"/><Relationship Id="rId5" Type="http://schemas.openxmlformats.org/officeDocument/2006/relationships/tags" Target="../tags/tag168.xml"/><Relationship Id="rId4" Type="http://schemas.openxmlformats.org/officeDocument/2006/relationships/image" Target="../media/image12.png"/><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8.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8.xml"/><Relationship Id="rId5" Type="http://schemas.openxmlformats.org/officeDocument/2006/relationships/tags" Target="../tags/tag177.xml"/><Relationship Id="rId4" Type="http://schemas.openxmlformats.org/officeDocument/2006/relationships/image" Target="../media/image12.png"/><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113.xml"/><Relationship Id="rId1" Type="http://schemas.openxmlformats.org/officeDocument/2006/relationships/tags" Target="../tags/tag1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115.xml"/><Relationship Id="rId1" Type="http://schemas.openxmlformats.org/officeDocument/2006/relationships/tags" Target="../tags/tag11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tags" Target="../tags/tag117.xml"/><Relationship Id="rId2" Type="http://schemas.openxmlformats.org/officeDocument/2006/relationships/image" Target="../media/image4.png"/><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tags" Target="../tags/tag119.xml"/><Relationship Id="rId2" Type="http://schemas.openxmlformats.org/officeDocument/2006/relationships/image" Target="../media/image5.png"/><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121.xml"/><Relationship Id="rId1" Type="http://schemas.openxmlformats.org/officeDocument/2006/relationships/tags" Target="../tags/tag12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8.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8.xml"/><Relationship Id="rId3" Type="http://schemas.openxmlformats.org/officeDocument/2006/relationships/tags" Target="../tags/tag12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127.xml"/><Relationship Id="rId1"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p:txBody>
          <a:bodyPr/>
          <a:lstStyle/>
          <a:p>
            <a:r>
              <a:rPr lang="en-US" altLang="zh-CN"/>
              <a:t>Java</a:t>
            </a:r>
            <a:endParaRPr lang="en-US" altLang="zh-CN"/>
          </a:p>
        </p:txBody>
      </p:sp>
      <p:sp>
        <p:nvSpPr>
          <p:cNvPr id="9" name="副标题 8"/>
          <p:cNvSpPr>
            <a:spLocks noGrp="1"/>
          </p:cNvSpPr>
          <p:nvPr>
            <p:ph type="subTitle" idx="1"/>
            <p:custDataLst>
              <p:tags r:id="rId2"/>
            </p:custDataLst>
          </p:nvPr>
        </p:nvSpPr>
        <p:spPr/>
        <p:txBody>
          <a:bodyPr/>
          <a:lstStyle/>
          <a:p>
            <a:r>
              <a:rPr lang="en-US" altLang="zh-CN"/>
              <a:t>C</a:t>
            </a:r>
            <a:r>
              <a:rPr lang="en-US" altLang="zh-CN"/>
              <a:t>omprehend Java #Thread and #Socket.</a:t>
            </a:r>
            <a:endParaRPr lang="zh-CN" altLang="en-US"/>
          </a:p>
        </p:txBody>
      </p:sp>
      <p:sp>
        <p:nvSpPr>
          <p:cNvPr id="4" name="文本占位符 3"/>
          <p:cNvSpPr>
            <a:spLocks noGrp="1"/>
          </p:cNvSpPr>
          <p:nvPr>
            <p:ph type="body" sz="quarter" idx="13"/>
            <p:custDataLst>
              <p:tags r:id="rId3"/>
            </p:custDataLst>
          </p:nvPr>
        </p:nvSpPr>
        <p:spPr/>
        <p:txBody>
          <a:bodyPr/>
          <a:lstStyle/>
          <a:p>
            <a:r>
              <a:rPr lang="en-US" altLang="zh-CN" dirty="0"/>
              <a:t>QG </a:t>
            </a:r>
            <a:r>
              <a:rPr lang="zh-CN" altLang="en-US" dirty="0"/>
              <a:t>移动组</a:t>
            </a:r>
            <a:endParaRPr lang="en-US" altLang="zh-CN" dirty="0"/>
          </a:p>
          <a:p>
            <a:endParaRPr lang="en-US" altLang="zh-CN" dirty="0"/>
          </a:p>
        </p:txBody>
      </p:sp>
      <p:sp>
        <p:nvSpPr>
          <p:cNvPr id="5" name="文本占位符 4"/>
          <p:cNvSpPr>
            <a:spLocks noGrp="1"/>
          </p:cNvSpPr>
          <p:nvPr>
            <p:ph type="body" sz="quarter" idx="14"/>
            <p:custDataLst>
              <p:tags r:id="rId4"/>
            </p:custDataLst>
          </p:nvPr>
        </p:nvSpPr>
        <p:spPr/>
        <p:txBody>
          <a:bodyPr/>
          <a:lstStyle/>
          <a:p>
            <a:r>
              <a:rPr lang="en-US" altLang="zh-CN" dirty="0"/>
              <a:t>2020/4/10</a:t>
            </a:r>
            <a:endParaRPr lang="en-US" altLang="zh-CN"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838200" y="415926"/>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zh-CN" altLang="en-US">
                <a:solidFill>
                  <a:schemeClr val="accent1">
                    <a:lumMod val="75000"/>
                  </a:schemeClr>
                </a:solidFill>
              </a:rPr>
              <a:t>网络通信的三要素</a:t>
            </a:r>
            <a:endParaRPr lang="zh-CN" altLang="en-US">
              <a:solidFill>
                <a:schemeClr val="accent1">
                  <a:lumMod val="75000"/>
                </a:schemeClr>
              </a:solidFill>
            </a:endParaRPr>
          </a:p>
        </p:txBody>
      </p:sp>
      <p:sp>
        <p:nvSpPr>
          <p:cNvPr id="2" name="内容占位符 4"/>
          <p:cNvSpPr>
            <a:spLocks noGrp="1"/>
          </p:cNvSpPr>
          <p:nvPr>
            <p:custDataLst>
              <p:tags r:id="rId2"/>
            </p:custDataLst>
          </p:nvPr>
        </p:nvSpPr>
        <p:spPr>
          <a:xfrm>
            <a:off x="838200" y="1190625"/>
            <a:ext cx="4624705" cy="491998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fontAlgn="base">
              <a:lnSpc>
                <a:spcPct val="120000"/>
              </a:lnSpc>
              <a:spcAft>
                <a:spcPct val="0"/>
              </a:spcAft>
              <a:defRPr/>
            </a:pPr>
            <a:r>
              <a:rPr lang="en-US" altLang="zh-CN" sz="2000" dirty="0"/>
              <a:t>IP</a:t>
            </a:r>
            <a:r>
              <a:rPr lang="zh-CN" altLang="en-US" sz="2000" dirty="0"/>
              <a:t>地址</a:t>
            </a:r>
            <a:endParaRPr lang="zh-CN" altLang="en-US" sz="2000" dirty="0"/>
          </a:p>
          <a:p>
            <a:pPr lvl="0" algn="just" fontAlgn="base">
              <a:lnSpc>
                <a:spcPct val="120000"/>
              </a:lnSpc>
              <a:spcAft>
                <a:spcPct val="0"/>
              </a:spcAft>
              <a:defRPr/>
            </a:pPr>
            <a:r>
              <a:rPr lang="zh-CN" altLang="en-US" sz="2000" dirty="0"/>
              <a:t>端口</a:t>
            </a:r>
            <a:endParaRPr lang="zh-CN" altLang="en-US" sz="2000" dirty="0"/>
          </a:p>
          <a:p>
            <a:pPr lvl="0" algn="just" fontAlgn="base">
              <a:lnSpc>
                <a:spcPct val="120000"/>
              </a:lnSpc>
              <a:spcAft>
                <a:spcPct val="0"/>
              </a:spcAft>
              <a:defRPr/>
            </a:pPr>
            <a:r>
              <a:rPr lang="zh-CN" altLang="en-US" sz="2000" dirty="0"/>
              <a:t>传输协议</a:t>
            </a:r>
            <a:r>
              <a:rPr lang="zh-CN" altLang="en-US" sz="2000" dirty="0"/>
              <a:t> </a:t>
            </a:r>
            <a:endParaRPr lang="zh-CN" altLang="en-US" sz="2000" dirty="0"/>
          </a:p>
          <a:p>
            <a:pPr lvl="0" algn="just" fontAlgn="base">
              <a:lnSpc>
                <a:spcPct val="120000"/>
              </a:lnSpc>
              <a:spcAft>
                <a:spcPct val="0"/>
              </a:spcAft>
              <a:defRPr/>
            </a:pPr>
            <a:endParaRPr lang="zh-CN" altLang="en-US" sz="2000" dirty="0"/>
          </a:p>
          <a:p>
            <a:pPr lvl="0" algn="just" fontAlgn="base">
              <a:lnSpc>
                <a:spcPct val="120000"/>
              </a:lnSpc>
              <a:spcAft>
                <a:spcPct val="0"/>
              </a:spcAft>
              <a:defRPr/>
            </a:pPr>
            <a:endParaRPr lang="zh-CN" altLang="en-US" sz="20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838200" y="415926"/>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en-US" altLang="zh-CN">
                <a:solidFill>
                  <a:schemeClr val="accent1">
                    <a:lumMod val="75000"/>
                  </a:schemeClr>
                </a:solidFill>
              </a:rPr>
              <a:t>Socket</a:t>
            </a:r>
            <a:endParaRPr lang="en-US" altLang="zh-CN">
              <a:solidFill>
                <a:schemeClr val="accent1">
                  <a:lumMod val="75000"/>
                </a:schemeClr>
              </a:solidFill>
            </a:endParaRPr>
          </a:p>
        </p:txBody>
      </p:sp>
      <p:sp>
        <p:nvSpPr>
          <p:cNvPr id="3" name="文本框 2"/>
          <p:cNvSpPr txBox="1"/>
          <p:nvPr/>
        </p:nvSpPr>
        <p:spPr>
          <a:xfrm>
            <a:off x="2908935" y="2086610"/>
            <a:ext cx="6758940" cy="368300"/>
          </a:xfrm>
          <a:prstGeom prst="rect">
            <a:avLst/>
          </a:prstGeom>
          <a:noFill/>
        </p:spPr>
        <p:txBody>
          <a:bodyPr wrap="square" rtlCol="0">
            <a:spAutoFit/>
          </a:bodyPr>
          <a:p>
            <a:endParaRPr lang="zh-CN" altLang="en-US"/>
          </a:p>
        </p:txBody>
      </p:sp>
      <p:sp>
        <p:nvSpPr>
          <p:cNvPr id="4" name="文本框 3"/>
          <p:cNvSpPr txBox="1"/>
          <p:nvPr/>
        </p:nvSpPr>
        <p:spPr>
          <a:xfrm>
            <a:off x="2714625" y="1774190"/>
            <a:ext cx="6122670" cy="2306955"/>
          </a:xfrm>
          <a:prstGeom prst="rect">
            <a:avLst/>
          </a:prstGeom>
          <a:noFill/>
        </p:spPr>
        <p:txBody>
          <a:bodyPr wrap="square" rtlCol="0">
            <a:spAutoFit/>
          </a:bodyPr>
          <a:p>
            <a:r>
              <a:rPr lang="zh-CN" altLang="en-US" sz="2400"/>
              <a:t>套接字（socket）是一个抽象层，应用程序可以通过它发送或接收数据，可对其进行像对文件一样的打开、读写和关闭等操作。套接字允许应用程序将I/O插入到网络中，并与网络中的其他应用程序进行通信。网络套接字是IP地址与端口的组合。</a:t>
            </a:r>
            <a:endParaRPr lang="zh-CN" altLang="en-US" sz="24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1"/>
            <p:custDataLst>
              <p:tags r:id="rId1"/>
            </p:custDataLst>
          </p:nvPr>
        </p:nvPicPr>
        <p:blipFill>
          <a:blip r:embed="rId2"/>
          <a:srcRect/>
          <a:stretch>
            <a:fillRect/>
          </a:stretch>
        </p:blipFill>
        <p:spPr>
          <a:xfrm>
            <a:off x="2780295" y="727200"/>
            <a:ext cx="6170400" cy="5403600"/>
          </a:xfrm>
        </p:spPr>
      </p:pic>
      <p:pic>
        <p:nvPicPr>
          <p:cNvPr id="4" name="图片 3"/>
          <p:cNvPicPr>
            <a:picLocks noChangeAspect="1"/>
          </p:cNvPicPr>
          <p:nvPr>
            <p:custDataLst>
              <p:tags r:id="rId3"/>
            </p:custDataLst>
          </p:nvPr>
        </p:nvPicPr>
        <p:blipFill>
          <a:blip r:embed="rId4"/>
          <a:stretch>
            <a:fillRect/>
          </a:stretch>
        </p:blipFill>
        <p:spPr>
          <a:xfrm>
            <a:off x="3508375" y="1007745"/>
            <a:ext cx="4714240" cy="484251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flipV="1">
            <a:off x="7287491" y="3958310"/>
            <a:ext cx="1003892" cy="367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2"/>
            </p:custDataLst>
          </p:nvPr>
        </p:nvCxnSpPr>
        <p:spPr>
          <a:xfrm flipV="1">
            <a:off x="3953236" y="3997530"/>
            <a:ext cx="847869" cy="1140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椭圆 8"/>
          <p:cNvSpPr/>
          <p:nvPr>
            <p:custDataLst>
              <p:tags r:id="rId3"/>
            </p:custDataLst>
          </p:nvPr>
        </p:nvSpPr>
        <p:spPr>
          <a:xfrm>
            <a:off x="4716163" y="2621477"/>
            <a:ext cx="2658073" cy="26580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2" name="椭圆 11"/>
          <p:cNvSpPr/>
          <p:nvPr>
            <p:custDataLst>
              <p:tags r:id="rId4"/>
            </p:custDataLst>
          </p:nvPr>
        </p:nvSpPr>
        <p:spPr>
          <a:xfrm>
            <a:off x="8137163" y="3636692"/>
            <a:ext cx="675076" cy="674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15" name="椭圆 14"/>
          <p:cNvSpPr/>
          <p:nvPr>
            <p:custDataLst>
              <p:tags r:id="rId5"/>
            </p:custDataLst>
          </p:nvPr>
        </p:nvSpPr>
        <p:spPr>
          <a:xfrm>
            <a:off x="3277073" y="3660220"/>
            <a:ext cx="675076" cy="674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34" name="KSO_Shape"/>
          <p:cNvSpPr>
            <a:spLocks noChangeAspect="1"/>
          </p:cNvSpPr>
          <p:nvPr>
            <p:custDataLst>
              <p:tags r:id="rId6"/>
            </p:custDataLst>
          </p:nvPr>
        </p:nvSpPr>
        <p:spPr>
          <a:xfrm>
            <a:off x="3438919" y="3833844"/>
            <a:ext cx="351384" cy="327372"/>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2">
                  <a:lumMod val="10000"/>
                </a:schemeClr>
              </a:solidFill>
            </a:endParaRPr>
          </a:p>
        </p:txBody>
      </p:sp>
      <p:sp>
        <p:nvSpPr>
          <p:cNvPr id="57" name="文本框 56"/>
          <p:cNvSpPr txBox="1"/>
          <p:nvPr>
            <p:custDataLst>
              <p:tags r:id="rId7"/>
            </p:custDataLst>
          </p:nvPr>
        </p:nvSpPr>
        <p:spPr>
          <a:xfrm>
            <a:off x="8901177" y="3477102"/>
            <a:ext cx="2475860" cy="44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l"/>
            <a:r>
              <a:rPr lang="zh-CN" altLang="en-US">
                <a:solidFill>
                  <a:schemeClr val="accent1"/>
                </a:solidFill>
                <a:latin typeface="+mj-lt"/>
                <a:ea typeface="+mj-ea"/>
                <a:cs typeface="+mj-cs"/>
              </a:rPr>
              <a:t>客户端（</a:t>
            </a:r>
            <a:r>
              <a:rPr lang="en-US" altLang="zh-CN">
                <a:solidFill>
                  <a:schemeClr val="accent1"/>
                </a:solidFill>
                <a:latin typeface="+mj-lt"/>
                <a:ea typeface="+mj-ea"/>
                <a:cs typeface="+mj-cs"/>
              </a:rPr>
              <a:t>Client</a:t>
            </a:r>
            <a:r>
              <a:rPr lang="zh-CN" altLang="en-US">
                <a:solidFill>
                  <a:schemeClr val="accent1"/>
                </a:solidFill>
                <a:latin typeface="+mj-lt"/>
                <a:ea typeface="+mj-ea"/>
                <a:cs typeface="+mj-cs"/>
              </a:rPr>
              <a:t>）</a:t>
            </a:r>
            <a:endParaRPr lang="zh-CN" altLang="en-US">
              <a:solidFill>
                <a:schemeClr val="accent1"/>
              </a:solidFill>
              <a:latin typeface="+mj-lt"/>
              <a:ea typeface="+mj-ea"/>
              <a:cs typeface="+mj-cs"/>
            </a:endParaRPr>
          </a:p>
        </p:txBody>
      </p:sp>
      <p:sp>
        <p:nvSpPr>
          <p:cNvPr id="58" name="文本框 57"/>
          <p:cNvSpPr txBox="1"/>
          <p:nvPr>
            <p:custDataLst>
              <p:tags r:id="rId8"/>
            </p:custDataLst>
          </p:nvPr>
        </p:nvSpPr>
        <p:spPr>
          <a:xfrm>
            <a:off x="8901177" y="3978283"/>
            <a:ext cx="2475860" cy="837298"/>
          </a:xfrm>
          <a:prstGeom prst="rect">
            <a:avLst/>
          </a:prstGeom>
        </p:spPr>
        <p:txBody>
          <a:bodyPr wrap="square">
            <a:normAutofit/>
          </a:bodyPr>
          <a:lstStyle>
            <a:defPPr>
              <a:defRPr lang="zh-CN"/>
            </a:defPPr>
            <a:lvl1pPr algn="r">
              <a:defRPr sz="1400">
                <a:solidFill>
                  <a:schemeClr val="bg2">
                    <a:lumMod val="10000"/>
                  </a:schemeClr>
                </a:solidFill>
                <a:latin typeface="Calibri Light" panose="020F0302020204030204"/>
              </a:defRPr>
            </a:lvl1pPr>
          </a:lstStyle>
          <a:p>
            <a:pPr algn="l"/>
            <a:r>
              <a:rPr lang="en-US" altLang="zh-CN" sz="1800">
                <a:solidFill>
                  <a:schemeClr val="accent1"/>
                </a:solidFill>
                <a:latin typeface="+mn-lt"/>
              </a:rPr>
              <a:t>Socket</a:t>
            </a:r>
            <a:endParaRPr lang="en-US" altLang="zh-CN" sz="1800">
              <a:solidFill>
                <a:schemeClr val="accent1"/>
              </a:solidFill>
              <a:latin typeface="+mn-lt"/>
            </a:endParaRPr>
          </a:p>
        </p:txBody>
      </p:sp>
      <p:sp>
        <p:nvSpPr>
          <p:cNvPr id="59" name="文本框 58"/>
          <p:cNvSpPr txBox="1"/>
          <p:nvPr>
            <p:custDataLst>
              <p:tags r:id="rId9"/>
            </p:custDataLst>
          </p:nvPr>
        </p:nvSpPr>
        <p:spPr>
          <a:xfrm>
            <a:off x="663197" y="3636692"/>
            <a:ext cx="2475860" cy="44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en-US" altLang="zh-CN" dirty="0">
                <a:solidFill>
                  <a:schemeClr val="accent1"/>
                </a:solidFill>
                <a:latin typeface="+mj-lt"/>
                <a:ea typeface="+mj-ea"/>
                <a:cs typeface="+mj-cs"/>
              </a:rPr>
              <a:t>LOREM IPSUM</a:t>
            </a:r>
            <a:endParaRPr lang="en-US" altLang="zh-CN" dirty="0">
              <a:solidFill>
                <a:schemeClr val="accent1"/>
              </a:solidFill>
              <a:latin typeface="+mj-lt"/>
              <a:ea typeface="+mj-ea"/>
              <a:cs typeface="+mj-cs"/>
            </a:endParaRPr>
          </a:p>
        </p:txBody>
      </p:sp>
      <p:sp>
        <p:nvSpPr>
          <p:cNvPr id="60" name="文本框 59"/>
          <p:cNvSpPr txBox="1"/>
          <p:nvPr>
            <p:custDataLst>
              <p:tags r:id="rId10"/>
            </p:custDataLst>
          </p:nvPr>
        </p:nvSpPr>
        <p:spPr>
          <a:xfrm>
            <a:off x="663197" y="4137873"/>
            <a:ext cx="2475860" cy="837298"/>
          </a:xfrm>
          <a:prstGeom prst="rect">
            <a:avLst/>
          </a:prstGeom>
        </p:spPr>
        <p:txBody>
          <a:bodyPr wrap="square">
            <a:normAutofit/>
          </a:bodyPr>
          <a:lstStyle>
            <a:defPPr>
              <a:defRPr lang="zh-CN"/>
            </a:defPPr>
            <a:lvl1pPr algn="r">
              <a:defRPr sz="1400">
                <a:solidFill>
                  <a:schemeClr val="bg2">
                    <a:lumMod val="10000"/>
                  </a:schemeClr>
                </a:solidFill>
                <a:latin typeface="Calibri Light" panose="020F0302020204030204"/>
              </a:defRPr>
            </a:lvl1pPr>
          </a:lstStyle>
          <a:p>
            <a:r>
              <a:rPr lang="en-US" altLang="zh-CN" sz="1800">
                <a:solidFill>
                  <a:schemeClr val="accent1"/>
                </a:solidFill>
                <a:latin typeface="+mn-lt"/>
              </a:rPr>
              <a:t>Lorem ipsum dolor sit amet, consectetur</a:t>
            </a:r>
            <a:endParaRPr lang="en-US" altLang="zh-CN" sz="1800">
              <a:solidFill>
                <a:schemeClr val="accent1"/>
              </a:solidFill>
              <a:latin typeface="+mn-lt"/>
            </a:endParaRPr>
          </a:p>
        </p:txBody>
      </p:sp>
      <p:sp>
        <p:nvSpPr>
          <p:cNvPr id="64" name="文本框 63"/>
          <p:cNvSpPr txBox="1"/>
          <p:nvPr>
            <p:custDataLst>
              <p:tags r:id="rId11"/>
            </p:custDataLst>
          </p:nvPr>
        </p:nvSpPr>
        <p:spPr>
          <a:xfrm>
            <a:off x="5919470" y="3456940"/>
            <a:ext cx="1357630" cy="44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ctr"/>
            <a:r>
              <a:rPr lang="zh-CN" altLang="en-US" sz="2000" dirty="0">
                <a:solidFill>
                  <a:schemeClr val="bg1"/>
                </a:solidFill>
                <a:latin typeface="+mj-lt"/>
                <a:ea typeface="+mj-ea"/>
                <a:cs typeface="+mj-cs"/>
              </a:rPr>
              <a:t>服务端</a:t>
            </a:r>
            <a:endParaRPr lang="zh-CN" altLang="en-US" sz="2000" dirty="0">
              <a:solidFill>
                <a:schemeClr val="bg1"/>
              </a:solidFill>
              <a:latin typeface="+mj-lt"/>
              <a:ea typeface="+mj-ea"/>
              <a:cs typeface="+mj-cs"/>
            </a:endParaRPr>
          </a:p>
        </p:txBody>
      </p:sp>
      <p:sp>
        <p:nvSpPr>
          <p:cNvPr id="65" name="文本框 64"/>
          <p:cNvSpPr txBox="1"/>
          <p:nvPr>
            <p:custDataLst>
              <p:tags r:id="rId12"/>
            </p:custDataLst>
          </p:nvPr>
        </p:nvSpPr>
        <p:spPr>
          <a:xfrm>
            <a:off x="5800090" y="3958590"/>
            <a:ext cx="1574165" cy="571500"/>
          </a:xfrm>
          <a:prstGeom prst="rect">
            <a:avLst/>
          </a:prstGeom>
        </p:spPr>
        <p:txBody>
          <a:bodyPr wrap="square">
            <a:normAutofit lnSpcReduction="20000"/>
          </a:bodyPr>
          <a:lstStyle>
            <a:defPPr>
              <a:defRPr lang="zh-CN"/>
            </a:defPPr>
            <a:lvl1pPr algn="r">
              <a:defRPr sz="1400">
                <a:solidFill>
                  <a:schemeClr val="bg2">
                    <a:lumMod val="10000"/>
                  </a:schemeClr>
                </a:solidFill>
                <a:latin typeface="Calibri Light" panose="020F0302020204030204"/>
              </a:defRPr>
            </a:lvl1pPr>
          </a:lstStyle>
          <a:p>
            <a:pPr algn="ctr"/>
            <a:r>
              <a:rPr lang="en-US" altLang="zh-CN" sz="1800" dirty="0" err="1">
                <a:solidFill>
                  <a:schemeClr val="bg1"/>
                </a:solidFill>
                <a:latin typeface="+mn-lt"/>
              </a:rPr>
              <a:t>ServerSocket</a:t>
            </a:r>
            <a:endParaRPr lang="en-US" altLang="zh-CN" sz="1800" dirty="0" err="1">
              <a:solidFill>
                <a:schemeClr val="bg1"/>
              </a:solidFill>
              <a:latin typeface="+mn-lt"/>
            </a:endParaRPr>
          </a:p>
        </p:txBody>
      </p:sp>
      <p:sp>
        <p:nvSpPr>
          <p:cNvPr id="16" name="文本框 15"/>
          <p:cNvSpPr txBox="1"/>
          <p:nvPr>
            <p:custDataLst>
              <p:tags r:id="rId13"/>
            </p:custDataLst>
          </p:nvPr>
        </p:nvSpPr>
        <p:spPr>
          <a:xfrm>
            <a:off x="699477" y="485123"/>
            <a:ext cx="9097108" cy="1080555"/>
          </a:xfrm>
          <a:prstGeom prst="rect">
            <a:avLst/>
          </a:prstGeom>
        </p:spPr>
        <p:txBody>
          <a:bodyPr vert="horz" lIns="91440" tIns="45720" rIns="91440" bIns="45720" rtlCol="0" anchor="ctr">
            <a:normAutofit/>
          </a:bodyPr>
          <a:lstStyle>
            <a:lvl1pPr>
              <a:lnSpc>
                <a:spcPct val="90000"/>
              </a:lnSpc>
              <a:spcBef>
                <a:spcPct val="0"/>
              </a:spcBef>
              <a:buNone/>
              <a:defRPr sz="4000">
                <a:solidFill>
                  <a:srgbClr val="DAB866"/>
                </a:solidFill>
                <a:latin typeface="+mj-lt"/>
                <a:ea typeface="+mj-ea"/>
                <a:cs typeface="+mj-cs"/>
              </a:defRPr>
            </a:lvl1pPr>
          </a:lstStyle>
          <a:p>
            <a:r>
              <a:rPr lang="zh-CN" altLang="en-US">
                <a:solidFill>
                  <a:schemeClr val="accent1"/>
                </a:solidFill>
              </a:rPr>
              <a:t>服务端（</a:t>
            </a:r>
            <a:r>
              <a:rPr lang="en-US" altLang="zh-CN">
                <a:solidFill>
                  <a:schemeClr val="accent1"/>
                </a:solidFill>
              </a:rPr>
              <a:t>Server</a:t>
            </a:r>
            <a:r>
              <a:rPr lang="zh-CN" altLang="en-US">
                <a:solidFill>
                  <a:schemeClr val="accent1"/>
                </a:solidFill>
              </a:rPr>
              <a:t>）</a:t>
            </a:r>
            <a:r>
              <a:rPr lang="zh-CN" altLang="en-US">
                <a:solidFill>
                  <a:schemeClr val="accent1"/>
                </a:solidFill>
              </a:rPr>
              <a:t>代码</a:t>
            </a:r>
            <a:endParaRPr lang="zh-CN" altLang="en-US">
              <a:solidFill>
                <a:schemeClr val="accent1"/>
              </a:solidFill>
            </a:endParaRPr>
          </a:p>
        </p:txBody>
      </p:sp>
      <p:pic>
        <p:nvPicPr>
          <p:cNvPr id="2" name="图片 1"/>
          <p:cNvPicPr>
            <a:picLocks noChangeAspect="1"/>
          </p:cNvPicPr>
          <p:nvPr/>
        </p:nvPicPr>
        <p:blipFill>
          <a:blip r:embed="rId14"/>
          <a:stretch>
            <a:fillRect/>
          </a:stretch>
        </p:blipFill>
        <p:spPr>
          <a:xfrm>
            <a:off x="85090" y="1697355"/>
            <a:ext cx="5759560" cy="4320000"/>
          </a:xfrm>
          <a:prstGeom prst="rect">
            <a:avLst/>
          </a:prstGeom>
        </p:spPr>
      </p:pic>
      <p:sp>
        <p:nvSpPr>
          <p:cNvPr id="5" name="KSO_Shape"/>
          <p:cNvSpPr>
            <a:spLocks noChangeAspect="1"/>
          </p:cNvSpPr>
          <p:nvPr>
            <p:custDataLst>
              <p:tags r:id="rId15"/>
            </p:custDataLst>
          </p:nvPr>
        </p:nvSpPr>
        <p:spPr>
          <a:xfrm>
            <a:off x="8298574" y="3838924"/>
            <a:ext cx="351384" cy="327372"/>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2">
                  <a:lumMod val="10000"/>
                </a:schemeClr>
              </a:solidFill>
            </a:endParaRPr>
          </a:p>
        </p:txBody>
      </p:sp>
    </p:spTree>
    <p:custDataLst>
      <p:tags r:id="rId1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flipV="1">
            <a:off x="7287491" y="3958310"/>
            <a:ext cx="1003892" cy="367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2"/>
            </p:custDataLst>
          </p:nvPr>
        </p:nvCxnSpPr>
        <p:spPr>
          <a:xfrm flipV="1">
            <a:off x="3953236" y="3997530"/>
            <a:ext cx="847869" cy="1140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椭圆 8"/>
          <p:cNvSpPr/>
          <p:nvPr>
            <p:custDataLst>
              <p:tags r:id="rId3"/>
            </p:custDataLst>
          </p:nvPr>
        </p:nvSpPr>
        <p:spPr>
          <a:xfrm>
            <a:off x="4716163" y="2621477"/>
            <a:ext cx="2658073" cy="26580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2" name="椭圆 11"/>
          <p:cNvSpPr/>
          <p:nvPr>
            <p:custDataLst>
              <p:tags r:id="rId4"/>
            </p:custDataLst>
          </p:nvPr>
        </p:nvSpPr>
        <p:spPr>
          <a:xfrm>
            <a:off x="8137163" y="3636692"/>
            <a:ext cx="675076" cy="674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15" name="椭圆 14"/>
          <p:cNvSpPr/>
          <p:nvPr>
            <p:custDataLst>
              <p:tags r:id="rId5"/>
            </p:custDataLst>
          </p:nvPr>
        </p:nvSpPr>
        <p:spPr>
          <a:xfrm>
            <a:off x="3277073" y="3660220"/>
            <a:ext cx="675076" cy="674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35" name="KSO_Shape"/>
          <p:cNvSpPr>
            <a:spLocks noChangeAspect="1"/>
          </p:cNvSpPr>
          <p:nvPr>
            <p:custDataLst>
              <p:tags r:id="rId6"/>
            </p:custDataLst>
          </p:nvPr>
        </p:nvSpPr>
        <p:spPr bwMode="auto">
          <a:xfrm>
            <a:off x="3468465" y="3835089"/>
            <a:ext cx="291892" cy="301957"/>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p:spPr>
        <p:txBody>
          <a:bodyPr/>
          <a:lstStyle/>
          <a:p>
            <a:endParaRPr lang="zh-CN" altLang="en-US">
              <a:solidFill>
                <a:schemeClr val="bg2">
                  <a:lumMod val="10000"/>
                </a:schemeClr>
              </a:solidFill>
            </a:endParaRPr>
          </a:p>
        </p:txBody>
      </p:sp>
      <p:sp>
        <p:nvSpPr>
          <p:cNvPr id="57" name="文本框 56"/>
          <p:cNvSpPr txBox="1"/>
          <p:nvPr>
            <p:custDataLst>
              <p:tags r:id="rId7"/>
            </p:custDataLst>
          </p:nvPr>
        </p:nvSpPr>
        <p:spPr>
          <a:xfrm>
            <a:off x="8901177" y="3477102"/>
            <a:ext cx="2475860" cy="44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l"/>
            <a:r>
              <a:rPr lang="en-US" altLang="zh-CN">
                <a:solidFill>
                  <a:schemeClr val="accent1"/>
                </a:solidFill>
                <a:latin typeface="+mj-lt"/>
                <a:ea typeface="+mj-ea"/>
                <a:cs typeface="+mj-cs"/>
              </a:rPr>
              <a:t>LOREM IPSUM</a:t>
            </a:r>
            <a:endParaRPr lang="en-US" altLang="zh-CN">
              <a:solidFill>
                <a:schemeClr val="accent1"/>
              </a:solidFill>
              <a:latin typeface="+mj-lt"/>
              <a:ea typeface="+mj-ea"/>
              <a:cs typeface="+mj-cs"/>
            </a:endParaRPr>
          </a:p>
        </p:txBody>
      </p:sp>
      <p:sp>
        <p:nvSpPr>
          <p:cNvPr id="58" name="文本框 57"/>
          <p:cNvSpPr txBox="1"/>
          <p:nvPr>
            <p:custDataLst>
              <p:tags r:id="rId8"/>
            </p:custDataLst>
          </p:nvPr>
        </p:nvSpPr>
        <p:spPr>
          <a:xfrm>
            <a:off x="8901177" y="3978283"/>
            <a:ext cx="2475860" cy="837298"/>
          </a:xfrm>
          <a:prstGeom prst="rect">
            <a:avLst/>
          </a:prstGeom>
        </p:spPr>
        <p:txBody>
          <a:bodyPr wrap="square">
            <a:normAutofit/>
          </a:bodyPr>
          <a:lstStyle>
            <a:defPPr>
              <a:defRPr lang="zh-CN"/>
            </a:defPPr>
            <a:lvl1pPr algn="r">
              <a:defRPr sz="1400">
                <a:solidFill>
                  <a:schemeClr val="bg2">
                    <a:lumMod val="10000"/>
                  </a:schemeClr>
                </a:solidFill>
                <a:latin typeface="Calibri Light" panose="020F0302020204030204"/>
              </a:defRPr>
            </a:lvl1pPr>
          </a:lstStyle>
          <a:p>
            <a:pPr algn="l"/>
            <a:r>
              <a:rPr lang="en-US" altLang="zh-CN" sz="1800">
                <a:solidFill>
                  <a:schemeClr val="accent1"/>
                </a:solidFill>
                <a:latin typeface="+mn-lt"/>
              </a:rPr>
              <a:t>Lorem ipsum dolor sit amet, consectetur</a:t>
            </a:r>
            <a:endParaRPr lang="en-US" altLang="zh-CN" sz="1800">
              <a:solidFill>
                <a:schemeClr val="accent1"/>
              </a:solidFill>
              <a:latin typeface="+mn-lt"/>
            </a:endParaRPr>
          </a:p>
        </p:txBody>
      </p:sp>
      <p:sp>
        <p:nvSpPr>
          <p:cNvPr id="59" name="文本框 58"/>
          <p:cNvSpPr txBox="1"/>
          <p:nvPr>
            <p:custDataLst>
              <p:tags r:id="rId9"/>
            </p:custDataLst>
          </p:nvPr>
        </p:nvSpPr>
        <p:spPr>
          <a:xfrm>
            <a:off x="663197" y="3636692"/>
            <a:ext cx="2475860" cy="44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dirty="0">
                <a:solidFill>
                  <a:schemeClr val="accent1"/>
                </a:solidFill>
                <a:latin typeface="+mj-lt"/>
                <a:ea typeface="+mj-ea"/>
                <a:cs typeface="+mj-cs"/>
              </a:rPr>
              <a:t>服务端（</a:t>
            </a:r>
            <a:r>
              <a:rPr lang="en-US" altLang="zh-CN" dirty="0">
                <a:solidFill>
                  <a:schemeClr val="accent1"/>
                </a:solidFill>
                <a:latin typeface="+mj-lt"/>
                <a:ea typeface="+mj-ea"/>
                <a:cs typeface="+mj-cs"/>
              </a:rPr>
              <a:t>Server</a:t>
            </a:r>
            <a:r>
              <a:rPr lang="zh-CN" altLang="en-US" dirty="0">
                <a:solidFill>
                  <a:schemeClr val="accent1"/>
                </a:solidFill>
                <a:latin typeface="+mj-lt"/>
                <a:ea typeface="+mj-ea"/>
                <a:cs typeface="+mj-cs"/>
              </a:rPr>
              <a:t>）</a:t>
            </a:r>
            <a:endParaRPr lang="zh-CN" altLang="en-US" dirty="0">
              <a:solidFill>
                <a:schemeClr val="accent1"/>
              </a:solidFill>
              <a:latin typeface="+mj-lt"/>
              <a:ea typeface="+mj-ea"/>
              <a:cs typeface="+mj-cs"/>
            </a:endParaRPr>
          </a:p>
        </p:txBody>
      </p:sp>
      <p:sp>
        <p:nvSpPr>
          <p:cNvPr id="60" name="文本框 59"/>
          <p:cNvSpPr txBox="1"/>
          <p:nvPr>
            <p:custDataLst>
              <p:tags r:id="rId10"/>
            </p:custDataLst>
          </p:nvPr>
        </p:nvSpPr>
        <p:spPr>
          <a:xfrm>
            <a:off x="663197" y="4137873"/>
            <a:ext cx="2475860" cy="837298"/>
          </a:xfrm>
          <a:prstGeom prst="rect">
            <a:avLst/>
          </a:prstGeom>
        </p:spPr>
        <p:txBody>
          <a:bodyPr wrap="square">
            <a:normAutofit/>
          </a:bodyPr>
          <a:lstStyle>
            <a:defPPr>
              <a:defRPr lang="zh-CN"/>
            </a:defPPr>
            <a:lvl1pPr algn="r">
              <a:defRPr sz="1400">
                <a:solidFill>
                  <a:schemeClr val="bg2">
                    <a:lumMod val="10000"/>
                  </a:schemeClr>
                </a:solidFill>
                <a:latin typeface="Calibri Light" panose="020F0302020204030204"/>
              </a:defRPr>
            </a:lvl1pPr>
          </a:lstStyle>
          <a:p>
            <a:r>
              <a:rPr lang="en-US" altLang="zh-CN" sz="1800">
                <a:solidFill>
                  <a:schemeClr val="accent1"/>
                </a:solidFill>
                <a:latin typeface="+mn-lt"/>
              </a:rPr>
              <a:t>ServerSocket</a:t>
            </a:r>
            <a:endParaRPr lang="en-US" altLang="zh-CN" sz="1800">
              <a:solidFill>
                <a:schemeClr val="accent1"/>
              </a:solidFill>
              <a:latin typeface="+mn-lt"/>
            </a:endParaRPr>
          </a:p>
        </p:txBody>
      </p:sp>
      <p:sp>
        <p:nvSpPr>
          <p:cNvPr id="64" name="文本框 63"/>
          <p:cNvSpPr txBox="1"/>
          <p:nvPr>
            <p:custDataLst>
              <p:tags r:id="rId11"/>
            </p:custDataLst>
          </p:nvPr>
        </p:nvSpPr>
        <p:spPr>
          <a:xfrm>
            <a:off x="4801235" y="3456940"/>
            <a:ext cx="1328420" cy="44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ctr"/>
            <a:r>
              <a:rPr lang="zh-CN" altLang="en-US" sz="2000" dirty="0">
                <a:solidFill>
                  <a:schemeClr val="bg1"/>
                </a:solidFill>
                <a:latin typeface="+mj-lt"/>
                <a:ea typeface="+mj-ea"/>
                <a:cs typeface="+mj-cs"/>
              </a:rPr>
              <a:t>客户端</a:t>
            </a:r>
            <a:endParaRPr lang="zh-CN" altLang="en-US" sz="2000" dirty="0">
              <a:solidFill>
                <a:schemeClr val="bg1"/>
              </a:solidFill>
              <a:latin typeface="+mj-lt"/>
              <a:ea typeface="+mj-ea"/>
              <a:cs typeface="+mj-cs"/>
            </a:endParaRPr>
          </a:p>
        </p:txBody>
      </p:sp>
      <p:sp>
        <p:nvSpPr>
          <p:cNvPr id="65" name="文本框 64"/>
          <p:cNvSpPr txBox="1"/>
          <p:nvPr>
            <p:custDataLst>
              <p:tags r:id="rId12"/>
            </p:custDataLst>
          </p:nvPr>
        </p:nvSpPr>
        <p:spPr>
          <a:xfrm>
            <a:off x="4801235" y="3958590"/>
            <a:ext cx="1410335" cy="571500"/>
          </a:xfrm>
          <a:prstGeom prst="rect">
            <a:avLst/>
          </a:prstGeom>
        </p:spPr>
        <p:txBody>
          <a:bodyPr wrap="square">
            <a:normAutofit lnSpcReduction="20000"/>
          </a:bodyPr>
          <a:lstStyle>
            <a:defPPr>
              <a:defRPr lang="zh-CN"/>
            </a:defPPr>
            <a:lvl1pPr algn="r">
              <a:defRPr sz="1400">
                <a:solidFill>
                  <a:schemeClr val="bg2">
                    <a:lumMod val="10000"/>
                  </a:schemeClr>
                </a:solidFill>
                <a:latin typeface="Calibri Light" panose="020F0302020204030204"/>
              </a:defRPr>
            </a:lvl1pPr>
          </a:lstStyle>
          <a:p>
            <a:pPr algn="ctr"/>
            <a:r>
              <a:rPr lang="en-US" altLang="zh-CN" sz="1800" dirty="0" err="1">
                <a:solidFill>
                  <a:schemeClr val="bg1"/>
                </a:solidFill>
                <a:latin typeface="+mn-lt"/>
              </a:rPr>
              <a:t>Socket</a:t>
            </a:r>
            <a:endParaRPr lang="en-US" altLang="zh-CN" sz="1800" dirty="0" err="1">
              <a:solidFill>
                <a:schemeClr val="bg1"/>
              </a:solidFill>
              <a:latin typeface="+mn-lt"/>
            </a:endParaRPr>
          </a:p>
        </p:txBody>
      </p:sp>
      <p:sp>
        <p:nvSpPr>
          <p:cNvPr id="16" name="文本框 15"/>
          <p:cNvSpPr txBox="1"/>
          <p:nvPr>
            <p:custDataLst>
              <p:tags r:id="rId13"/>
            </p:custDataLst>
          </p:nvPr>
        </p:nvSpPr>
        <p:spPr>
          <a:xfrm>
            <a:off x="699477" y="485123"/>
            <a:ext cx="9097108" cy="1080555"/>
          </a:xfrm>
          <a:prstGeom prst="rect">
            <a:avLst/>
          </a:prstGeom>
        </p:spPr>
        <p:txBody>
          <a:bodyPr vert="horz" lIns="91440" tIns="45720" rIns="91440" bIns="45720" rtlCol="0" anchor="ctr">
            <a:normAutofit/>
          </a:bodyPr>
          <a:lstStyle>
            <a:lvl1pPr>
              <a:lnSpc>
                <a:spcPct val="90000"/>
              </a:lnSpc>
              <a:spcBef>
                <a:spcPct val="0"/>
              </a:spcBef>
              <a:buNone/>
              <a:defRPr sz="4000">
                <a:solidFill>
                  <a:srgbClr val="DAB866"/>
                </a:solidFill>
                <a:latin typeface="+mj-lt"/>
                <a:ea typeface="+mj-ea"/>
                <a:cs typeface="+mj-cs"/>
              </a:defRPr>
            </a:lvl1pPr>
          </a:lstStyle>
          <a:p>
            <a:r>
              <a:rPr lang="zh-CN" altLang="en-US">
                <a:solidFill>
                  <a:schemeClr val="accent1"/>
                </a:solidFill>
              </a:rPr>
              <a:t>客户端（</a:t>
            </a:r>
            <a:r>
              <a:rPr lang="en-US" altLang="zh-CN">
                <a:solidFill>
                  <a:schemeClr val="accent1"/>
                </a:solidFill>
              </a:rPr>
              <a:t>Client</a:t>
            </a:r>
            <a:r>
              <a:rPr lang="zh-CN" altLang="en-US">
                <a:solidFill>
                  <a:schemeClr val="accent1"/>
                </a:solidFill>
              </a:rPr>
              <a:t>）</a:t>
            </a:r>
            <a:r>
              <a:rPr lang="zh-CN" altLang="en-US">
                <a:solidFill>
                  <a:schemeClr val="accent1"/>
                </a:solidFill>
              </a:rPr>
              <a:t>代码</a:t>
            </a:r>
            <a:endParaRPr lang="zh-CN" altLang="en-US">
              <a:solidFill>
                <a:schemeClr val="accent1"/>
              </a:solidFill>
            </a:endParaRPr>
          </a:p>
        </p:txBody>
      </p:sp>
      <p:pic>
        <p:nvPicPr>
          <p:cNvPr id="2" name="图片 1"/>
          <p:cNvPicPr>
            <a:picLocks noChangeAspect="1"/>
          </p:cNvPicPr>
          <p:nvPr/>
        </p:nvPicPr>
        <p:blipFill>
          <a:blip r:embed="rId14"/>
          <a:stretch>
            <a:fillRect/>
          </a:stretch>
        </p:blipFill>
        <p:spPr>
          <a:xfrm>
            <a:off x="6129655" y="2489835"/>
            <a:ext cx="5760000" cy="2921243"/>
          </a:xfrm>
          <a:prstGeom prst="rect">
            <a:avLst/>
          </a:prstGeom>
        </p:spPr>
      </p:pic>
    </p:spTree>
    <p:custDataLst>
      <p:tags r:id="rId1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6210005" y="2546980"/>
            <a:ext cx="0" cy="307869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2"/>
            </p:custDataLst>
          </p:nvPr>
        </p:nvSpPr>
        <p:spPr>
          <a:xfrm>
            <a:off x="6616700" y="1169670"/>
            <a:ext cx="4754880" cy="4996815"/>
          </a:xfrm>
          <a:prstGeom prst="rect">
            <a:avLst/>
          </a:prstGeom>
          <a:noFill/>
        </p:spPr>
        <p:txBody>
          <a:bodyPr wrap="square" rtlCol="0">
            <a:normAutofit/>
          </a:bodyPr>
          <a:lstStyle/>
          <a:p>
            <a:pPr indent="0" algn="ctr">
              <a:lnSpc>
                <a:spcPct val="125000"/>
              </a:lnSpc>
              <a:buFont typeface="Arial" panose="020B0604020202020204" pitchFamily="34" charset="0"/>
              <a:buNone/>
            </a:pPr>
            <a:r>
              <a:rPr lang="zh-CN" altLang="en-US">
                <a:solidFill>
                  <a:schemeClr val="tx1">
                    <a:lumMod val="75000"/>
                    <a:lumOff val="25000"/>
                  </a:schemeClr>
                </a:solidFill>
              </a:rPr>
              <a:t>阿明想做一个文件下载</a:t>
            </a:r>
            <a:r>
              <a:rPr lang="zh-CN" altLang="en-US">
                <a:solidFill>
                  <a:schemeClr val="tx1">
                    <a:lumMod val="75000"/>
                    <a:lumOff val="25000"/>
                  </a:schemeClr>
                </a:solidFill>
              </a:rPr>
              <a:t>系统，功能包括：</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r>
              <a:rPr lang="en-US" altLang="zh-CN">
                <a:solidFill>
                  <a:schemeClr val="tx1">
                    <a:lumMod val="75000"/>
                    <a:lumOff val="25000"/>
                  </a:schemeClr>
                </a:solidFill>
              </a:rPr>
              <a:t>Server</a:t>
            </a:r>
            <a:r>
              <a:rPr lang="zh-CN" altLang="en-US">
                <a:solidFill>
                  <a:schemeClr val="tx1">
                    <a:lumMod val="75000"/>
                    <a:lumOff val="25000"/>
                  </a:schemeClr>
                </a:solidFill>
              </a:rPr>
              <a:t>类（服务端）：根据客户端的请求的数据，找到对应的文件，读取该文件并返回给客户端。</a:t>
            </a: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r>
              <a:rPr lang="en-US" altLang="zh-CN">
                <a:solidFill>
                  <a:schemeClr val="tx1">
                    <a:lumMod val="75000"/>
                    <a:lumOff val="25000"/>
                  </a:schemeClr>
                </a:solidFill>
              </a:rPr>
              <a:t>Client</a:t>
            </a:r>
            <a:r>
              <a:rPr lang="zh-CN" altLang="en-US">
                <a:solidFill>
                  <a:schemeClr val="tx1">
                    <a:lumMod val="75000"/>
                    <a:lumOff val="25000"/>
                  </a:schemeClr>
                </a:solidFill>
              </a:rPr>
              <a:t>类（客户端）：接受用户的输入（即想要下载的文件路径），向服务端发送请求，获取服务端返回的数据。</a:t>
            </a: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endParaRPr lang="zh-CN" altLang="en-US">
              <a:solidFill>
                <a:schemeClr val="tx1">
                  <a:lumMod val="75000"/>
                  <a:lumOff val="25000"/>
                </a:schemeClr>
              </a:solidFill>
            </a:endParaRPr>
          </a:p>
          <a:p>
            <a:pPr marL="285750" indent="-285750" algn="l">
              <a:lnSpc>
                <a:spcPct val="125000"/>
              </a:lnSpc>
              <a:buFont typeface="Arial" panose="020B0604020202020204" pitchFamily="34" charset="0"/>
              <a:buChar char="•"/>
            </a:pPr>
            <a:r>
              <a:rPr lang="zh-CN" altLang="en-US">
                <a:solidFill>
                  <a:schemeClr val="tx1">
                    <a:lumMod val="75000"/>
                    <a:lumOff val="25000"/>
                  </a:schemeClr>
                </a:solidFill>
              </a:rPr>
              <a:t>要求：具体要求见下一页</a:t>
            </a:r>
            <a:r>
              <a:rPr lang="en-US" altLang="zh-CN">
                <a:solidFill>
                  <a:schemeClr val="tx1">
                    <a:lumMod val="75000"/>
                    <a:lumOff val="25000"/>
                  </a:schemeClr>
                </a:solidFill>
              </a:rPr>
              <a:t>ppt</a:t>
            </a:r>
            <a:r>
              <a:rPr lang="zh-CN" altLang="en-US">
                <a:solidFill>
                  <a:schemeClr val="tx1">
                    <a:lumMod val="75000"/>
                    <a:lumOff val="25000"/>
                  </a:schemeClr>
                </a:solidFill>
              </a:rPr>
              <a:t>。  </a:t>
            </a: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r>
              <a:rPr lang="zh-CN" altLang="en-US">
                <a:solidFill>
                  <a:schemeClr val="tx1">
                    <a:lumMod val="75000"/>
                    <a:lumOff val="25000"/>
                  </a:schemeClr>
                </a:solidFill>
              </a:rPr>
              <a:t>交作业：包含</a:t>
            </a:r>
            <a:r>
              <a:rPr lang="en-US" altLang="zh-CN">
                <a:solidFill>
                  <a:schemeClr val="tx1">
                    <a:lumMod val="75000"/>
                    <a:lumOff val="25000"/>
                  </a:schemeClr>
                </a:solidFill>
              </a:rPr>
              <a:t>Server</a:t>
            </a:r>
            <a:r>
              <a:rPr lang="zh-CN" altLang="en-US">
                <a:solidFill>
                  <a:schemeClr val="tx1">
                    <a:lumMod val="75000"/>
                    <a:lumOff val="25000"/>
                  </a:schemeClr>
                </a:solidFill>
              </a:rPr>
              <a:t>、</a:t>
            </a:r>
            <a:r>
              <a:rPr lang="en-US" altLang="zh-CN">
                <a:solidFill>
                  <a:schemeClr val="tx1">
                    <a:lumMod val="75000"/>
                    <a:lumOff val="25000"/>
                  </a:schemeClr>
                </a:solidFill>
              </a:rPr>
              <a:t>Client</a:t>
            </a:r>
            <a:r>
              <a:rPr lang="zh-CN" altLang="en-US">
                <a:solidFill>
                  <a:schemeClr val="tx1">
                    <a:lumMod val="75000"/>
                    <a:lumOff val="25000"/>
                  </a:schemeClr>
                </a:solidFill>
              </a:rPr>
              <a:t>源码，按格式打包，</a:t>
            </a:r>
            <a:r>
              <a:rPr lang="en-US" altLang="zh-CN">
                <a:solidFill>
                  <a:schemeClr val="tx1">
                    <a:lumMod val="75000"/>
                    <a:lumOff val="25000"/>
                  </a:schemeClr>
                </a:solidFill>
              </a:rPr>
              <a:t>4</a:t>
            </a:r>
            <a:r>
              <a:rPr lang="zh-CN" altLang="en-US">
                <a:solidFill>
                  <a:schemeClr val="tx1">
                    <a:lumMod val="75000"/>
                    <a:lumOff val="25000"/>
                  </a:schemeClr>
                </a:solidFill>
              </a:rPr>
              <a:t>月</a:t>
            </a:r>
            <a:r>
              <a:rPr lang="en-US" altLang="zh-CN">
                <a:solidFill>
                  <a:schemeClr val="tx1">
                    <a:lumMod val="75000"/>
                    <a:lumOff val="25000"/>
                  </a:schemeClr>
                </a:solidFill>
              </a:rPr>
              <a:t>25</a:t>
            </a:r>
            <a:r>
              <a:rPr lang="zh-CN" altLang="en-US">
                <a:solidFill>
                  <a:schemeClr val="tx1">
                    <a:lumMod val="75000"/>
                    <a:lumOff val="25000"/>
                  </a:schemeClr>
                </a:solidFill>
              </a:rPr>
              <a:t>日前交给对应师兄师姐。</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en-US" altLang="zh-CN">
              <a:solidFill>
                <a:schemeClr val="tx1">
                  <a:lumMod val="75000"/>
                  <a:lumOff val="25000"/>
                </a:schemeClr>
              </a:solidFill>
            </a:endParaRPr>
          </a:p>
        </p:txBody>
      </p:sp>
      <p:sp>
        <p:nvSpPr>
          <p:cNvPr id="2" name="文本框 1"/>
          <p:cNvSpPr txBox="1"/>
          <p:nvPr>
            <p:custDataLst>
              <p:tags r:id="rId3"/>
            </p:custDataLst>
          </p:nvPr>
        </p:nvSpPr>
        <p:spPr>
          <a:xfrm>
            <a:off x="1892664" y="292100"/>
            <a:ext cx="8661036" cy="939800"/>
          </a:xfrm>
          <a:prstGeom prst="rect">
            <a:avLst/>
          </a:prstGeom>
          <a:noFill/>
        </p:spPr>
        <p:txBody>
          <a:bodyPr wrap="square" rtlCol="0" anchor="ctr">
            <a:normAutofit/>
          </a:bodyPr>
          <a:lstStyle/>
          <a:p>
            <a:pPr algn="ctr"/>
            <a:r>
              <a:rPr lang="zh-CN" altLang="en-US" sz="3600">
                <a:solidFill>
                  <a:schemeClr val="tx2"/>
                </a:solidFill>
                <a:latin typeface="+mj-lt"/>
                <a:ea typeface="+mj-ea"/>
                <a:cs typeface="+mj-cs"/>
              </a:rPr>
              <a:t>作业</a:t>
            </a:r>
            <a:endParaRPr lang="zh-CN" altLang="en-US" sz="3600">
              <a:solidFill>
                <a:schemeClr val="tx2"/>
              </a:solidFill>
              <a:latin typeface="+mj-lt"/>
              <a:ea typeface="+mj-ea"/>
              <a:cs typeface="+mj-cs"/>
            </a:endParaRPr>
          </a:p>
        </p:txBody>
      </p:sp>
      <p:pic>
        <p:nvPicPr>
          <p:cNvPr id="3" name="图片 2"/>
          <p:cNvPicPr>
            <a:picLocks noChangeAspect="1"/>
          </p:cNvPicPr>
          <p:nvPr/>
        </p:nvPicPr>
        <p:blipFill>
          <a:blip r:embed="rId4"/>
          <a:stretch>
            <a:fillRect/>
          </a:stretch>
        </p:blipFill>
        <p:spPr>
          <a:xfrm>
            <a:off x="654685" y="1356360"/>
            <a:ext cx="4471670" cy="443992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6210005" y="2546980"/>
            <a:ext cx="0" cy="307869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2"/>
            </p:custDataLst>
          </p:nvPr>
        </p:nvSpPr>
        <p:spPr>
          <a:xfrm>
            <a:off x="6616700" y="1231900"/>
            <a:ext cx="4754880" cy="4996815"/>
          </a:xfrm>
          <a:prstGeom prst="rect">
            <a:avLst/>
          </a:prstGeom>
          <a:noFill/>
        </p:spPr>
        <p:txBody>
          <a:bodyPr wrap="square" rtlCol="0">
            <a:normAutofit/>
          </a:bodyPr>
          <a:lstStyle/>
          <a:p>
            <a:pPr indent="0" algn="l">
              <a:lnSpc>
                <a:spcPct val="125000"/>
              </a:lnSpc>
              <a:buFont typeface="Arial" panose="020B0604020202020204" pitchFamily="34" charset="0"/>
              <a:buNone/>
            </a:pPr>
            <a:r>
              <a:rPr lang="zh-CN" altLang="en-US">
                <a:solidFill>
                  <a:schemeClr val="tx1">
                    <a:lumMod val="75000"/>
                    <a:lumOff val="25000"/>
                  </a:schemeClr>
                </a:solidFill>
              </a:rPr>
              <a:t>客户端</a:t>
            </a:r>
            <a:r>
              <a:rPr lang="zh-CN" altLang="en-US">
                <a:solidFill>
                  <a:schemeClr val="tx1">
                    <a:lumMod val="75000"/>
                    <a:lumOff val="25000"/>
                  </a:schemeClr>
                </a:solidFill>
              </a:rPr>
              <a:t>：</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r>
              <a:rPr lang="zh-CN" altLang="en-US">
                <a:solidFill>
                  <a:schemeClr val="tx1">
                    <a:lumMod val="75000"/>
                    <a:lumOff val="25000"/>
                  </a:schemeClr>
                </a:solidFill>
              </a:rPr>
              <a:t>提示用户输入想要下载的文件路径（如：C:\Users</a:t>
            </a:r>
            <a:r>
              <a:rPr lang="en-US" altLang="zh-CN">
                <a:solidFill>
                  <a:schemeClr val="tx1">
                    <a:lumMod val="75000"/>
                    <a:lumOff val="25000"/>
                  </a:schemeClr>
                </a:solidFill>
              </a:rPr>
              <a:t>\</a:t>
            </a:r>
            <a:r>
              <a:rPr lang="zh-CN" altLang="en-US">
                <a:solidFill>
                  <a:schemeClr val="tx1">
                    <a:lumMod val="75000"/>
                    <a:lumOff val="25000"/>
                  </a:schemeClr>
                </a:solidFill>
              </a:rPr>
              <a:t>Documents\</a:t>
            </a:r>
            <a:r>
              <a:rPr lang="en-US" altLang="zh-CN">
                <a:solidFill>
                  <a:schemeClr val="tx1">
                    <a:lumMod val="75000"/>
                    <a:lumOff val="25000"/>
                  </a:schemeClr>
                </a:solidFill>
              </a:rPr>
              <a:t>demo.txt</a:t>
            </a:r>
            <a:r>
              <a:rPr lang="zh-CN" altLang="en-US">
                <a:solidFill>
                  <a:schemeClr val="tx1">
                    <a:lumMod val="75000"/>
                    <a:lumOff val="25000"/>
                  </a:schemeClr>
                </a:solidFill>
              </a:rPr>
              <a:t>）</a:t>
            </a: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endParaRPr lang="zh-CN" altLang="en-US">
              <a:solidFill>
                <a:schemeClr val="tx1">
                  <a:lumMod val="75000"/>
                  <a:lumOff val="25000"/>
                </a:schemeClr>
              </a:solidFill>
            </a:endParaRPr>
          </a:p>
          <a:p>
            <a:pPr marL="285750" indent="-285750" algn="l">
              <a:lnSpc>
                <a:spcPct val="125000"/>
              </a:lnSpc>
              <a:buFont typeface="Arial" panose="020B0604020202020204" pitchFamily="34" charset="0"/>
              <a:buChar char="•"/>
            </a:pPr>
            <a:r>
              <a:rPr lang="zh-CN" altLang="en-US">
                <a:solidFill>
                  <a:schemeClr val="tx1">
                    <a:lumMod val="75000"/>
                    <a:lumOff val="25000"/>
                  </a:schemeClr>
                </a:solidFill>
              </a:rPr>
              <a:t>提示用户为下载的文件命名</a:t>
            </a:r>
            <a:endParaRPr lang="zh-CN" altLang="en-US">
              <a:solidFill>
                <a:schemeClr val="tx1">
                  <a:lumMod val="75000"/>
                  <a:lumOff val="25000"/>
                </a:schemeClr>
              </a:solidFill>
            </a:endParaRPr>
          </a:p>
          <a:p>
            <a:pPr marL="285750" indent="-285750" algn="l">
              <a:lnSpc>
                <a:spcPct val="125000"/>
              </a:lnSpc>
              <a:buFont typeface="Arial" panose="020B0604020202020204" pitchFamily="34" charset="0"/>
              <a:buChar char="•"/>
            </a:pPr>
            <a:r>
              <a:rPr lang="zh-CN" altLang="en-US">
                <a:solidFill>
                  <a:schemeClr val="tx1">
                    <a:lumMod val="75000"/>
                    <a:lumOff val="25000"/>
                  </a:schemeClr>
                </a:solidFill>
              </a:rPr>
              <a:t>获取服务端返回的文件并保存</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en-US" altLang="zh-CN">
              <a:solidFill>
                <a:schemeClr val="tx1">
                  <a:lumMod val="75000"/>
                  <a:lumOff val="25000"/>
                </a:schemeClr>
              </a:solidFill>
            </a:endParaRPr>
          </a:p>
        </p:txBody>
      </p:sp>
      <p:sp>
        <p:nvSpPr>
          <p:cNvPr id="2" name="文本框 1"/>
          <p:cNvSpPr txBox="1"/>
          <p:nvPr>
            <p:custDataLst>
              <p:tags r:id="rId3"/>
            </p:custDataLst>
          </p:nvPr>
        </p:nvSpPr>
        <p:spPr>
          <a:xfrm>
            <a:off x="1892664" y="292100"/>
            <a:ext cx="8661036" cy="939800"/>
          </a:xfrm>
          <a:prstGeom prst="rect">
            <a:avLst/>
          </a:prstGeom>
          <a:noFill/>
        </p:spPr>
        <p:txBody>
          <a:bodyPr wrap="square" rtlCol="0" anchor="ctr">
            <a:normAutofit/>
          </a:bodyPr>
          <a:lstStyle/>
          <a:p>
            <a:pPr algn="ctr"/>
            <a:r>
              <a:rPr lang="zh-CN" altLang="en-US" sz="3600">
                <a:solidFill>
                  <a:schemeClr val="tx2"/>
                </a:solidFill>
                <a:latin typeface="+mj-lt"/>
                <a:ea typeface="+mj-ea"/>
                <a:cs typeface="+mj-cs"/>
              </a:rPr>
              <a:t>作业</a:t>
            </a:r>
            <a:endParaRPr lang="zh-CN" altLang="en-US" sz="3600">
              <a:solidFill>
                <a:schemeClr val="tx2"/>
              </a:solidFill>
              <a:latin typeface="+mj-lt"/>
              <a:ea typeface="+mj-ea"/>
              <a:cs typeface="+mj-cs"/>
            </a:endParaRPr>
          </a:p>
        </p:txBody>
      </p:sp>
      <p:sp>
        <p:nvSpPr>
          <p:cNvPr id="4" name="文本框 3"/>
          <p:cNvSpPr txBox="1"/>
          <p:nvPr>
            <p:custDataLst>
              <p:tags r:id="rId4"/>
            </p:custDataLst>
          </p:nvPr>
        </p:nvSpPr>
        <p:spPr>
          <a:xfrm>
            <a:off x="1229995" y="1231900"/>
            <a:ext cx="4754880" cy="4996815"/>
          </a:xfrm>
          <a:prstGeom prst="rect">
            <a:avLst/>
          </a:prstGeom>
          <a:noFill/>
        </p:spPr>
        <p:txBody>
          <a:bodyPr wrap="square" rtlCol="0">
            <a:normAutofit/>
          </a:bodyPr>
          <a:p>
            <a:pPr indent="0" algn="l">
              <a:lnSpc>
                <a:spcPct val="125000"/>
              </a:lnSpc>
              <a:buFont typeface="Arial" panose="020B0604020202020204" pitchFamily="34" charset="0"/>
              <a:buNone/>
            </a:pPr>
            <a:r>
              <a:rPr lang="zh-CN" altLang="en-US">
                <a:solidFill>
                  <a:schemeClr val="tx1">
                    <a:lumMod val="75000"/>
                    <a:lumOff val="25000"/>
                  </a:schemeClr>
                </a:solidFill>
              </a:rPr>
              <a:t>服务端</a:t>
            </a:r>
            <a:r>
              <a:rPr lang="zh-CN" altLang="en-US">
                <a:solidFill>
                  <a:schemeClr val="tx1">
                    <a:lumMod val="75000"/>
                    <a:lumOff val="25000"/>
                  </a:schemeClr>
                </a:solidFill>
              </a:rPr>
              <a:t>：</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r>
              <a:rPr lang="zh-CN" altLang="en-US">
                <a:solidFill>
                  <a:schemeClr val="tx1">
                    <a:lumMod val="75000"/>
                    <a:lumOff val="25000"/>
                  </a:schemeClr>
                </a:solidFill>
              </a:rPr>
              <a:t>获取客户端发送的文件路径，读取该文件并返回给客户端。</a:t>
            </a:r>
            <a:endParaRPr lang="zh-CN" altLang="en-US">
              <a:solidFill>
                <a:schemeClr val="tx1">
                  <a:lumMod val="75000"/>
                  <a:lumOff val="25000"/>
                </a:schemeClr>
              </a:solidFill>
            </a:endParaRPr>
          </a:p>
          <a:p>
            <a:pPr marL="285750" indent="-285750" algn="l">
              <a:lnSpc>
                <a:spcPct val="125000"/>
              </a:lnSpc>
              <a:buFont typeface="Arial" panose="020B0604020202020204" pitchFamily="34" charset="0"/>
              <a:buChar char="•"/>
            </a:pPr>
            <a:r>
              <a:rPr lang="zh-CN" altLang="en-US">
                <a:solidFill>
                  <a:schemeClr val="tx1">
                    <a:lumMod val="75000"/>
                    <a:lumOff val="25000"/>
                  </a:schemeClr>
                </a:solidFill>
              </a:rPr>
              <a:t>服务端应该满足多个客户端可以同时下载文件（利用多线程</a:t>
            </a:r>
            <a:r>
              <a:rPr lang="zh-CN" altLang="en-US">
                <a:solidFill>
                  <a:schemeClr val="tx1">
                    <a:lumMod val="75000"/>
                    <a:lumOff val="25000"/>
                  </a:schemeClr>
                </a:solidFill>
              </a:rPr>
              <a:t>）</a:t>
            </a:r>
            <a:endParaRPr lang="zh-CN" altLang="en-US">
              <a:solidFill>
                <a:schemeClr val="tx1">
                  <a:lumMod val="75000"/>
                  <a:lumOff val="25000"/>
                </a:schemeClr>
              </a:solidFill>
            </a:endParaRPr>
          </a:p>
          <a:p>
            <a:pPr indent="0" algn="l">
              <a:lnSpc>
                <a:spcPct val="125000"/>
              </a:lnSpc>
              <a:buFont typeface="Arial" panose="020B0604020202020204" pitchFamily="34" charset="0"/>
              <a:buNone/>
            </a:pP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en-US" altLang="zh-CN">
              <a:solidFill>
                <a:schemeClr val="tx1">
                  <a:lumMod val="75000"/>
                  <a:lumOff val="25000"/>
                </a:schemeClr>
              </a:solidFill>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6210005" y="2546980"/>
            <a:ext cx="0" cy="307869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2"/>
            </p:custDataLst>
          </p:nvPr>
        </p:nvSpPr>
        <p:spPr>
          <a:xfrm>
            <a:off x="6616700" y="1231900"/>
            <a:ext cx="4754880" cy="4996815"/>
          </a:xfrm>
          <a:prstGeom prst="rect">
            <a:avLst/>
          </a:prstGeom>
          <a:noFill/>
        </p:spPr>
        <p:txBody>
          <a:bodyPr wrap="square" rtlCol="0">
            <a:normAutofit/>
          </a:bodyPr>
          <a:lstStyle/>
          <a:p>
            <a:pPr indent="0" algn="l">
              <a:lnSpc>
                <a:spcPct val="125000"/>
              </a:lnSpc>
              <a:buFont typeface="Arial" panose="020B0604020202020204" pitchFamily="34" charset="0"/>
              <a:buNone/>
            </a:pPr>
            <a:r>
              <a:rPr lang="zh-CN" altLang="en-US">
                <a:solidFill>
                  <a:schemeClr val="tx1">
                    <a:lumMod val="75000"/>
                    <a:lumOff val="25000"/>
                  </a:schemeClr>
                </a:solidFill>
              </a:rPr>
              <a:t>魏总想做一个蓝牙</a:t>
            </a:r>
            <a:r>
              <a:rPr lang="en-US" altLang="zh-CN">
                <a:solidFill>
                  <a:schemeClr val="tx1">
                    <a:lumMod val="75000"/>
                    <a:lumOff val="25000"/>
                  </a:schemeClr>
                </a:solidFill>
              </a:rPr>
              <a:t>APP</a:t>
            </a:r>
            <a:r>
              <a:rPr lang="zh-CN" altLang="en-US">
                <a:solidFill>
                  <a:schemeClr val="tx1">
                    <a:lumMod val="75000"/>
                    <a:lumOff val="25000"/>
                  </a:schemeClr>
                </a:solidFill>
              </a:rPr>
              <a:t>，功能包括：</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zh-CN" altLang="en-US">
              <a:solidFill>
                <a:schemeClr val="tx1">
                  <a:lumMod val="75000"/>
                  <a:lumOff val="25000"/>
                </a:schemeClr>
              </a:solidFill>
            </a:endParaRPr>
          </a:p>
          <a:p>
            <a:pPr marL="285750" indent="-285750" algn="l">
              <a:lnSpc>
                <a:spcPct val="125000"/>
              </a:lnSpc>
              <a:buFont typeface="Arial" panose="020B0604020202020204" pitchFamily="34" charset="0"/>
              <a:buChar char="•"/>
            </a:pPr>
            <a:r>
              <a:rPr>
                <a:solidFill>
                  <a:schemeClr val="tx1">
                    <a:lumMod val="75000"/>
                    <a:lumOff val="25000"/>
                  </a:schemeClr>
                </a:solidFill>
                <a:latin typeface="+mn-ea"/>
                <a:cs typeface="+mn-ea"/>
              </a:rPr>
              <a:t>判断手机是否开启蓝牙，在app页面上显示当前是否连接了蓝牙设备</a:t>
            </a:r>
            <a:endParaRPr>
              <a:solidFill>
                <a:schemeClr val="tx1">
                  <a:lumMod val="75000"/>
                  <a:lumOff val="25000"/>
                </a:schemeClr>
              </a:solidFill>
              <a:latin typeface="+mn-ea"/>
              <a:cs typeface="+mn-ea"/>
            </a:endParaRPr>
          </a:p>
          <a:p>
            <a:pPr marL="285750" indent="-285750" algn="l">
              <a:lnSpc>
                <a:spcPct val="125000"/>
              </a:lnSpc>
              <a:buFont typeface="Arial" panose="020B0604020202020204" pitchFamily="34" charset="0"/>
              <a:buChar char="•"/>
            </a:pPr>
            <a:r>
              <a:rPr>
                <a:solidFill>
                  <a:schemeClr val="tx1">
                    <a:lumMod val="75000"/>
                    <a:lumOff val="25000"/>
                  </a:schemeClr>
                </a:solidFill>
                <a:latin typeface="+mn-ea"/>
                <a:cs typeface="+mn-ea"/>
              </a:rPr>
              <a:t>若已经连接，显示已连接蓝牙设备的名字</a:t>
            </a:r>
            <a:endParaRPr>
              <a:solidFill>
                <a:schemeClr val="tx1">
                  <a:lumMod val="75000"/>
                  <a:lumOff val="25000"/>
                </a:schemeClr>
              </a:solidFill>
              <a:latin typeface="+mn-ea"/>
              <a:cs typeface="+mn-ea"/>
            </a:endParaRPr>
          </a:p>
          <a:p>
            <a:pPr marL="285750" indent="-285750" algn="l">
              <a:lnSpc>
                <a:spcPct val="125000"/>
              </a:lnSpc>
              <a:buFont typeface="Arial" panose="020B0604020202020204" pitchFamily="34" charset="0"/>
              <a:buChar char="•"/>
            </a:pPr>
            <a:r>
              <a:rPr>
                <a:solidFill>
                  <a:schemeClr val="tx1">
                    <a:lumMod val="75000"/>
                    <a:lumOff val="25000"/>
                  </a:schemeClr>
                </a:solidFill>
                <a:latin typeface="+mn-ea"/>
                <a:cs typeface="+mn-ea"/>
              </a:rPr>
              <a:t>获取蓝牙设备的剩余电量，显示当前剩余电量，通过电量差和时间差判断剩余续航时间并显示</a:t>
            </a:r>
            <a:endParaRPr>
              <a:solidFill>
                <a:schemeClr val="tx1">
                  <a:lumMod val="75000"/>
                  <a:lumOff val="25000"/>
                </a:schemeClr>
              </a:solidFill>
              <a:latin typeface="+mn-ea"/>
              <a:cs typeface="+mn-ea"/>
            </a:endParaRPr>
          </a:p>
          <a:p>
            <a:pPr marL="285750" indent="-285750" algn="l">
              <a:lnSpc>
                <a:spcPct val="125000"/>
              </a:lnSpc>
              <a:buFont typeface="Arial" panose="020B0604020202020204" pitchFamily="34" charset="0"/>
              <a:buChar char="•"/>
            </a:pPr>
            <a:r>
              <a:rPr lang="zh-CN" altLang="en-US">
                <a:solidFill>
                  <a:schemeClr val="tx1">
                    <a:lumMod val="75000"/>
                    <a:lumOff val="25000"/>
                  </a:schemeClr>
                </a:solidFill>
              </a:rPr>
              <a:t>要求：第一，二功能不可直接使用开源框架实现，第三个功能允许使用开源框架辅助实现，页面布局设计不做要求</a:t>
            </a: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endParaRPr lang="zh-CN" altLang="en-US">
              <a:solidFill>
                <a:schemeClr val="tx1">
                  <a:lumMod val="75000"/>
                  <a:lumOff val="25000"/>
                </a:schemeClr>
              </a:solidFill>
            </a:endParaRPr>
          </a:p>
          <a:p>
            <a:pPr marL="285750" indent="-285750" algn="ctr">
              <a:lnSpc>
                <a:spcPct val="125000"/>
              </a:lnSpc>
              <a:buFont typeface="Arial" panose="020B0604020202020204" pitchFamily="34" charset="0"/>
              <a:buChar char="•"/>
            </a:pPr>
            <a:r>
              <a:rPr lang="zh-CN" altLang="en-US">
                <a:solidFill>
                  <a:schemeClr val="tx1">
                    <a:lumMod val="75000"/>
                    <a:lumOff val="25000"/>
                  </a:schemeClr>
                </a:solidFill>
              </a:rPr>
              <a:t>交作业：包含</a:t>
            </a:r>
            <a:r>
              <a:rPr lang="en-US" altLang="zh-CN">
                <a:solidFill>
                  <a:schemeClr val="tx1">
                    <a:lumMod val="75000"/>
                    <a:lumOff val="25000"/>
                  </a:schemeClr>
                </a:solidFill>
              </a:rPr>
              <a:t>Server</a:t>
            </a:r>
            <a:r>
              <a:rPr lang="zh-CN" altLang="en-US">
                <a:solidFill>
                  <a:schemeClr val="tx1">
                    <a:lumMod val="75000"/>
                    <a:lumOff val="25000"/>
                  </a:schemeClr>
                </a:solidFill>
              </a:rPr>
              <a:t>、</a:t>
            </a:r>
            <a:r>
              <a:rPr lang="en-US" altLang="zh-CN">
                <a:solidFill>
                  <a:schemeClr val="tx1">
                    <a:lumMod val="75000"/>
                    <a:lumOff val="25000"/>
                  </a:schemeClr>
                </a:solidFill>
              </a:rPr>
              <a:t>Client</a:t>
            </a:r>
            <a:r>
              <a:rPr lang="zh-CN" altLang="en-US">
                <a:solidFill>
                  <a:schemeClr val="tx1">
                    <a:lumMod val="75000"/>
                    <a:lumOff val="25000"/>
                  </a:schemeClr>
                </a:solidFill>
              </a:rPr>
              <a:t>源码，按格式打包，</a:t>
            </a:r>
            <a:r>
              <a:rPr lang="en-US" altLang="zh-CN">
                <a:solidFill>
                  <a:schemeClr val="tx1">
                    <a:lumMod val="75000"/>
                    <a:lumOff val="25000"/>
                  </a:schemeClr>
                </a:solidFill>
              </a:rPr>
              <a:t>4</a:t>
            </a:r>
            <a:r>
              <a:rPr lang="zh-CN" altLang="en-US">
                <a:solidFill>
                  <a:schemeClr val="tx1">
                    <a:lumMod val="75000"/>
                    <a:lumOff val="25000"/>
                  </a:schemeClr>
                </a:solidFill>
              </a:rPr>
              <a:t>月</a:t>
            </a:r>
            <a:r>
              <a:rPr lang="en-US" altLang="zh-CN">
                <a:solidFill>
                  <a:schemeClr val="tx1">
                    <a:lumMod val="75000"/>
                    <a:lumOff val="25000"/>
                  </a:schemeClr>
                </a:solidFill>
              </a:rPr>
              <a:t>25</a:t>
            </a:r>
            <a:r>
              <a:rPr lang="zh-CN" altLang="en-US">
                <a:solidFill>
                  <a:schemeClr val="tx1">
                    <a:lumMod val="75000"/>
                    <a:lumOff val="25000"/>
                  </a:schemeClr>
                </a:solidFill>
              </a:rPr>
              <a:t>日前交给对应师兄师姐。</a:t>
            </a:r>
            <a:endParaRPr lang="zh-CN" altLang="en-US">
              <a:solidFill>
                <a:schemeClr val="tx1">
                  <a:lumMod val="75000"/>
                  <a:lumOff val="25000"/>
                </a:schemeClr>
              </a:solidFill>
            </a:endParaRPr>
          </a:p>
          <a:p>
            <a:pPr indent="0" algn="ctr">
              <a:lnSpc>
                <a:spcPct val="125000"/>
              </a:lnSpc>
              <a:buFont typeface="Arial" panose="020B0604020202020204" pitchFamily="34" charset="0"/>
              <a:buNone/>
            </a:pPr>
            <a:endParaRPr lang="en-US" altLang="zh-CN">
              <a:solidFill>
                <a:schemeClr val="tx1">
                  <a:lumMod val="75000"/>
                  <a:lumOff val="25000"/>
                </a:schemeClr>
              </a:solidFill>
            </a:endParaRPr>
          </a:p>
        </p:txBody>
      </p:sp>
      <p:sp>
        <p:nvSpPr>
          <p:cNvPr id="2" name="文本框 1"/>
          <p:cNvSpPr txBox="1"/>
          <p:nvPr>
            <p:custDataLst>
              <p:tags r:id="rId3"/>
            </p:custDataLst>
          </p:nvPr>
        </p:nvSpPr>
        <p:spPr>
          <a:xfrm>
            <a:off x="1892664" y="292100"/>
            <a:ext cx="8661036" cy="939800"/>
          </a:xfrm>
          <a:prstGeom prst="rect">
            <a:avLst/>
          </a:prstGeom>
          <a:noFill/>
        </p:spPr>
        <p:txBody>
          <a:bodyPr wrap="square" rtlCol="0" anchor="ctr">
            <a:normAutofit/>
          </a:bodyPr>
          <a:lstStyle/>
          <a:p>
            <a:pPr algn="ctr"/>
            <a:r>
              <a:rPr lang="zh-CN" altLang="en-US" sz="3600">
                <a:solidFill>
                  <a:schemeClr val="tx2"/>
                </a:solidFill>
                <a:latin typeface="+mj-lt"/>
                <a:ea typeface="+mj-ea"/>
                <a:cs typeface="+mj-cs"/>
              </a:rPr>
              <a:t>选修作业（选做</a:t>
            </a:r>
            <a:r>
              <a:rPr lang="zh-CN" altLang="en-US" sz="3600">
                <a:solidFill>
                  <a:schemeClr val="tx2"/>
                </a:solidFill>
                <a:latin typeface="+mj-lt"/>
                <a:ea typeface="+mj-ea"/>
                <a:cs typeface="+mj-cs"/>
              </a:rPr>
              <a:t>）</a:t>
            </a:r>
            <a:endParaRPr lang="zh-CN" altLang="en-US" sz="3600">
              <a:solidFill>
                <a:schemeClr val="tx2"/>
              </a:solidFill>
              <a:latin typeface="+mj-lt"/>
              <a:ea typeface="+mj-ea"/>
              <a:cs typeface="+mj-cs"/>
            </a:endParaRPr>
          </a:p>
        </p:txBody>
      </p:sp>
      <p:pic>
        <p:nvPicPr>
          <p:cNvPr id="3" name="图片 2"/>
          <p:cNvPicPr>
            <a:picLocks noChangeAspect="1"/>
          </p:cNvPicPr>
          <p:nvPr/>
        </p:nvPicPr>
        <p:blipFill>
          <a:blip r:embed="rId4"/>
          <a:stretch>
            <a:fillRect/>
          </a:stretch>
        </p:blipFill>
        <p:spPr>
          <a:xfrm>
            <a:off x="654685" y="1356360"/>
            <a:ext cx="4471670" cy="443992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56945" y="901066"/>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zh-CN" altLang="en-US">
                <a:solidFill>
                  <a:schemeClr val="accent1">
                    <a:lumMod val="75000"/>
                  </a:schemeClr>
                </a:solidFill>
              </a:rPr>
              <a:t>进</a:t>
            </a:r>
            <a:r>
              <a:rPr lang="zh-CN" altLang="en-US">
                <a:solidFill>
                  <a:schemeClr val="accent1">
                    <a:lumMod val="75000"/>
                  </a:schemeClr>
                </a:solidFill>
              </a:rPr>
              <a:t>程</a:t>
            </a:r>
            <a:endParaRPr lang="zh-CN" altLang="en-US">
              <a:solidFill>
                <a:schemeClr val="accent1">
                  <a:lumMod val="75000"/>
                </a:schemeClr>
              </a:solidFill>
            </a:endParaRPr>
          </a:p>
        </p:txBody>
      </p:sp>
      <p:sp>
        <p:nvSpPr>
          <p:cNvPr id="3" name="文本框 2"/>
          <p:cNvSpPr txBox="1"/>
          <p:nvPr/>
        </p:nvSpPr>
        <p:spPr>
          <a:xfrm>
            <a:off x="1979930" y="2139950"/>
            <a:ext cx="7319010" cy="3107690"/>
          </a:xfrm>
          <a:prstGeom prst="rect">
            <a:avLst/>
          </a:prstGeom>
          <a:noFill/>
        </p:spPr>
        <p:txBody>
          <a:bodyPr wrap="square" rtlCol="0">
            <a:spAutoFit/>
          </a:bodyPr>
          <a:p>
            <a:r>
              <a:rPr lang="zh-CN" altLang="en-US" sz="2800"/>
              <a:t>进程</a:t>
            </a:r>
            <a:r>
              <a:rPr lang="zh-CN" altLang="en-US" sz="2800"/>
              <a:t>是指计算机中已运行的程序。进程曾经是分时系统的基本运作单位。在面向进程设计的系统中，进程是程序的基本执行实体；在面向线程设计的系统中，进程本身不是基本运行单位，而是线程的容器。程序本身只是指令、数据及其组织形式的描述，进程才是程序的真正运行实例。</a:t>
            </a:r>
            <a:endParaRPr lang="zh-CN" altLang="en-US" sz="28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46150" y="911861"/>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zh-CN" altLang="en-US">
                <a:solidFill>
                  <a:schemeClr val="accent1">
                    <a:lumMod val="75000"/>
                  </a:schemeClr>
                </a:solidFill>
              </a:rPr>
              <a:t>线程</a:t>
            </a:r>
            <a:endParaRPr lang="zh-CN" altLang="en-US">
              <a:solidFill>
                <a:schemeClr val="accent1">
                  <a:lumMod val="75000"/>
                </a:schemeClr>
              </a:solidFill>
            </a:endParaRPr>
          </a:p>
        </p:txBody>
      </p:sp>
      <p:sp>
        <p:nvSpPr>
          <p:cNvPr id="3" name="文本框 2"/>
          <p:cNvSpPr txBox="1"/>
          <p:nvPr/>
        </p:nvSpPr>
        <p:spPr>
          <a:xfrm>
            <a:off x="1979930" y="2139950"/>
            <a:ext cx="7319010" cy="2245360"/>
          </a:xfrm>
          <a:prstGeom prst="rect">
            <a:avLst/>
          </a:prstGeom>
          <a:noFill/>
        </p:spPr>
        <p:txBody>
          <a:bodyPr wrap="square" rtlCol="0">
            <a:spAutoFit/>
          </a:bodyPr>
          <a:p>
            <a:r>
              <a:rPr lang="zh-CN" altLang="en-US" sz="2800"/>
              <a:t>线程是操作系统能够进行运算调度的最小单位。大部分情况下，它被包含在进程之中，是进程中的实际运作单位。一条线程指的是进程中一个单一顺序的控制流，一个进程中可以并发多个线程，每条线程并行执行不同的任务</a:t>
            </a:r>
            <a:endParaRPr lang="zh-CN" altLang="en-US" sz="28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1905" y="1159510"/>
            <a:ext cx="7815580" cy="398780"/>
          </a:xfrm>
          <a:prstGeom prst="rect">
            <a:avLst/>
          </a:prstGeom>
          <a:noFill/>
        </p:spPr>
        <p:txBody>
          <a:bodyPr wrap="square" rtlCol="0">
            <a:spAutoFit/>
          </a:bodyPr>
          <a:p>
            <a:r>
              <a:rPr lang="zh-CN" altLang="en-US" sz="2000"/>
              <a:t>实现一个程序，打印</a:t>
            </a:r>
            <a:r>
              <a:rPr lang="en-US" altLang="zh-CN" sz="2000"/>
              <a:t>10</a:t>
            </a:r>
            <a:r>
              <a:rPr lang="zh-CN" altLang="en-US" sz="2000"/>
              <a:t>个</a:t>
            </a:r>
            <a:r>
              <a:rPr lang="en-US" altLang="zh-CN" sz="2000"/>
              <a:t>A</a:t>
            </a:r>
            <a:r>
              <a:rPr lang="zh-CN" altLang="en-US" sz="2000"/>
              <a:t>、</a:t>
            </a:r>
            <a:r>
              <a:rPr lang="en-US" altLang="zh-CN" sz="2000"/>
              <a:t>10</a:t>
            </a:r>
            <a:r>
              <a:rPr lang="zh-CN" altLang="en-US" sz="2000"/>
              <a:t>个</a:t>
            </a:r>
            <a:r>
              <a:rPr lang="en-US" altLang="zh-CN" sz="2000"/>
              <a:t>B</a:t>
            </a:r>
            <a:endParaRPr lang="en-US" altLang="zh-CN" sz="2000"/>
          </a:p>
        </p:txBody>
      </p:sp>
      <p:pic>
        <p:nvPicPr>
          <p:cNvPr id="4" name="图片 3"/>
          <p:cNvPicPr>
            <a:picLocks noChangeAspect="1"/>
          </p:cNvPicPr>
          <p:nvPr>
            <p:custDataLst>
              <p:tags r:id="rId1"/>
            </p:custDataLst>
          </p:nvPr>
        </p:nvPicPr>
        <p:blipFill>
          <a:blip r:embed="rId2"/>
          <a:stretch>
            <a:fillRect/>
          </a:stretch>
        </p:blipFill>
        <p:spPr>
          <a:xfrm>
            <a:off x="2696845" y="1682750"/>
            <a:ext cx="7056120" cy="416179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4932680" y="979805"/>
            <a:ext cx="5473700" cy="5139055"/>
          </a:xfrm>
          <a:prstGeom prst="rect">
            <a:avLst/>
          </a:prstGeom>
        </p:spPr>
      </p:pic>
      <p:sp>
        <p:nvSpPr>
          <p:cNvPr id="4" name="文本框 3"/>
          <p:cNvSpPr txBox="1"/>
          <p:nvPr/>
        </p:nvSpPr>
        <p:spPr>
          <a:xfrm>
            <a:off x="935990" y="1774190"/>
            <a:ext cx="3438525" cy="368300"/>
          </a:xfrm>
          <a:prstGeom prst="rect">
            <a:avLst/>
          </a:prstGeom>
          <a:noFill/>
        </p:spPr>
        <p:txBody>
          <a:bodyPr wrap="square" rtlCol="0">
            <a:spAutoFit/>
          </a:bodyPr>
          <a:p>
            <a:r>
              <a:rPr lang="zh-CN" altLang="en-US"/>
              <a:t>使用线程，同时打印</a:t>
            </a:r>
            <a:r>
              <a:rPr lang="en-US" altLang="zh-CN"/>
              <a:t>A</a:t>
            </a:r>
            <a:r>
              <a:rPr lang="zh-CN" altLang="en-US"/>
              <a:t>和</a:t>
            </a:r>
            <a:r>
              <a:rPr lang="en-US" altLang="zh-CN"/>
              <a:t>B</a:t>
            </a:r>
            <a:endParaRPr lang="en-US" altLang="zh-CN"/>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838200" y="415926"/>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zh-CN" altLang="en-US">
                <a:solidFill>
                  <a:schemeClr val="accent1">
                    <a:lumMod val="75000"/>
                  </a:schemeClr>
                </a:solidFill>
              </a:rPr>
              <a:t>单</a:t>
            </a:r>
            <a:r>
              <a:rPr lang="zh-CN" altLang="en-US">
                <a:solidFill>
                  <a:schemeClr val="accent1">
                    <a:lumMod val="75000"/>
                  </a:schemeClr>
                </a:solidFill>
              </a:rPr>
              <a:t>处理器</a:t>
            </a:r>
            <a:endParaRPr lang="zh-CN" altLang="en-US">
              <a:solidFill>
                <a:schemeClr val="accent1">
                  <a:lumMod val="75000"/>
                </a:schemeClr>
              </a:solidFill>
            </a:endParaRPr>
          </a:p>
        </p:txBody>
      </p:sp>
      <p:grpSp>
        <p:nvGrpSpPr>
          <p:cNvPr id="5" name="组合 4"/>
          <p:cNvGrpSpPr/>
          <p:nvPr/>
        </p:nvGrpSpPr>
        <p:grpSpPr>
          <a:xfrm>
            <a:off x="8529955" y="3110865"/>
            <a:ext cx="1993900" cy="905510"/>
            <a:chOff x="12364" y="4899"/>
            <a:chExt cx="3140" cy="1426"/>
          </a:xfrm>
        </p:grpSpPr>
        <p:sp>
          <p:nvSpPr>
            <p:cNvPr id="3" name="矩形 2"/>
            <p:cNvSpPr/>
            <p:nvPr/>
          </p:nvSpPr>
          <p:spPr>
            <a:xfrm>
              <a:off x="12364" y="4899"/>
              <a:ext cx="3141" cy="1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222" y="5322"/>
              <a:ext cx="1424" cy="580"/>
            </a:xfrm>
            <a:prstGeom prst="rect">
              <a:avLst/>
            </a:prstGeom>
            <a:noFill/>
          </p:spPr>
          <p:txBody>
            <a:bodyPr wrap="square" rtlCol="0">
              <a:spAutoFit/>
            </a:bodyPr>
            <a:p>
              <a:r>
                <a:rPr lang="zh-CN" altLang="en-US">
                  <a:solidFill>
                    <a:schemeClr val="bg1"/>
                  </a:solidFill>
                </a:rPr>
                <a:t>处理器</a:t>
              </a:r>
              <a:endParaRPr lang="zh-CN" altLang="en-US">
                <a:solidFill>
                  <a:schemeClr val="bg1"/>
                </a:solidFill>
              </a:endParaRPr>
            </a:p>
          </p:txBody>
        </p:sp>
      </p:grpSp>
      <p:grpSp>
        <p:nvGrpSpPr>
          <p:cNvPr id="14" name="组合 13"/>
          <p:cNvGrpSpPr/>
          <p:nvPr/>
        </p:nvGrpSpPr>
        <p:grpSpPr>
          <a:xfrm>
            <a:off x="6245225" y="3111500"/>
            <a:ext cx="1336675" cy="904875"/>
            <a:chOff x="9835" y="4900"/>
            <a:chExt cx="2105" cy="1425"/>
          </a:xfrm>
        </p:grpSpPr>
        <p:sp>
          <p:nvSpPr>
            <p:cNvPr id="9" name="矩形 8"/>
            <p:cNvSpPr/>
            <p:nvPr/>
          </p:nvSpPr>
          <p:spPr>
            <a:xfrm>
              <a:off x="9835" y="4900"/>
              <a:ext cx="2105" cy="142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文本框 9"/>
            <p:cNvSpPr txBox="1"/>
            <p:nvPr/>
          </p:nvSpPr>
          <p:spPr>
            <a:xfrm>
              <a:off x="10268" y="5357"/>
              <a:ext cx="1239" cy="58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r>
                <a:rPr lang="zh-CN" altLang="en-US">
                  <a:solidFill>
                    <a:schemeClr val="bg1"/>
                  </a:solidFill>
                </a:rPr>
                <a:t>线程</a:t>
              </a:r>
              <a:r>
                <a:rPr lang="en-US" altLang="zh-CN">
                  <a:solidFill>
                    <a:schemeClr val="bg1"/>
                  </a:solidFill>
                </a:rPr>
                <a:t>2</a:t>
              </a:r>
              <a:endParaRPr lang="en-US" altLang="zh-CN">
                <a:solidFill>
                  <a:schemeClr val="bg1"/>
                </a:solidFill>
              </a:endParaRPr>
            </a:p>
          </p:txBody>
        </p:sp>
      </p:grpSp>
      <p:grpSp>
        <p:nvGrpSpPr>
          <p:cNvPr id="15" name="组合 14"/>
          <p:cNvGrpSpPr/>
          <p:nvPr/>
        </p:nvGrpSpPr>
        <p:grpSpPr>
          <a:xfrm>
            <a:off x="4528820" y="3111500"/>
            <a:ext cx="1336040" cy="904240"/>
            <a:chOff x="9835" y="4900"/>
            <a:chExt cx="2104" cy="1424"/>
          </a:xfrm>
        </p:grpSpPr>
        <p:sp>
          <p:nvSpPr>
            <p:cNvPr id="16" name="矩形 15"/>
            <p:cNvSpPr/>
            <p:nvPr/>
          </p:nvSpPr>
          <p:spPr>
            <a:xfrm>
              <a:off x="9835" y="4900"/>
              <a:ext cx="2105" cy="142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7" name="文本框 16"/>
            <p:cNvSpPr txBox="1"/>
            <p:nvPr/>
          </p:nvSpPr>
          <p:spPr>
            <a:xfrm>
              <a:off x="10268" y="5357"/>
              <a:ext cx="1239" cy="580"/>
            </a:xfrm>
            <a:prstGeom prst="rect">
              <a:avLst/>
            </a:prstGeom>
            <a:noFill/>
          </p:spPr>
          <p:txBody>
            <a:bodyPr wrap="square" rtlCol="0">
              <a:spAutoFit/>
            </a:bodyPr>
            <a:p>
              <a:r>
                <a:rPr lang="zh-CN" altLang="en-US">
                  <a:solidFill>
                    <a:schemeClr val="bg1"/>
                  </a:solidFill>
                </a:rPr>
                <a:t>线程</a:t>
              </a:r>
              <a:r>
                <a:rPr lang="en-US" altLang="zh-CN">
                  <a:solidFill>
                    <a:schemeClr val="bg1"/>
                  </a:solidFill>
                </a:rPr>
                <a:t>1</a:t>
              </a:r>
              <a:endParaRPr lang="en-US" altLang="zh-CN">
                <a:solidFill>
                  <a:schemeClr val="bg1"/>
                </a:solidFill>
              </a:endParaRPr>
            </a:p>
          </p:txBody>
        </p:sp>
      </p:grpSp>
      <p:grpSp>
        <p:nvGrpSpPr>
          <p:cNvPr id="18" name="组合 17"/>
          <p:cNvGrpSpPr/>
          <p:nvPr/>
        </p:nvGrpSpPr>
        <p:grpSpPr>
          <a:xfrm>
            <a:off x="2804160" y="3111500"/>
            <a:ext cx="1336675" cy="904875"/>
            <a:chOff x="9835" y="4900"/>
            <a:chExt cx="2105" cy="1425"/>
          </a:xfrm>
        </p:grpSpPr>
        <p:sp>
          <p:nvSpPr>
            <p:cNvPr id="19" name="矩形 18"/>
            <p:cNvSpPr/>
            <p:nvPr/>
          </p:nvSpPr>
          <p:spPr>
            <a:xfrm>
              <a:off x="9835" y="4900"/>
              <a:ext cx="2105" cy="142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0" name="文本框 19"/>
            <p:cNvSpPr txBox="1"/>
            <p:nvPr/>
          </p:nvSpPr>
          <p:spPr>
            <a:xfrm>
              <a:off x="10268" y="5357"/>
              <a:ext cx="1239" cy="580"/>
            </a:xfrm>
            <a:prstGeom prst="rect">
              <a:avLst/>
            </a:prstGeom>
            <a:noFill/>
            <a:ln>
              <a:noFill/>
            </a:ln>
          </p:spPr>
          <p:txBody>
            <a:bodyPr wrap="square" rtlCol="0">
              <a:spAutoFit/>
            </a:bodyPr>
            <a:p>
              <a:r>
                <a:rPr lang="zh-CN" altLang="en-US">
                  <a:solidFill>
                    <a:schemeClr val="bg1"/>
                  </a:solidFill>
                </a:rPr>
                <a:t>线程</a:t>
              </a:r>
              <a:r>
                <a:rPr lang="en-US" altLang="zh-CN">
                  <a:solidFill>
                    <a:schemeClr val="bg1"/>
                  </a:solidFill>
                </a:rPr>
                <a:t>2</a:t>
              </a:r>
              <a:endParaRPr lang="en-US" altLang="zh-CN">
                <a:solidFill>
                  <a:schemeClr val="bg1"/>
                </a:solidFill>
              </a:endParaRPr>
            </a:p>
          </p:txBody>
        </p:sp>
      </p:grpSp>
      <p:grpSp>
        <p:nvGrpSpPr>
          <p:cNvPr id="21" name="组合 20"/>
          <p:cNvGrpSpPr/>
          <p:nvPr/>
        </p:nvGrpSpPr>
        <p:grpSpPr>
          <a:xfrm>
            <a:off x="1046480" y="3110865"/>
            <a:ext cx="1336040" cy="904240"/>
            <a:chOff x="9835" y="4900"/>
            <a:chExt cx="2104" cy="1424"/>
          </a:xfrm>
        </p:grpSpPr>
        <p:sp>
          <p:nvSpPr>
            <p:cNvPr id="22" name="矩形 21"/>
            <p:cNvSpPr/>
            <p:nvPr/>
          </p:nvSpPr>
          <p:spPr>
            <a:xfrm>
              <a:off x="9835" y="4900"/>
              <a:ext cx="2105" cy="142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3" name="文本框 22"/>
            <p:cNvSpPr txBox="1"/>
            <p:nvPr/>
          </p:nvSpPr>
          <p:spPr>
            <a:xfrm>
              <a:off x="10268" y="5357"/>
              <a:ext cx="1239" cy="580"/>
            </a:xfrm>
            <a:prstGeom prst="rect">
              <a:avLst/>
            </a:prstGeom>
            <a:noFill/>
          </p:spPr>
          <p:txBody>
            <a:bodyPr wrap="square" rtlCol="0">
              <a:spAutoFit/>
            </a:bodyPr>
            <a:p>
              <a:r>
                <a:rPr lang="zh-CN" altLang="en-US">
                  <a:solidFill>
                    <a:schemeClr val="bg1"/>
                  </a:solidFill>
                </a:rPr>
                <a:t>线程</a:t>
              </a:r>
              <a:r>
                <a:rPr lang="en-US" altLang="zh-CN">
                  <a:solidFill>
                    <a:schemeClr val="bg1"/>
                  </a:solidFill>
                </a:rPr>
                <a:t>1</a:t>
              </a:r>
              <a:endParaRPr lang="en-US" altLang="zh-CN">
                <a:solidFill>
                  <a:schemeClr val="bg1"/>
                </a:solidFill>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60625 0.000093 L 0.218906 0.000093 " pathEditMode="relative" ptsTypes="">
                                      <p:cBhvr>
                                        <p:cTn id="6" dur="2000" fill="hold"/>
                                        <p:tgtEl>
                                          <p:spTgt spid="1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61719 0.000093 L 0.138646 -0.001481 " pathEditMode="relative" ptsTypes="">
                                      <p:cBhvr>
                                        <p:cTn id="8" dur="2000" fill="hold"/>
                                        <p:tgtEl>
                                          <p:spTgt spid="15"/>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63490 -0.003056 L 0.128021 0.000093 " pathEditMode="relative" ptsTypes="">
                                      <p:cBhvr>
                                        <p:cTn id="10" dur="2000" fill="hold"/>
                                        <p:tgtEl>
                                          <p:spTgt spid="18"/>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55573 -0.001389 L 0.140417 -0.001389 " pathEditMode="relative" ptsTypes="">
                                      <p:cBhvr>
                                        <p:cTn id="12" dur="2000" fill="hold"/>
                                        <p:tgtEl>
                                          <p:spTgt spid="21"/>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216250 0.001667 L 0.218906 0.152500 " pathEditMode="relative" ptsTypes="">
                                      <p:cBhvr>
                                        <p:cTn id="16" dur="2000" fill="hold"/>
                                        <p:tgtEl>
                                          <p:spTgt spid="1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156302 0.000093 L 0.357031 0.001667 " pathEditMode="relative" ptsTypes="">
                                      <p:cBhvr>
                                        <p:cTn id="20" dur="2000" fill="hold"/>
                                        <p:tgtEl>
                                          <p:spTgt spid="15"/>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138646 -0.004630 L 0.297760 -0.001481 " pathEditMode="relative" ptsTypes="">
                                      <p:cBhvr>
                                        <p:cTn id="22" dur="2000" fill="hold"/>
                                        <p:tgtEl>
                                          <p:spTgt spid="18"/>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140417 -0.002963 L 0.281042 0.000185 " pathEditMode="relative" ptsTypes="">
                                      <p:cBhvr>
                                        <p:cTn id="24" dur="2000" fill="hold"/>
                                        <p:tgtEl>
                                          <p:spTgt spid="21"/>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358802 0.003241 L 0.359688 0.150926 " pathEditMode="relative" ptsTypes="">
                                      <p:cBhvr>
                                        <p:cTn id="28" dur="2000" fill="hold"/>
                                        <p:tgtEl>
                                          <p:spTgt spid="15"/>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299531 -0.001481 L 0.499375 0.003241 " pathEditMode="relative" ptsTypes="">
                                      <p:cBhvr>
                                        <p:cTn id="32" dur="2000" fill="hold"/>
                                        <p:tgtEl>
                                          <p:spTgt spid="18"/>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295156 -0.004537 L 0.441042 -0.002963 " pathEditMode="relative" ptsTypes="">
                                      <p:cBhvr>
                                        <p:cTn id="34" dur="2000" fill="hold"/>
                                        <p:tgtEl>
                                          <p:spTgt spid="21"/>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498490 0.001667 L 0.501146 0.147778 " pathEditMode="relative" ptsTypes="">
                                      <p:cBhvr>
                                        <p:cTn id="38" dur="2000" fill="hold"/>
                                        <p:tgtEl>
                                          <p:spTgt spid="18"/>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442813 -0.004537 L 0.641771 0.003333 " pathEditMode="relative" ptsTypes="">
                                      <p:cBhvr>
                                        <p:cTn id="42" dur="2000" fill="hold"/>
                                        <p:tgtEl>
                                          <p:spTgt spid="21"/>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643542 0.003333 L 0.645312 0.149444 " pathEditMode="relative" ptsTypes="">
                                      <p:cBhvr>
                                        <p:cTn id="46" dur="20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838200" y="415926"/>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en-US" altLang="zh-CN">
                <a:solidFill>
                  <a:schemeClr val="accent1">
                    <a:lumMod val="75000"/>
                  </a:schemeClr>
                </a:solidFill>
              </a:rPr>
              <a:t>Thread</a:t>
            </a:r>
            <a:r>
              <a:rPr lang="zh-CN" altLang="en-US">
                <a:solidFill>
                  <a:schemeClr val="accent1">
                    <a:lumMod val="75000"/>
                  </a:schemeClr>
                </a:solidFill>
              </a:rPr>
              <a:t>的三种开启方式</a:t>
            </a:r>
            <a:endParaRPr lang="zh-CN" altLang="en-US">
              <a:solidFill>
                <a:schemeClr val="accent1">
                  <a:lumMod val="75000"/>
                </a:schemeClr>
              </a:solidFill>
            </a:endParaRPr>
          </a:p>
        </p:txBody>
      </p:sp>
      <p:sp>
        <p:nvSpPr>
          <p:cNvPr id="2" name="内容占位符 4"/>
          <p:cNvSpPr>
            <a:spLocks noGrp="1"/>
          </p:cNvSpPr>
          <p:nvPr>
            <p:custDataLst>
              <p:tags r:id="rId2"/>
            </p:custDataLst>
          </p:nvPr>
        </p:nvSpPr>
        <p:spPr>
          <a:xfrm>
            <a:off x="838200" y="1190625"/>
            <a:ext cx="4624705" cy="491998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fontAlgn="base">
              <a:lnSpc>
                <a:spcPct val="120000"/>
              </a:lnSpc>
              <a:spcAft>
                <a:spcPct val="0"/>
              </a:spcAft>
              <a:defRPr/>
            </a:pPr>
            <a:r>
              <a:rPr lang="zh-CN" altLang="en-US" sz="2000" dirty="0"/>
              <a:t>继承</a:t>
            </a:r>
            <a:r>
              <a:rPr lang="en-US" altLang="zh-CN" sz="2000" dirty="0"/>
              <a:t>Thread</a:t>
            </a:r>
            <a:r>
              <a:rPr lang="zh-CN" altLang="en-US" sz="2000" dirty="0"/>
              <a:t>，重写</a:t>
            </a:r>
            <a:r>
              <a:rPr lang="en-US" altLang="zh-CN" sz="2000" dirty="0"/>
              <a:t>run()</a:t>
            </a:r>
            <a:r>
              <a:rPr lang="zh-CN" altLang="en-US" sz="2000" dirty="0"/>
              <a:t>方法；</a:t>
            </a:r>
            <a:endParaRPr lang="zh-CN" altLang="en-US" sz="2000" dirty="0"/>
          </a:p>
          <a:p>
            <a:pPr lvl="0" algn="just" fontAlgn="base">
              <a:lnSpc>
                <a:spcPct val="120000"/>
              </a:lnSpc>
              <a:spcAft>
                <a:spcPct val="0"/>
              </a:spcAft>
              <a:defRPr/>
            </a:pPr>
            <a:r>
              <a:rPr lang="zh-CN" altLang="en-US" sz="2000" dirty="0"/>
              <a:t>实现</a:t>
            </a:r>
            <a:r>
              <a:rPr lang="en-US" altLang="zh-CN" sz="2000" dirty="0"/>
              <a:t>Runnable</a:t>
            </a:r>
            <a:r>
              <a:rPr lang="zh-CN" altLang="en-US" sz="2000" dirty="0"/>
              <a:t>接口，重写</a:t>
            </a:r>
            <a:r>
              <a:rPr lang="en-US" altLang="zh-CN" sz="2000" dirty="0"/>
              <a:t>run()</a:t>
            </a:r>
            <a:r>
              <a:rPr lang="zh-CN" altLang="en-US" sz="2000" dirty="0"/>
              <a:t>方法；</a:t>
            </a:r>
            <a:endParaRPr lang="zh-CN" altLang="en-US" sz="2000" dirty="0"/>
          </a:p>
          <a:p>
            <a:pPr lvl="0" algn="just" fontAlgn="base">
              <a:lnSpc>
                <a:spcPct val="120000"/>
              </a:lnSpc>
              <a:spcAft>
                <a:spcPct val="0"/>
              </a:spcAft>
              <a:defRPr/>
            </a:pPr>
            <a:r>
              <a:rPr sz="2000" dirty="0"/>
              <a:t>通过 Callable 和 Future 创建线程</a:t>
            </a:r>
            <a:r>
              <a:rPr lang="zh-CN" altLang="en-US" sz="2000" dirty="0"/>
              <a:t> </a:t>
            </a:r>
            <a:endParaRPr lang="zh-CN" altLang="en-US" sz="2000" dirty="0"/>
          </a:p>
          <a:p>
            <a:pPr lvl="0" algn="just" fontAlgn="base">
              <a:lnSpc>
                <a:spcPct val="120000"/>
              </a:lnSpc>
              <a:spcAft>
                <a:spcPct val="0"/>
              </a:spcAft>
              <a:defRPr/>
            </a:pPr>
            <a:endParaRPr lang="zh-CN" altLang="en-US" sz="2000" dirty="0"/>
          </a:p>
          <a:p>
            <a:pPr lvl="0" algn="just" fontAlgn="base">
              <a:lnSpc>
                <a:spcPct val="120000"/>
              </a:lnSpc>
              <a:spcAft>
                <a:spcPct val="0"/>
              </a:spcAft>
              <a:defRPr/>
            </a:pPr>
            <a:endParaRPr lang="zh-CN" altLang="en-US" sz="20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626360" y="1063625"/>
            <a:ext cx="6734810" cy="2703830"/>
          </a:xfrm>
          <a:prstGeom prst="rect">
            <a:avLst/>
          </a:prstGeom>
        </p:spPr>
      </p:pic>
      <p:pic>
        <p:nvPicPr>
          <p:cNvPr id="5" name="图片 4"/>
          <p:cNvPicPr>
            <a:picLocks noChangeAspect="1"/>
          </p:cNvPicPr>
          <p:nvPr/>
        </p:nvPicPr>
        <p:blipFill>
          <a:blip r:embed="rId2"/>
          <a:stretch>
            <a:fillRect/>
          </a:stretch>
        </p:blipFill>
        <p:spPr>
          <a:xfrm>
            <a:off x="2626360" y="4155440"/>
            <a:ext cx="6730365" cy="164274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838200" y="879476"/>
            <a:ext cx="6630536" cy="891792"/>
          </a:xfrm>
          <a:prstGeom prst="rect">
            <a:avLst/>
          </a:prstGeom>
        </p:spPr>
        <p:txBody>
          <a:bodyPr wrap="square" lIns="90000" tIns="46800" rIns="90000" bIns="46800" anchor="ctr" anchorCtr="0">
            <a:normAutofit/>
          </a:bodyPr>
          <a:lstStyle>
            <a:defPPr>
              <a:defRPr lang="zh-CN"/>
            </a:defPPr>
            <a:lvl1pPr>
              <a:lnSpc>
                <a:spcPct val="90000"/>
              </a:lnSpc>
              <a:spcBef>
                <a:spcPct val="0"/>
              </a:spcBef>
              <a:buNone/>
              <a:defRPr sz="4400">
                <a:latin typeface="+mj-lt"/>
                <a:ea typeface="+mj-ea"/>
                <a:cs typeface="+mj-cs"/>
              </a:defRPr>
            </a:lvl1pPr>
          </a:lstStyle>
          <a:p>
            <a:r>
              <a:rPr lang="zh-CN" altLang="en-US">
                <a:solidFill>
                  <a:schemeClr val="accent1">
                    <a:lumMod val="75000"/>
                  </a:schemeClr>
                </a:solidFill>
              </a:rPr>
              <a:t>服务器</a:t>
            </a:r>
            <a:endParaRPr lang="zh-CN" altLang="en-US">
              <a:solidFill>
                <a:schemeClr val="accent1">
                  <a:lumMod val="75000"/>
                </a:schemeClr>
              </a:solidFill>
            </a:endParaRPr>
          </a:p>
        </p:txBody>
      </p:sp>
      <p:sp>
        <p:nvSpPr>
          <p:cNvPr id="3" name="文本框 2"/>
          <p:cNvSpPr txBox="1"/>
          <p:nvPr/>
        </p:nvSpPr>
        <p:spPr>
          <a:xfrm>
            <a:off x="2840355" y="2459990"/>
            <a:ext cx="6511290" cy="1938020"/>
          </a:xfrm>
          <a:prstGeom prst="rect">
            <a:avLst/>
          </a:prstGeom>
          <a:noFill/>
        </p:spPr>
        <p:txBody>
          <a:bodyPr wrap="square" rtlCol="0">
            <a:spAutoFit/>
          </a:bodyPr>
          <a:p>
            <a:r>
              <a:rPr lang="zh-CN" altLang="en-US" sz="2400"/>
              <a:t>服务器是计算机的一种，它比普通计算机运行更快、负载更高、价格更贵。服务器在网络中为其它客户机（如PC机、智能手机、ATM等终端甚至是火车系统等大型设备）提供计算或者应用服务。</a:t>
            </a:r>
            <a:endParaRPr lang="zh-CN" altLang="en-US" sz="24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10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6.xml><?xml version="1.0" encoding="utf-8"?>
<p:tagLst xmlns:p="http://schemas.openxmlformats.org/presentationml/2006/main">
  <p:tag name="KSO_WM_TAG_VERSION" val="1.0"/>
  <p:tag name="KSO_WM_BEAUTIFY_FLAG" val="#wm#"/>
  <p:tag name="KSO_WM_COMBINE_RELATE_SLIDE_ID" val="background20176393_1"/>
  <p:tag name="KSO_WM_TEMPLATE_CATEGORY" val="custom"/>
  <p:tag name="KSO_WM_TEMPLATE_INDEX" val="20177133"/>
  <p:tag name="KSO_WM_TEMPLATE_SUBCATEGORY" val="0"/>
  <p:tag name="KSO_WM_TEMPLATE_THUMBS_INDEX" val="1、3、6、12、13、19、20、25、30、31、32"/>
</p:tagLst>
</file>

<file path=ppt/tags/tag107.xml><?xml version="1.0" encoding="utf-8"?>
<p:tagLst xmlns:p="http://schemas.openxmlformats.org/presentationml/2006/main">
  <p:tag name="KSO_WM_UNIT_ISCONTENTSTITLE" val="0"/>
  <p:tag name="KSO_WM_UNIT_PRESET_TEXT" val="毕业答辩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77133_1*a*1"/>
  <p:tag name="KSO_WM_TEMPLATE_CATEGORY" val="custom"/>
  <p:tag name="KSO_WM_TEMPLATE_INDEX" val="20177133"/>
  <p:tag name="KSO_WM_UNIT_LAYERLEVEL" val="1"/>
  <p:tag name="KSO_WM_TAG_VERSION" val="1.0"/>
  <p:tag name="KSO_WM_BEAUTIFY_FLAG" val="#wm#"/>
</p:tagLst>
</file>

<file path=ppt/tags/tag108.xml><?xml version="1.0" encoding="utf-8"?>
<p:tagLst xmlns:p="http://schemas.openxmlformats.org/presentationml/2006/main">
  <p:tag name="KSO_WM_UNIT_ISCONTENTSTITLE" val="0"/>
  <p:tag name="KSO_WM_UNIT_PRESET_TEXT" val="Lorem ipsum dolor sit amet,consectetur adipisicing elit."/>
  <p:tag name="KSO_WM_UNIT_NOCLEAR" val="0"/>
  <p:tag name="KSO_WM_UNIT_VALUE" val="42"/>
  <p:tag name="KSO_WM_UNIT_HIGHLIGHT" val="0"/>
  <p:tag name="KSO_WM_UNIT_COMPATIBLE" val="0"/>
  <p:tag name="KSO_WM_UNIT_DIAGRAM_ISNUMVISUAL" val="0"/>
  <p:tag name="KSO_WM_UNIT_DIAGRAM_ISREFERUNIT" val="0"/>
  <p:tag name="KSO_WM_UNIT_TYPE" val="b"/>
  <p:tag name="KSO_WM_UNIT_INDEX" val="1"/>
  <p:tag name="KSO_WM_UNIT_ID" val="custom20177133_1*b*1"/>
  <p:tag name="KSO_WM_TEMPLATE_CATEGORY" val="custom"/>
  <p:tag name="KSO_WM_TEMPLATE_INDEX" val="20177133"/>
  <p:tag name="KSO_WM_UNIT_LAYERLEVEL" val="1"/>
  <p:tag name="KSO_WM_TAG_VERSION" val="1.0"/>
  <p:tag name="KSO_WM_BEAUTIFY_FLAG" val="#wm#"/>
</p:tagLst>
</file>

<file path=ppt/tags/tag109.xml><?xml version="1.0" encoding="utf-8"?>
<p:tagLst xmlns:p="http://schemas.openxmlformats.org/presentationml/2006/main">
  <p:tag name="KSO_WM_UNIT_ISCONTENTSTITLE" val="0"/>
  <p:tag name="KSO_WM_UNIT_PRESET_TEXT" val="答辩人：斯坦森"/>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2"/>
  <p:tag name="KSO_WM_UNIT_ID" val="custom20177133_1*b*2"/>
  <p:tag name="KSO_WM_TEMPLATE_CATEGORY" val="custom"/>
  <p:tag name="KSO_WM_TEMPLATE_INDEX" val="2017713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指导老师：稻壳儿"/>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3"/>
  <p:tag name="KSO_WM_UNIT_ID" val="custom20177133_1*b*3"/>
  <p:tag name="KSO_WM_TEMPLATE_CATEGORY" val="custom"/>
  <p:tag name="KSO_WM_TEMPLATE_INDEX" val="20177133"/>
  <p:tag name="KSO_WM_UNIT_LAYERLEVEL" val="1"/>
  <p:tag name="KSO_WM_TAG_VERSION" val="1.0"/>
  <p:tag name="KSO_WM_BEAUTIFY_FLAG" val="#wm#"/>
</p:tagLst>
</file>

<file path=ppt/tags/tag111.xml><?xml version="1.0" encoding="utf-8"?>
<p:tagLst xmlns:p="http://schemas.openxmlformats.org/presentationml/2006/main">
  <p:tag name="KSO_WM_TAG_VERSION" val="1.0"/>
  <p:tag name="KSO_WM_SLIDE_ITEM_CNT" val="0"/>
  <p:tag name="KSO_WM_SLIDE_LAYOUT" val="a_b"/>
  <p:tag name="KSO_WM_SLIDE_LAYOUT_CNT" val="1_3"/>
  <p:tag name="KSO_WM_SLIDE_TYPE" val="title"/>
  <p:tag name="KSO_WM_BEAUTIFY_FLAG" val="#wm#"/>
  <p:tag name="KSO_WM_COMBINE_RELATE_SLIDE_ID" val="background20176393_1"/>
  <p:tag name="KSO_WM_TEMPLATE_CATEGORY" val="custom"/>
  <p:tag name="KSO_WM_TEMPLATE_INDEX" val="20177133"/>
  <p:tag name="KSO_WM_SLIDE_ID" val="custom20177133_1"/>
  <p:tag name="KSO_WM_SLIDE_INDEX" val="1"/>
  <p:tag name="KSO_WM_TEMPLATE_SUBCATEGORY" val="0"/>
  <p:tag name="KSO_WM_TEMPLATE_THUMBS_INDEX" val="1、3、6、12、13、19、20、25、30、31、32"/>
  <p:tag name="KSO_WM_SLIDE_SUBTYPE" val="pureTxt"/>
  <p:tag name="KSO_WM_SLIDE_MODEL_TYPE" val="cover"/>
</p:tagLst>
</file>

<file path=ppt/tags/tag11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13.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14.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15.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16.xml><?xml version="1.0" encoding="utf-8"?>
<p:tagLst xmlns:p="http://schemas.openxmlformats.org/presentationml/2006/main">
  <p:tag name="REFSHAPE" val="654211308"/>
  <p:tag name="KSO_WM_UNIT_PLACING_PICTURE_USER_VIEWPORT" val="{&quot;height&quot;:6010,&quot;width&quot;:7990}"/>
</p:tagLst>
</file>

<file path=ppt/tags/tag117.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18.xml><?xml version="1.0" encoding="utf-8"?>
<p:tagLst xmlns:p="http://schemas.openxmlformats.org/presentationml/2006/main">
  <p:tag name="REFSHAPE" val="842250300"/>
  <p:tag name="KSO_WM_UNIT_PLACING_PICTURE_USER_VIEWPORT" val="{&quot;height&quot;:7680,&quot;width&quot;:8180}"/>
</p:tagLst>
</file>

<file path=ppt/tags/tag119.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21.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2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23.xml><?xml version="1.0" encoding="utf-8"?>
<p:tagLst xmlns:p="http://schemas.openxmlformats.org/presentationml/2006/main">
  <p:tag name="KSO_WM_TEMPLATE_CATEGORY" val="custom"/>
  <p:tag name="KSO_WM_TEMPLATE_INDEX" val="20177133"/>
  <p:tag name="KSO_WM_TAG_VERSION" val="1.0"/>
  <p:tag name="KSO_WM_BEAUTIFY_FLAG" val="#wm#"/>
  <p:tag name="KSO_WM_UNIT_COMPATIBLE" val="0"/>
  <p:tag name="KSO_WM_UNIT_HIGHLIGHT" val="0"/>
  <p:tag name="KSO_WM_UNIT_VALUE" val="600"/>
  <p:tag name="KSO_WM_UNIT_LAYERLEVEL" val="1"/>
  <p:tag name="KSO_WM_UNIT_INDEX" val="1"/>
  <p:tag name="KSO_WM_UNIT_TYPE" val="f"/>
  <p:tag name="KSO_WM_UNIT_ID" val="custom20177133_30*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24.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25.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2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27.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2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29.xml><?xml version="1.0" encoding="utf-8"?>
<p:tagLst xmlns:p="http://schemas.openxmlformats.org/presentationml/2006/main">
  <p:tag name="KSO_WM_TEMPLATE_CATEGORY" val="custom"/>
  <p:tag name="KSO_WM_TEMPLATE_INDEX" val="20177133"/>
  <p:tag name="KSO_WM_TAG_VERSION" val="1.0"/>
  <p:tag name="KSO_WM_BEAUTIFY_FLAG" val="#wm#"/>
  <p:tag name="KSO_WM_UNIT_COMPATIBLE" val="0"/>
  <p:tag name="KSO_WM_UNIT_HIGHLIGHT" val="0"/>
  <p:tag name="KSO_WM_UNIT_VALUE" val="600"/>
  <p:tag name="KSO_WM_UNIT_LAYERLEVEL" val="1"/>
  <p:tag name="KSO_WM_UNIT_INDEX" val="1"/>
  <p:tag name="KSO_WM_UNIT_TYPE" val="f"/>
  <p:tag name="KSO_WM_UNIT_ID" val="custom20177133_30*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3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DIAGRAM_GROUP_CODE" val="q1-1"/>
  <p:tag name="KSO_WM_UNIT_ID" val="custom20177133_22*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32.xml><?xml version="1.0" encoding="utf-8"?>
<p:tagLst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78.9818*137.671"/>
  <p:tag name="KSO_WM_SLIDE_SIZE" val="802.771*377.492"/>
  <p:tag name="KSO_WM_COMBINE_RELATE_SLIDE_ID" val="diagram20174797_3"/>
  <p:tag name="KSO_WM_TEMPLATE_CATEGORY" val="custom"/>
  <p:tag name="KSO_WM_TEMPLATE_INDEX" val="20177133"/>
  <p:tag name="KSO_WM_SLIDE_ID" val="custom20177133_22"/>
  <p:tag name="KSO_WM_SLIDE_INDEX" val="22"/>
  <p:tag name="KSO_WM_DIAGRAM_GROUP_CODE" val="q1-1"/>
  <p:tag name="KSO_WM_TEMPLATE_SUBCATEGORY" val="0"/>
  <p:tag name="KSO_WM_SLIDE_DIAGTYPE" val="q"/>
  <p:tag name="KSO_WM_SLIDE_SUBTYPE" val="diag"/>
</p:tagLst>
</file>

<file path=ppt/tags/tag133.xml><?xml version="1.0" encoding="utf-8"?>
<p:tagLst xmlns:p="http://schemas.openxmlformats.org/presentationml/2006/main">
  <p:tag name="KSO_WM_TEMPLATE_CATEGORY" val="custom"/>
  <p:tag name="KSO_WM_TEMPLATE_INDEX" val="20177133"/>
  <p:tag name="KSO_WM_TAG_VERSION" val="1.0"/>
  <p:tag name="KSO_WM_BEAUTIFY_FLAG" val="#wm#"/>
  <p:tag name="KSO_WM_UNIT_COMPATIBLE" val="0"/>
  <p:tag name="KSO_WM_UNIT_HIGHLIGHT" val="0"/>
  <p:tag name="KSO_WM_UNIT_VALUE" val="1500*1713"/>
  <p:tag name="KSO_WM_UNIT_LAYERLEVEL" val="1"/>
  <p:tag name="KSO_WM_UNIT_INDEX" val="1"/>
  <p:tag name="KSO_WM_UNIT_TYPE" val="d"/>
  <p:tag name="KSO_WM_UNIT_ID" val="custom20177133_4*d*1"/>
  <p:tag name="KSO_WM_UNIT_DIAGRAM_ISNUMVISUAL" val="0"/>
  <p:tag name="KSO_WM_UNIT_DIAGRAM_ISREFERUNIT" val="0"/>
  <p:tag name="KSO_WM_UNIT_PLACING_PICTURE_USER_VIEWPORT" val="{&quot;height&quot;:8509.606299212599,&quot;width&quot;:9717.1653543307093}"/>
</p:tagLst>
</file>

<file path=ppt/tags/tag134.xml><?xml version="1.0" encoding="utf-8"?>
<p:tagLst xmlns:p="http://schemas.openxmlformats.org/presentationml/2006/main">
  <p:tag name="KSO_WM_UNIT_PLACING_PICTURE_USER_VIEWPORT" val="{&quot;height&quot;:7626,&quot;width&quot;:7424}"/>
</p:tagLst>
</file>

<file path=ppt/tags/tag135.xml><?xml version="1.0" encoding="utf-8"?>
<p:tagLst xmlns:p="http://schemas.openxmlformats.org/presentationml/2006/main">
  <p:tag name="KSO_WM_SLIDE_SIZE" val="827*426"/>
  <p:tag name="KSO_WM_SLIDE_POSITION" val="66*36"/>
  <p:tag name="KSO_WM_SLIDE_LAYOUT_CNT" val="1_1_1"/>
  <p:tag name="KSO_WM_SLIDE_LAYOUT" val="a_d_f"/>
  <p:tag name="KSO_WM_BEAUTIFY_FLAG" val="#wm#"/>
  <p:tag name="KSO_WM_SLIDE_TYPE" val="text"/>
  <p:tag name="KSO_WM_SLIDE_ITEM_CNT" val="0"/>
  <p:tag name="KSO_WM_TAG_VERSION" val="1.0"/>
  <p:tag name="KSO_WM_COMBINE_RELATE_SLIDE_ID" val="background20176393_4"/>
  <p:tag name="KSO_WM_TEMPLATE_CATEGORY" val="custom"/>
  <p:tag name="KSO_WM_TEMPLATE_INDEX" val="20177133"/>
  <p:tag name="KSO_WM_SLIDE_ID" val="custom20177133_4"/>
  <p:tag name="KSO_WM_SLIDE_INDEX" val="4"/>
  <p:tag name="KSO_WM_TEMPLATE_SUBCATEGORY" val="0"/>
  <p:tag name="KSO_WM_SLIDE_SUBTYPE" val="picTxt"/>
</p:tagLst>
</file>

<file path=ppt/tags/tag13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1"/>
  <p:tag name="KSO_WM_UNIT_LAYERLEVEL" val="1_1_1_1"/>
  <p:tag name="KSO_WM_DIAGRAM_GROUP_CODE" val="n1-1"/>
  <p:tag name="KSO_WM_UNIT_ID" val="custom20177133_25*n_h_h_i*1_2_1_1"/>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37.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1"/>
  <p:tag name="KSO_WM_UNIT_LAYERLEVEL" val="1_1_1_1"/>
  <p:tag name="KSO_WM_DIAGRAM_GROUP_CODE" val="n1-1"/>
  <p:tag name="KSO_WM_UNIT_ID" val="custom20177133_25*n_h_h_i*1_2_2_1"/>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3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i"/>
  <p:tag name="KSO_WM_UNIT_INDEX" val="1_1_1"/>
  <p:tag name="KSO_WM_UNIT_LAYERLEVEL" val="1_1_1"/>
  <p:tag name="KSO_WM_DIAGRAM_GROUP_CODE" val="n1-1"/>
  <p:tag name="KSO_WM_UNIT_ID" val="custom20177133_25*n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39.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2"/>
  <p:tag name="KSO_WM_UNIT_LAYERLEVEL" val="1_1_1_1"/>
  <p:tag name="KSO_WM_DIAGRAM_GROUP_CODE" val="n1-1"/>
  <p:tag name="KSO_WM_UNIT_ID" val="custom20177133_25*n_h_h_i*1_2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2"/>
  <p:tag name="KSO_WM_UNIT_LAYERLEVEL" val="1_1_1_1"/>
  <p:tag name="KSO_WM_DIAGRAM_GROUP_CODE" val="n1-1"/>
  <p:tag name="KSO_WM_UNIT_ID" val="custom20177133_25*n_h_h_i*1_2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4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3"/>
  <p:tag name="KSO_WM_UNIT_LAYERLEVEL" val="1_1_1_1"/>
  <p:tag name="KSO_WM_DIAGRAM_GROUP_CODE" val="n1-1"/>
  <p:tag name="KSO_WM_UNIT_ID" val="custom20177133_25*n_h_h_i*1_2_2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6"/>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1_1"/>
  <p:tag name="KSO_WM_UNIT_LAYERLEVEL" val="1_1_1_1"/>
  <p:tag name="KSO_WM_UNIT_VALUE" val="10"/>
  <p:tag name="KSO_WM_UNIT_HIGHLIGHT" val="0"/>
  <p:tag name="KSO_WM_UNIT_COMPATIBLE" val="0"/>
  <p:tag name="KSO_WM_DIAGRAM_GROUP_CODE" val="n1-1"/>
  <p:tag name="KSO_WM_UNIT_ID" val="custom20177133_25*n_h_h_a*1_2_1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43.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f"/>
  <p:tag name="KSO_WM_UNIT_INDEX" val="1_2_1_1"/>
  <p:tag name="KSO_WM_UNIT_LAYERLEVEL" val="1_1_1_1"/>
  <p:tag name="KSO_WM_UNIT_VALUE" val="20"/>
  <p:tag name="KSO_WM_UNIT_HIGHLIGHT" val="0"/>
  <p:tag name="KSO_WM_UNIT_COMPATIBLE" val="0"/>
  <p:tag name="KSO_WM_DIAGRAM_GROUP_CODE" val="n1-1"/>
  <p:tag name="KSO_WM_UNIT_ID" val="custom20177133_25*n_h_h_f*1_2_1_1"/>
  <p:tag name="KSO_WM_UNIT_NOCLEAR" val="0"/>
  <p:tag name="KSO_WM_UNIT_DIAGRAM_ISNUMVISUAL" val="0"/>
  <p:tag name="KSO_WM_UNIT_DIAGRAM_ISREFERUNIT" val="0"/>
  <p:tag name="KSO_WM_UNIT_PRESET_TEXT" val="Lorem ipsum dolor sit amet, consectetur"/>
  <p:tag name="KSO_WM_UNIT_TEXT_FILL_FORE_SCHEMECOLOR_INDEX" val="5"/>
  <p:tag name="KSO_WM_UNIT_TEXT_FILL_TYPE" val="1"/>
  <p:tag name="KSO_WM_UNIT_USESOURCEFORMAT_APPLY" val="1"/>
</p:tagLst>
</file>

<file path=ppt/tags/tag144.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2_1"/>
  <p:tag name="KSO_WM_UNIT_LAYERLEVEL" val="1_1_1_1"/>
  <p:tag name="KSO_WM_UNIT_VALUE" val="10"/>
  <p:tag name="KSO_WM_UNIT_HIGHLIGHT" val="0"/>
  <p:tag name="KSO_WM_UNIT_COMPATIBLE" val="0"/>
  <p:tag name="KSO_WM_DIAGRAM_GROUP_CODE" val="n1-1"/>
  <p:tag name="KSO_WM_UNIT_ID" val="custom20177133_25*n_h_h_a*1_2_2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45.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f"/>
  <p:tag name="KSO_WM_UNIT_INDEX" val="1_2_2_1"/>
  <p:tag name="KSO_WM_UNIT_LAYERLEVEL" val="1_1_1_1"/>
  <p:tag name="KSO_WM_UNIT_VALUE" val="20"/>
  <p:tag name="KSO_WM_UNIT_HIGHLIGHT" val="0"/>
  <p:tag name="KSO_WM_UNIT_COMPATIBLE" val="0"/>
  <p:tag name="KSO_WM_DIAGRAM_GROUP_CODE" val="n1-1"/>
  <p:tag name="KSO_WM_UNIT_ID" val="custom20177133_25*n_h_h_f*1_2_2_1"/>
  <p:tag name="KSO_WM_UNIT_NOCLEAR" val="0"/>
  <p:tag name="KSO_WM_UNIT_DIAGRAM_ISNUMVISUAL" val="0"/>
  <p:tag name="KSO_WM_UNIT_DIAGRAM_ISREFERUNIT" val="0"/>
  <p:tag name="KSO_WM_UNIT_PRESET_TEXT" val="Lorem ipsum dolor sit amet, consectetur"/>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a"/>
  <p:tag name="KSO_WM_UNIT_INDEX" val="1_1_1"/>
  <p:tag name="KSO_WM_UNIT_LAYERLEVEL" val="1_1_1"/>
  <p:tag name="KSO_WM_UNIT_VALUE" val="10"/>
  <p:tag name="KSO_WM_UNIT_HIGHLIGHT" val="0"/>
  <p:tag name="KSO_WM_UNIT_COMPATIBLE" val="0"/>
  <p:tag name="KSO_WM_DIAGRAM_GROUP_CODE" val="n1-1"/>
  <p:tag name="KSO_WM_UNIT_ID" val="custom20177133_25*n_h_a*1_1_1"/>
  <p:tag name="KSO_WM_UNIT_ISCONTENTSTITLE" val="0"/>
  <p:tag name="KSO_WM_UNIT_NOCLEAR" val="0"/>
  <p:tag name="KSO_WM_UNIT_DIAGRAM_ISNUMVISUAL" val="0"/>
  <p:tag name="KSO_WM_UNIT_DIAGRAM_ISREFERUNIT" val="0"/>
  <p:tag name="KSO_WM_UNIT_PRESET_TEXT" val="LOREM IPSUM"/>
  <p:tag name="KSO_WM_UNIT_TEXT_FILL_FORE_SCHEMECOLOR_INDEX" val="14"/>
  <p:tag name="KSO_WM_UNIT_TEXT_FILL_TYPE" val="1"/>
  <p:tag name="KSO_WM_UNIT_USESOURCEFORMAT_APPLY" val="1"/>
</p:tagLst>
</file>

<file path=ppt/tags/tag147.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f"/>
  <p:tag name="KSO_WM_UNIT_INDEX" val="1_1_1"/>
  <p:tag name="KSO_WM_UNIT_LAYERLEVEL" val="1_1_1"/>
  <p:tag name="KSO_WM_UNIT_VALUE" val="10"/>
  <p:tag name="KSO_WM_UNIT_HIGHLIGHT" val="0"/>
  <p:tag name="KSO_WM_UNIT_COMPATIBLE" val="0"/>
  <p:tag name="KSO_WM_DIAGRAM_GROUP_CODE" val="n1-1"/>
  <p:tag name="KSO_WM_UNIT_ID" val="custom20177133_25*n_h_f*1_1_1"/>
  <p:tag name="KSO_WM_UNIT_NOCLEAR" val="0"/>
  <p:tag name="KSO_WM_UNIT_DIAGRAM_ISNUMVISUAL" val="0"/>
  <p:tag name="KSO_WM_UNIT_DIAGRAM_ISREFERUNIT" val="0"/>
  <p:tag name="KSO_WM_UNIT_PRESET_TEXT" val="Lorem ipsum dolor"/>
  <p:tag name="KSO_WM_UNIT_TEXT_FILL_FORE_SCHEMECOLOR_INDEX" val="14"/>
  <p:tag name="KSO_WM_UNIT_TEXT_FILL_TYPE" val="1"/>
  <p:tag name="KSO_WM_UNIT_USESOURCEFORMAT_APPLY" val="1"/>
</p:tagLst>
</file>

<file path=ppt/tags/tag14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38"/>
  <p:tag name="KSO_WM_UNIT_ISCONTENTSTITLE" val="0"/>
  <p:tag name="KSO_WM_UNIT_HIGHLIGHT" val="0"/>
  <p:tag name="KSO_WM_UNIT_COMPATIBLE" val="0"/>
  <p:tag name="KSO_WM_DIAGRAM_GROUP_CODE" val="n1-1"/>
  <p:tag name="KSO_WM_UNIT_ID" val="custom20177133_25*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49.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3"/>
  <p:tag name="KSO_WM_UNIT_LAYERLEVEL" val="1_1_1_1"/>
  <p:tag name="KSO_WM_DIAGRAM_GROUP_CODE" val="n1-1"/>
  <p:tag name="KSO_WM_UNIT_ID" val="custom20177133_25*n_h_h_i*1_2_2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6"/>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SLIDE_ITEM_CNT" val="2"/>
  <p:tag name="KSO_WM_SLIDE_LAYOUT" val="a_n"/>
  <p:tag name="KSO_WM_SLIDE_LAYOUT_CNT" val="1_1"/>
  <p:tag name="KSO_WM_SLIDE_TYPE" val="text"/>
  <p:tag name="KSO_WM_BEAUTIFY_FLAG" val="#wm#"/>
  <p:tag name="KSO_WM_SLIDE_POSITION" val="52.2202*206.416"/>
  <p:tag name="KSO_WM_SLIDE_SIZE" val="843.609*209.297"/>
  <p:tag name="KSO_WM_COMBINE_RELATE_SLIDE_ID" val="diagram20170708_1"/>
  <p:tag name="KSO_WM_TEMPLATE_CATEGORY" val="custom"/>
  <p:tag name="KSO_WM_TEMPLATE_INDEX" val="20177133"/>
  <p:tag name="KSO_WM_SLIDE_ID" val="custom20177133_25"/>
  <p:tag name="KSO_WM_SLIDE_INDEX" val="25"/>
  <p:tag name="KSO_WM_DIAGRAM_GROUP_CODE" val="n1-1"/>
  <p:tag name="KSO_WM_TEMPLATE_SUBCATEGORY" val="0"/>
  <p:tag name="KSO_WM_SLIDE_DIAGTYPE" val="n"/>
  <p:tag name="KSO_WM_SLIDE_SUBTYPE" val="diag"/>
</p:tagLst>
</file>

<file path=ppt/tags/tag15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1"/>
  <p:tag name="KSO_WM_UNIT_LAYERLEVEL" val="1_1_1_1"/>
  <p:tag name="KSO_WM_DIAGRAM_GROUP_CODE" val="n1-1"/>
  <p:tag name="KSO_WM_UNIT_ID" val="custom20177133_25*n_h_h_i*1_2_1_1"/>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5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1"/>
  <p:tag name="KSO_WM_UNIT_LAYERLEVEL" val="1_1_1_1"/>
  <p:tag name="KSO_WM_DIAGRAM_GROUP_CODE" val="n1-1"/>
  <p:tag name="KSO_WM_UNIT_ID" val="custom20177133_25*n_h_h_i*1_2_2_1"/>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53.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i"/>
  <p:tag name="KSO_WM_UNIT_INDEX" val="1_1_1"/>
  <p:tag name="KSO_WM_UNIT_LAYERLEVEL" val="1_1_1"/>
  <p:tag name="KSO_WM_DIAGRAM_GROUP_CODE" val="n1-1"/>
  <p:tag name="KSO_WM_UNIT_ID" val="custom20177133_25*n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54.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2"/>
  <p:tag name="KSO_WM_UNIT_LAYERLEVEL" val="1_1_1_1"/>
  <p:tag name="KSO_WM_DIAGRAM_GROUP_CODE" val="n1-1"/>
  <p:tag name="KSO_WM_UNIT_ID" val="custom20177133_25*n_h_h_i*1_2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55.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2"/>
  <p:tag name="KSO_WM_UNIT_LAYERLEVEL" val="1_1_1_1"/>
  <p:tag name="KSO_WM_DIAGRAM_GROUP_CODE" val="n1-1"/>
  <p:tag name="KSO_WM_UNIT_ID" val="custom20177133_25*n_h_h_i*1_2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5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3"/>
  <p:tag name="KSO_WM_UNIT_LAYERLEVEL" val="1_1_1_1"/>
  <p:tag name="KSO_WM_DIAGRAM_GROUP_CODE" val="n1-1"/>
  <p:tag name="KSO_WM_UNIT_ID" val="custom20177133_25*n_h_h_i*1_2_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6"/>
  <p:tag name="KSO_WM_UNIT_TEXT_FILL_TYPE" val="1"/>
  <p:tag name="KSO_WM_UNIT_USESOURCEFORMAT_APPLY" val="1"/>
</p:tagLst>
</file>

<file path=ppt/tags/tag157.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1_1"/>
  <p:tag name="KSO_WM_UNIT_LAYERLEVEL" val="1_1_1_1"/>
  <p:tag name="KSO_WM_UNIT_VALUE" val="10"/>
  <p:tag name="KSO_WM_UNIT_HIGHLIGHT" val="0"/>
  <p:tag name="KSO_WM_UNIT_COMPATIBLE" val="0"/>
  <p:tag name="KSO_WM_DIAGRAM_GROUP_CODE" val="n1-1"/>
  <p:tag name="KSO_WM_UNIT_ID" val="custom20177133_25*n_h_h_a*1_2_1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5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f"/>
  <p:tag name="KSO_WM_UNIT_INDEX" val="1_2_1_1"/>
  <p:tag name="KSO_WM_UNIT_LAYERLEVEL" val="1_1_1_1"/>
  <p:tag name="KSO_WM_UNIT_VALUE" val="20"/>
  <p:tag name="KSO_WM_UNIT_HIGHLIGHT" val="0"/>
  <p:tag name="KSO_WM_UNIT_COMPATIBLE" val="0"/>
  <p:tag name="KSO_WM_DIAGRAM_GROUP_CODE" val="n1-1"/>
  <p:tag name="KSO_WM_UNIT_ID" val="custom20177133_25*n_h_h_f*1_2_1_1"/>
  <p:tag name="KSO_WM_UNIT_NOCLEAR" val="0"/>
  <p:tag name="KSO_WM_UNIT_DIAGRAM_ISNUMVISUAL" val="0"/>
  <p:tag name="KSO_WM_UNIT_DIAGRAM_ISREFERUNIT" val="0"/>
  <p:tag name="KSO_WM_UNIT_PRESET_TEXT" val="Lorem ipsum dolor sit amet, consectetur"/>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2_1"/>
  <p:tag name="KSO_WM_UNIT_LAYERLEVEL" val="1_1_1_1"/>
  <p:tag name="KSO_WM_UNIT_VALUE" val="10"/>
  <p:tag name="KSO_WM_UNIT_HIGHLIGHT" val="0"/>
  <p:tag name="KSO_WM_UNIT_COMPATIBLE" val="0"/>
  <p:tag name="KSO_WM_DIAGRAM_GROUP_CODE" val="n1-1"/>
  <p:tag name="KSO_WM_UNIT_ID" val="custom20177133_25*n_h_h_a*1_2_2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f"/>
  <p:tag name="KSO_WM_UNIT_INDEX" val="1_2_2_1"/>
  <p:tag name="KSO_WM_UNIT_LAYERLEVEL" val="1_1_1_1"/>
  <p:tag name="KSO_WM_UNIT_VALUE" val="20"/>
  <p:tag name="KSO_WM_UNIT_HIGHLIGHT" val="0"/>
  <p:tag name="KSO_WM_UNIT_COMPATIBLE" val="0"/>
  <p:tag name="KSO_WM_DIAGRAM_GROUP_CODE" val="n1-1"/>
  <p:tag name="KSO_WM_UNIT_ID" val="custom20177133_25*n_h_h_f*1_2_2_1"/>
  <p:tag name="KSO_WM_UNIT_NOCLEAR" val="0"/>
  <p:tag name="KSO_WM_UNIT_DIAGRAM_ISNUMVISUAL" val="0"/>
  <p:tag name="KSO_WM_UNIT_DIAGRAM_ISREFERUNIT" val="0"/>
  <p:tag name="KSO_WM_UNIT_PRESET_TEXT" val="Lorem ipsum dolor sit amet, consectetur"/>
  <p:tag name="KSO_WM_UNIT_TEXT_FILL_FORE_SCHEMECOLOR_INDEX" val="5"/>
  <p:tag name="KSO_WM_UNIT_TEXT_FILL_TYPE" val="1"/>
  <p:tag name="KSO_WM_UNIT_USESOURCEFORMAT_APPLY" val="1"/>
</p:tagLst>
</file>

<file path=ppt/tags/tag16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a"/>
  <p:tag name="KSO_WM_UNIT_INDEX" val="1_1_1"/>
  <p:tag name="KSO_WM_UNIT_LAYERLEVEL" val="1_1_1"/>
  <p:tag name="KSO_WM_UNIT_VALUE" val="10"/>
  <p:tag name="KSO_WM_UNIT_HIGHLIGHT" val="0"/>
  <p:tag name="KSO_WM_UNIT_COMPATIBLE" val="0"/>
  <p:tag name="KSO_WM_DIAGRAM_GROUP_CODE" val="n1-1"/>
  <p:tag name="KSO_WM_UNIT_ID" val="custom20177133_25*n_h_a*1_1_1"/>
  <p:tag name="KSO_WM_UNIT_ISCONTENTSTITLE" val="0"/>
  <p:tag name="KSO_WM_UNIT_NOCLEAR" val="0"/>
  <p:tag name="KSO_WM_UNIT_DIAGRAM_ISNUMVISUAL" val="0"/>
  <p:tag name="KSO_WM_UNIT_DIAGRAM_ISREFERUNIT" val="0"/>
  <p:tag name="KSO_WM_UNIT_PRESET_TEXT" val="LOREM IPSUM"/>
  <p:tag name="KSO_WM_UNIT_TEXT_FILL_FORE_SCHEMECOLOR_INDEX" val="14"/>
  <p:tag name="KSO_WM_UNIT_TEXT_FILL_TYPE" val="1"/>
  <p:tag name="KSO_WM_UNIT_USESOURCEFORMAT_APPLY" val="1"/>
</p:tagLst>
</file>

<file path=ppt/tags/tag16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f"/>
  <p:tag name="KSO_WM_UNIT_INDEX" val="1_1_1"/>
  <p:tag name="KSO_WM_UNIT_LAYERLEVEL" val="1_1_1"/>
  <p:tag name="KSO_WM_UNIT_VALUE" val="10"/>
  <p:tag name="KSO_WM_UNIT_HIGHLIGHT" val="0"/>
  <p:tag name="KSO_WM_UNIT_COMPATIBLE" val="0"/>
  <p:tag name="KSO_WM_DIAGRAM_GROUP_CODE" val="n1-1"/>
  <p:tag name="KSO_WM_UNIT_ID" val="custom20177133_25*n_h_f*1_1_1"/>
  <p:tag name="KSO_WM_UNIT_NOCLEAR" val="0"/>
  <p:tag name="KSO_WM_UNIT_DIAGRAM_ISNUMVISUAL" val="0"/>
  <p:tag name="KSO_WM_UNIT_DIAGRAM_ISREFERUNIT" val="0"/>
  <p:tag name="KSO_WM_UNIT_PRESET_TEXT" val="Lorem ipsum dolor"/>
  <p:tag name="KSO_WM_UNIT_TEXT_FILL_FORE_SCHEMECOLOR_INDEX" val="14"/>
  <p:tag name="KSO_WM_UNIT_TEXT_FILL_TYPE" val="1"/>
  <p:tag name="KSO_WM_UNIT_USESOURCEFORMAT_APPLY" val="1"/>
</p:tagLst>
</file>

<file path=ppt/tags/tag163.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38"/>
  <p:tag name="KSO_WM_UNIT_ISCONTENTSTITLE" val="0"/>
  <p:tag name="KSO_WM_UNIT_HIGHLIGHT" val="0"/>
  <p:tag name="KSO_WM_UNIT_COMPATIBLE" val="0"/>
  <p:tag name="KSO_WM_DIAGRAM_GROUP_CODE" val="n1-1"/>
  <p:tag name="KSO_WM_UNIT_ID" val="custom20177133_25*a*1"/>
  <p:tag name="KSO_WM_UNIT_NOCLEAR" val="0"/>
  <p:tag name="KSO_WM_UNIT_DIAGRAM_ISNUMVISUAL" val="0"/>
  <p:tag name="KSO_WM_UNIT_DIAGRAM_ISREFERUNIT" val="0"/>
  <p:tag name="KSO_WM_UNIT_PRESET_TEXT" val="LOREM IPSUM DOLOR"/>
  <p:tag name="KSO_WM_UNIT_TEXT_FILL_FORE_SCHEMECOLOR_INDEX" val="5"/>
  <p:tag name="KSO_WM_UNIT_TEXT_FILL_TYPE" val="1"/>
  <p:tag name="KSO_WM_UNIT_USESOURCEFORMAT_APPLY" val="1"/>
</p:tagLst>
</file>

<file path=ppt/tags/tag164.xml><?xml version="1.0" encoding="utf-8"?>
<p:tagLst xmlns:p="http://schemas.openxmlformats.org/presentationml/2006/main">
  <p:tag name="KSO_WM_TAG_VERSION" val="1.0"/>
  <p:tag name="KSO_WM_SLIDE_ITEM_CNT" val="2"/>
  <p:tag name="KSO_WM_SLIDE_LAYOUT" val="a_n"/>
  <p:tag name="KSO_WM_SLIDE_LAYOUT_CNT" val="1_1"/>
  <p:tag name="KSO_WM_SLIDE_TYPE" val="text"/>
  <p:tag name="KSO_WM_BEAUTIFY_FLAG" val="#wm#"/>
  <p:tag name="KSO_WM_SLIDE_POSITION" val="52.2202*206.416"/>
  <p:tag name="KSO_WM_SLIDE_SIZE" val="843.609*209.297"/>
  <p:tag name="KSO_WM_COMBINE_RELATE_SLIDE_ID" val="diagram20170708_1"/>
  <p:tag name="KSO_WM_TEMPLATE_CATEGORY" val="custom"/>
  <p:tag name="KSO_WM_TEMPLATE_INDEX" val="20177133"/>
  <p:tag name="KSO_WM_SLIDE_ID" val="custom20177133_25"/>
  <p:tag name="KSO_WM_SLIDE_INDEX" val="25"/>
  <p:tag name="KSO_WM_DIAGRAM_GROUP_CODE" val="n1-1"/>
  <p:tag name="KSO_WM_TEMPLATE_SUBCATEGORY" val="0"/>
  <p:tag name="KSO_WM_SLIDE_DIAGTYPE" val="n"/>
  <p:tag name="KSO_WM_SLIDE_SUBTYPE" val="diag"/>
</p:tagLst>
</file>

<file path=ppt/tags/tag165.xml><?xml version="1.0" encoding="utf-8"?>
<p:tagLst xmlns:p="http://schemas.openxmlformats.org/presentationml/2006/main">
  <p:tag name="KSO_WM_TAG_VERSION" val="1.0"/>
  <p:tag name="KSO_WM_BEAUTIFY_FLAG" val="#wm#"/>
  <p:tag name="KSO_WM_UNIT_TYPE" val="i"/>
  <p:tag name="KSO_WM_UNIT_ID" val="custom20177133_19*i*1"/>
  <p:tag name="KSO_WM_TEMPLATE_CATEGORY" val="custom"/>
  <p:tag name="KSO_WM_TEMPLATE_INDEX" val="20177133"/>
  <p:tag name="KSO_WM_UNIT_INDEX" val="1"/>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f"/>
  <p:tag name="KSO_WM_UNIT_INDEX" val="1"/>
  <p:tag name="KSO_WM_UNIT_LAYERLEVEL" val="1"/>
  <p:tag name="KSO_WM_UNIT_VALUE" val="64"/>
  <p:tag name="KSO_WM_UNIT_HIGHLIGHT" val="0"/>
  <p:tag name="KSO_WM_UNIT_COMPATIBLE" val="0"/>
  <p:tag name="KSO_WM_UNIT_ID" val="custom20177133_19*f*1"/>
  <p:tag name="KSO_WM_UNIT_NOCLEAR" val="0"/>
  <p:tag name="KSO_WM_UNIT_DIAGRAM_ISNUMVISUAL" val="0"/>
  <p:tag name="KSO_WM_UNIT_DIAGRAM_ISREFERUNIT" val="0"/>
  <p:tag name="KSO_WM_UNIT_PRESET_TEXT" val="Lorem ipsum dolor sit amet, consectetur adipisicing elit.Lorem ipsum dolor sit amet, consectetur adipisicing elit."/>
</p:tagLst>
</file>

<file path=ppt/tags/tag167.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20"/>
  <p:tag name="KSO_WM_UNIT_ISCONTENTSTITLE" val="0"/>
  <p:tag name="KSO_WM_UNIT_HIGHLIGHT" val="0"/>
  <p:tag name="KSO_WM_UNIT_COMPATIBLE" val="0"/>
  <p:tag name="KSO_WM_UNIT_ID" val="custom20177133_19*a*1"/>
  <p:tag name="KSO_WM_UNIT_NOCLEAR" val="0"/>
  <p:tag name="KSO_WM_UNIT_DIAGRAM_ISNUMVISUAL" val="0"/>
  <p:tag name="KSO_WM_UNIT_DIAGRAM_ISREFERUNIT" val="0"/>
  <p:tag name="KSO_WM_UNIT_PRESET_TEXT" val="LOREM IPSUM DOLOR"/>
</p:tagLst>
</file>

<file path=ppt/tags/tag168.xml><?xml version="1.0" encoding="utf-8"?>
<p:tagLst xmlns:p="http://schemas.openxmlformats.org/presentationml/2006/main">
  <p:tag name="KSO_WM_TAG_VERSION" val="1.0"/>
  <p:tag name="KSO_WM_SLIDE_ITEM_CNT" val="0"/>
  <p:tag name="KSO_WM_SLIDE_LAYOUT" val="a_d_f"/>
  <p:tag name="KSO_WM_SLIDE_LAYOUT_CNT" val="1_1_2"/>
  <p:tag name="KSO_WM_SLIDE_TYPE" val="text"/>
  <p:tag name="KSO_WM_BEAUTIFY_FLAG" val="#wm#"/>
  <p:tag name="KSO_WM_SLIDE_POSITION" val="148*23"/>
  <p:tag name="KSO_WM_SLIDE_SIZE" val="683*432"/>
  <p:tag name="KSO_WM_COMBINE_RELATE_SLIDE_ID" val="background20176393_7"/>
  <p:tag name="KSO_WM_TEMPLATE_CATEGORY" val="custom"/>
  <p:tag name="KSO_WM_TEMPLATE_INDEX" val="20177133"/>
  <p:tag name="KSO_WM_SLIDE_ID" val="custom20177133_19"/>
  <p:tag name="KSO_WM_SLIDE_INDEX" val="19"/>
  <p:tag name="KSO_WM_TEMPLATE_SUBCATEGORY" val="0"/>
  <p:tag name="KSO_WM_SLIDE_SUBTYPE" val="picTxt"/>
</p:tagLst>
</file>

<file path=ppt/tags/tag169.xml><?xml version="1.0" encoding="utf-8"?>
<p:tagLst xmlns:p="http://schemas.openxmlformats.org/presentationml/2006/main">
  <p:tag name="KSO_WM_TAG_VERSION" val="1.0"/>
  <p:tag name="KSO_WM_BEAUTIFY_FLAG" val="#wm#"/>
  <p:tag name="KSO_WM_UNIT_TYPE" val="i"/>
  <p:tag name="KSO_WM_UNIT_ID" val="custom20177133_19*i*1"/>
  <p:tag name="KSO_WM_TEMPLATE_CATEGORY" val="custom"/>
  <p:tag name="KSO_WM_TEMPLATE_INDEX" val="20177133"/>
  <p:tag name="KSO_WM_UNIT_INDEX" val="1"/>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f"/>
  <p:tag name="KSO_WM_UNIT_INDEX" val="1"/>
  <p:tag name="KSO_WM_UNIT_LAYERLEVEL" val="1"/>
  <p:tag name="KSO_WM_UNIT_VALUE" val="64"/>
  <p:tag name="KSO_WM_UNIT_HIGHLIGHT" val="0"/>
  <p:tag name="KSO_WM_UNIT_COMPATIBLE" val="0"/>
  <p:tag name="KSO_WM_UNIT_ID" val="custom20177133_19*f*1"/>
  <p:tag name="KSO_WM_UNIT_NOCLEAR" val="0"/>
  <p:tag name="KSO_WM_UNIT_DIAGRAM_ISNUMVISUAL" val="0"/>
  <p:tag name="KSO_WM_UNIT_DIAGRAM_ISREFERUNIT" val="0"/>
  <p:tag name="KSO_WM_UNIT_PRESET_TEXT" val="Lorem ipsum dolor sit amet, consectetur adipisicing elit.Lorem ipsum dolor sit amet, consectetur adipisicing elit."/>
</p:tagLst>
</file>

<file path=ppt/tags/tag17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20"/>
  <p:tag name="KSO_WM_UNIT_ISCONTENTSTITLE" val="0"/>
  <p:tag name="KSO_WM_UNIT_HIGHLIGHT" val="0"/>
  <p:tag name="KSO_WM_UNIT_COMPATIBLE" val="0"/>
  <p:tag name="KSO_WM_UNIT_ID" val="custom20177133_19*a*1"/>
  <p:tag name="KSO_WM_UNIT_NOCLEAR" val="0"/>
  <p:tag name="KSO_WM_UNIT_DIAGRAM_ISNUMVISUAL" val="0"/>
  <p:tag name="KSO_WM_UNIT_DIAGRAM_ISREFERUNIT" val="0"/>
  <p:tag name="KSO_WM_UNIT_PRESET_TEXT" val="LOREM IPSUM DOLOR"/>
</p:tagLst>
</file>

<file path=ppt/tags/tag17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f"/>
  <p:tag name="KSO_WM_UNIT_INDEX" val="1"/>
  <p:tag name="KSO_WM_UNIT_LAYERLEVEL" val="1"/>
  <p:tag name="KSO_WM_UNIT_VALUE" val="64"/>
  <p:tag name="KSO_WM_UNIT_HIGHLIGHT" val="0"/>
  <p:tag name="KSO_WM_UNIT_COMPATIBLE" val="0"/>
  <p:tag name="KSO_WM_UNIT_ID" val="custom20177133_19*f*1"/>
  <p:tag name="KSO_WM_UNIT_NOCLEAR" val="0"/>
  <p:tag name="KSO_WM_UNIT_DIAGRAM_ISNUMVISUAL" val="0"/>
  <p:tag name="KSO_WM_UNIT_DIAGRAM_ISREFERUNIT" val="0"/>
  <p:tag name="KSO_WM_UNIT_PRESET_TEXT" val="Lorem ipsum dolor sit amet, consectetur adipisicing elit.Lorem ipsum dolor sit amet, consectetur adipisicing elit."/>
</p:tagLst>
</file>

<file path=ppt/tags/tag173.xml><?xml version="1.0" encoding="utf-8"?>
<p:tagLst xmlns:p="http://schemas.openxmlformats.org/presentationml/2006/main">
  <p:tag name="KSO_WM_TAG_VERSION" val="1.0"/>
  <p:tag name="KSO_WM_SLIDE_ITEM_CNT" val="0"/>
  <p:tag name="KSO_WM_SLIDE_LAYOUT" val="a_d_f"/>
  <p:tag name="KSO_WM_SLIDE_LAYOUT_CNT" val="1_1_2"/>
  <p:tag name="KSO_WM_SLIDE_TYPE" val="text"/>
  <p:tag name="KSO_WM_BEAUTIFY_FLAG" val="#wm#"/>
  <p:tag name="KSO_WM_SLIDE_POSITION" val="148*23"/>
  <p:tag name="KSO_WM_SLIDE_SIZE" val="683*432"/>
  <p:tag name="KSO_WM_COMBINE_RELATE_SLIDE_ID" val="background20176393_7"/>
  <p:tag name="KSO_WM_TEMPLATE_CATEGORY" val="custom"/>
  <p:tag name="KSO_WM_TEMPLATE_INDEX" val="20177133"/>
  <p:tag name="KSO_WM_SLIDE_ID" val="custom20177133_19"/>
  <p:tag name="KSO_WM_SLIDE_INDEX" val="19"/>
  <p:tag name="KSO_WM_TEMPLATE_SUBCATEGORY" val="0"/>
  <p:tag name="KSO_WM_SLIDE_SUBTYPE" val="picTxt"/>
</p:tagLst>
</file>

<file path=ppt/tags/tag174.xml><?xml version="1.0" encoding="utf-8"?>
<p:tagLst xmlns:p="http://schemas.openxmlformats.org/presentationml/2006/main">
  <p:tag name="KSO_WM_TAG_VERSION" val="1.0"/>
  <p:tag name="KSO_WM_BEAUTIFY_FLAG" val="#wm#"/>
  <p:tag name="KSO_WM_UNIT_TYPE" val="i"/>
  <p:tag name="KSO_WM_UNIT_ID" val="custom20177133_19*i*1"/>
  <p:tag name="KSO_WM_TEMPLATE_CATEGORY" val="custom"/>
  <p:tag name="KSO_WM_TEMPLATE_INDEX" val="20177133"/>
  <p:tag name="KSO_WM_UNIT_INDEX" val="1"/>
  <p:tag name="KSO_WM_UNIT_HIGHLIGHT" val="0"/>
  <p:tag name="KSO_WM_UNIT_COMPATIBLE" val="0"/>
  <p:tag name="KSO_WM_UNIT_DIAGRAM_ISNUMVISUAL" val="0"/>
  <p:tag name="KSO_WM_UNIT_DIAGRAM_ISREFERUNIT" val="0"/>
  <p:tag name="KSO_WM_UNIT_LAYERLEVEL" val="1"/>
</p:tagLst>
</file>

<file path=ppt/tags/tag175.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f"/>
  <p:tag name="KSO_WM_UNIT_INDEX" val="1"/>
  <p:tag name="KSO_WM_UNIT_LAYERLEVEL" val="1"/>
  <p:tag name="KSO_WM_UNIT_VALUE" val="64"/>
  <p:tag name="KSO_WM_UNIT_HIGHLIGHT" val="0"/>
  <p:tag name="KSO_WM_UNIT_COMPATIBLE" val="0"/>
  <p:tag name="KSO_WM_UNIT_ID" val="custom20177133_19*f*1"/>
  <p:tag name="KSO_WM_UNIT_NOCLEAR" val="0"/>
  <p:tag name="KSO_WM_UNIT_DIAGRAM_ISNUMVISUAL" val="0"/>
  <p:tag name="KSO_WM_UNIT_DIAGRAM_ISREFERUNIT" val="0"/>
  <p:tag name="KSO_WM_UNIT_PRESET_TEXT" val="Lorem ipsum dolor sit amet, consectetur adipisicing elit.Lorem ipsum dolor sit amet, consectetur adipisicing elit."/>
</p:tagLst>
</file>

<file path=ppt/tags/tag17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20"/>
  <p:tag name="KSO_WM_UNIT_ISCONTENTSTITLE" val="0"/>
  <p:tag name="KSO_WM_UNIT_HIGHLIGHT" val="0"/>
  <p:tag name="KSO_WM_UNIT_COMPATIBLE" val="0"/>
  <p:tag name="KSO_WM_UNIT_ID" val="custom20177133_19*a*1"/>
  <p:tag name="KSO_WM_UNIT_NOCLEAR" val="0"/>
  <p:tag name="KSO_WM_UNIT_DIAGRAM_ISNUMVISUAL" val="0"/>
  <p:tag name="KSO_WM_UNIT_DIAGRAM_ISREFERUNIT" val="0"/>
  <p:tag name="KSO_WM_UNIT_PRESET_TEXT" val="LOREM IPSUM DOLOR"/>
</p:tagLst>
</file>

<file path=ppt/tags/tag177.xml><?xml version="1.0" encoding="utf-8"?>
<p:tagLst xmlns:p="http://schemas.openxmlformats.org/presentationml/2006/main">
  <p:tag name="KSO_WM_TAG_VERSION" val="1.0"/>
  <p:tag name="KSO_WM_SLIDE_ITEM_CNT" val="0"/>
  <p:tag name="KSO_WM_SLIDE_LAYOUT" val="a_d_f"/>
  <p:tag name="KSO_WM_SLIDE_LAYOUT_CNT" val="1_1_2"/>
  <p:tag name="KSO_WM_SLIDE_TYPE" val="text"/>
  <p:tag name="KSO_WM_BEAUTIFY_FLAG" val="#wm#"/>
  <p:tag name="KSO_WM_SLIDE_POSITION" val="148*23"/>
  <p:tag name="KSO_WM_SLIDE_SIZE" val="683*432"/>
  <p:tag name="KSO_WM_COMBINE_RELATE_SLIDE_ID" val="background20176393_7"/>
  <p:tag name="KSO_WM_TEMPLATE_CATEGORY" val="custom"/>
  <p:tag name="KSO_WM_TEMPLATE_INDEX" val="20177133"/>
  <p:tag name="KSO_WM_SLIDE_ID" val="custom20177133_19"/>
  <p:tag name="KSO_WM_SLIDE_INDEX" val="19"/>
  <p:tag name="KSO_WM_TEMPLATE_SUBCATEGORY" val="0"/>
  <p:tag name="KSO_WM_SLIDE_SUBTYPE" val="picTxt"/>
</p:tagLst>
</file>

<file path=ppt/tags/tag178.xml><?xml version="1.0" encoding="utf-8"?>
<p:tagLst xmlns:p="http://schemas.openxmlformats.org/presentationml/2006/main">
  <p:tag name="KSO_WM_DOC_GUID" val="{14891a3e-e6a6-4ebb-938b-a05b0e916aa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731pm1">
      <a:dk1>
        <a:sysClr val="windowText" lastClr="000000"/>
      </a:dk1>
      <a:lt1>
        <a:sysClr val="window" lastClr="FFFFFF"/>
      </a:lt1>
      <a:dk2>
        <a:srgbClr val="8569B8"/>
      </a:dk2>
      <a:lt2>
        <a:srgbClr val="E3F0F3"/>
      </a:lt2>
      <a:accent1>
        <a:srgbClr val="8569B8"/>
      </a:accent1>
      <a:accent2>
        <a:srgbClr val="C5C5DD"/>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1351</Words>
  <Application>WPS 演示</Application>
  <PresentationFormat>宽屏</PresentationFormat>
  <Paragraphs>129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微软雅黑</vt:lpstr>
      <vt:lpstr>Calibri</vt:lpstr>
      <vt:lpstr>Calibri Light</vt:lpstr>
      <vt:lpstr>黑体</vt:lpstr>
      <vt:lpstr>Arial Unicode MS</vt:lpstr>
      <vt:lpstr>Office 主题</vt:lpstr>
      <vt:lpstr>自定义设计方案</vt:lpstr>
      <vt:lpstr>Java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陌厌。</cp:lastModifiedBy>
  <cp:revision>8</cp:revision>
  <dcterms:created xsi:type="dcterms:W3CDTF">2019-03-21T14:45:00Z</dcterms:created>
  <dcterms:modified xsi:type="dcterms:W3CDTF">2020-04-11T03:26:51Z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