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8EA8F-98A7-4E8D-8477-A6EF4F9D1935}" v="10" dt="2024-04-04T08:43:3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嘉新 陈" userId="28469ac244eccab8" providerId="LiveId" clId="{0CE8EA8F-98A7-4E8D-8477-A6EF4F9D1935}"/>
    <pc:docChg chg="undo custSel addSld delSld modSld">
      <pc:chgData name="嘉新 陈" userId="28469ac244eccab8" providerId="LiveId" clId="{0CE8EA8F-98A7-4E8D-8477-A6EF4F9D1935}" dt="2024-04-06T20:59:03.014" v="74" actId="47"/>
      <pc:docMkLst>
        <pc:docMk/>
      </pc:docMkLst>
      <pc:sldChg chg="addSp delSp modSp new mod">
        <pc:chgData name="嘉新 陈" userId="28469ac244eccab8" providerId="LiveId" clId="{0CE8EA8F-98A7-4E8D-8477-A6EF4F9D1935}" dt="2024-04-04T08:46:29.977" v="71" actId="14100"/>
        <pc:sldMkLst>
          <pc:docMk/>
          <pc:sldMk cId="3791045940" sldId="256"/>
        </pc:sldMkLst>
        <pc:spChg chg="del">
          <ac:chgData name="嘉新 陈" userId="28469ac244eccab8" providerId="LiveId" clId="{0CE8EA8F-98A7-4E8D-8477-A6EF4F9D1935}" dt="2024-04-04T07:51:42.505" v="1" actId="478"/>
          <ac:spMkLst>
            <pc:docMk/>
            <pc:sldMk cId="3791045940" sldId="256"/>
            <ac:spMk id="2" creationId="{FC4562FF-60A6-80DE-AF9A-FFE4C5BC1EA3}"/>
          </ac:spMkLst>
        </pc:spChg>
        <pc:spChg chg="del">
          <ac:chgData name="嘉新 陈" userId="28469ac244eccab8" providerId="LiveId" clId="{0CE8EA8F-98A7-4E8D-8477-A6EF4F9D1935}" dt="2024-04-04T07:51:45.186" v="2" actId="478"/>
          <ac:spMkLst>
            <pc:docMk/>
            <pc:sldMk cId="3791045940" sldId="256"/>
            <ac:spMk id="3" creationId="{6A9BC8C9-5E33-5317-01EA-CA03F8A4B3FB}"/>
          </ac:spMkLst>
        </pc:spChg>
        <pc:spChg chg="add del">
          <ac:chgData name="嘉新 陈" userId="28469ac244eccab8" providerId="LiveId" clId="{0CE8EA8F-98A7-4E8D-8477-A6EF4F9D1935}" dt="2024-04-04T08:28:08.316" v="4" actId="478"/>
          <ac:spMkLst>
            <pc:docMk/>
            <pc:sldMk cId="3791045940" sldId="256"/>
            <ac:spMk id="4" creationId="{2982539C-CB91-27A8-2A3A-F545A8574D0D}"/>
          </ac:spMkLst>
        </pc:spChg>
        <pc:picChg chg="add mod">
          <ac:chgData name="嘉新 陈" userId="28469ac244eccab8" providerId="LiveId" clId="{0CE8EA8F-98A7-4E8D-8477-A6EF4F9D1935}" dt="2024-04-04T08:35:08.041" v="34" actId="1076"/>
          <ac:picMkLst>
            <pc:docMk/>
            <pc:sldMk cId="3791045940" sldId="256"/>
            <ac:picMk id="3" creationId="{6A586A49-FD21-0CC8-8C38-342EB820D2E9}"/>
          </ac:picMkLst>
        </pc:picChg>
        <pc:picChg chg="add mod">
          <ac:chgData name="嘉新 陈" userId="28469ac244eccab8" providerId="LiveId" clId="{0CE8EA8F-98A7-4E8D-8477-A6EF4F9D1935}" dt="2024-04-04T08:35:14.668" v="36" actId="1076"/>
          <ac:picMkLst>
            <pc:docMk/>
            <pc:sldMk cId="3791045940" sldId="256"/>
            <ac:picMk id="6" creationId="{B7DE63E5-C142-E256-3D6C-57D653416508}"/>
          </ac:picMkLst>
        </pc:picChg>
        <pc:picChg chg="add mod">
          <ac:chgData name="嘉新 陈" userId="28469ac244eccab8" providerId="LiveId" clId="{0CE8EA8F-98A7-4E8D-8477-A6EF4F9D1935}" dt="2024-04-04T08:35:08.041" v="34" actId="1076"/>
          <ac:picMkLst>
            <pc:docMk/>
            <pc:sldMk cId="3791045940" sldId="256"/>
            <ac:picMk id="8" creationId="{AF576D76-9C4F-0088-0CFE-2E4ACE74839A}"/>
          </ac:picMkLst>
        </pc:picChg>
        <pc:picChg chg="add mod">
          <ac:chgData name="嘉新 陈" userId="28469ac244eccab8" providerId="LiveId" clId="{0CE8EA8F-98A7-4E8D-8477-A6EF4F9D1935}" dt="2024-04-04T08:35:14.668" v="36" actId="1076"/>
          <ac:picMkLst>
            <pc:docMk/>
            <pc:sldMk cId="3791045940" sldId="256"/>
            <ac:picMk id="10" creationId="{A0C5FEA1-6A49-C750-2266-B78C0BA067F0}"/>
          </ac:picMkLst>
        </pc:picChg>
        <pc:picChg chg="add mod">
          <ac:chgData name="嘉新 陈" userId="28469ac244eccab8" providerId="LiveId" clId="{0CE8EA8F-98A7-4E8D-8477-A6EF4F9D1935}" dt="2024-04-04T08:35:08.041" v="34" actId="1076"/>
          <ac:picMkLst>
            <pc:docMk/>
            <pc:sldMk cId="3791045940" sldId="256"/>
            <ac:picMk id="12" creationId="{6F51C87C-9072-4F46-1BDB-44D60A51872C}"/>
          </ac:picMkLst>
        </pc:picChg>
        <pc:picChg chg="add mod">
          <ac:chgData name="嘉新 陈" userId="28469ac244eccab8" providerId="LiveId" clId="{0CE8EA8F-98A7-4E8D-8477-A6EF4F9D1935}" dt="2024-04-04T08:35:01.441" v="32" actId="1076"/>
          <ac:picMkLst>
            <pc:docMk/>
            <pc:sldMk cId="3791045940" sldId="256"/>
            <ac:picMk id="14" creationId="{2BAA8888-7E5A-44D9-FCD0-3F0C9FF225FB}"/>
          </ac:picMkLst>
        </pc:picChg>
        <pc:picChg chg="add mod">
          <ac:chgData name="嘉新 陈" userId="28469ac244eccab8" providerId="LiveId" clId="{0CE8EA8F-98A7-4E8D-8477-A6EF4F9D1935}" dt="2024-04-04T08:39:40.533" v="51" actId="1076"/>
          <ac:picMkLst>
            <pc:docMk/>
            <pc:sldMk cId="3791045940" sldId="256"/>
            <ac:picMk id="26" creationId="{53B9726C-28F7-CC92-0E49-83E5A06F5E15}"/>
          </ac:picMkLst>
        </pc:picChg>
        <pc:cxnChg chg="add del mod">
          <ac:chgData name="嘉新 陈" userId="28469ac244eccab8" providerId="LiveId" clId="{0CE8EA8F-98A7-4E8D-8477-A6EF4F9D1935}" dt="2024-04-04T08:35:28.773" v="38" actId="478"/>
          <ac:cxnSpMkLst>
            <pc:docMk/>
            <pc:sldMk cId="3791045940" sldId="256"/>
            <ac:cxnSpMk id="16" creationId="{15EBA60A-4B04-F08C-F70F-61E25ED81C8A}"/>
          </ac:cxnSpMkLst>
        </pc:cxnChg>
        <pc:cxnChg chg="add mod">
          <ac:chgData name="嘉新 陈" userId="28469ac244eccab8" providerId="LiveId" clId="{0CE8EA8F-98A7-4E8D-8477-A6EF4F9D1935}" dt="2024-04-04T08:35:44.297" v="40" actId="1582"/>
          <ac:cxnSpMkLst>
            <pc:docMk/>
            <pc:sldMk cId="3791045940" sldId="256"/>
            <ac:cxnSpMk id="18" creationId="{DC556B5C-4DE6-BE3C-45DF-E1228E833E85}"/>
          </ac:cxnSpMkLst>
        </pc:cxnChg>
        <pc:cxnChg chg="add mod">
          <ac:chgData name="嘉新 陈" userId="28469ac244eccab8" providerId="LiveId" clId="{0CE8EA8F-98A7-4E8D-8477-A6EF4F9D1935}" dt="2024-04-04T08:46:17.980" v="69" actId="14100"/>
          <ac:cxnSpMkLst>
            <pc:docMk/>
            <pc:sldMk cId="3791045940" sldId="256"/>
            <ac:cxnSpMk id="19" creationId="{C4F4DC85-4C04-E230-D97F-A5DE64B708AC}"/>
          </ac:cxnSpMkLst>
        </pc:cxnChg>
        <pc:cxnChg chg="add mod">
          <ac:chgData name="嘉新 陈" userId="28469ac244eccab8" providerId="LiveId" clId="{0CE8EA8F-98A7-4E8D-8477-A6EF4F9D1935}" dt="2024-04-04T08:46:29.977" v="71" actId="14100"/>
          <ac:cxnSpMkLst>
            <pc:docMk/>
            <pc:sldMk cId="3791045940" sldId="256"/>
            <ac:cxnSpMk id="22" creationId="{CE3389D5-8027-8450-6017-50A54395BB26}"/>
          </ac:cxnSpMkLst>
        </pc:cxnChg>
        <pc:cxnChg chg="add mod">
          <ac:chgData name="嘉新 陈" userId="28469ac244eccab8" providerId="LiveId" clId="{0CE8EA8F-98A7-4E8D-8477-A6EF4F9D1935}" dt="2024-04-04T08:39:56.144" v="53" actId="1582"/>
          <ac:cxnSpMkLst>
            <pc:docMk/>
            <pc:sldMk cId="3791045940" sldId="256"/>
            <ac:cxnSpMk id="28" creationId="{6BEF7E7E-045F-C0EE-A70E-1296C87DD5DD}"/>
          </ac:cxnSpMkLst>
        </pc:cxnChg>
      </pc:sldChg>
      <pc:sldChg chg="addSp delSp modSp new add del mod">
        <pc:chgData name="嘉新 陈" userId="28469ac244eccab8" providerId="LiveId" clId="{0CE8EA8F-98A7-4E8D-8477-A6EF4F9D1935}" dt="2024-04-06T20:59:03.014" v="74" actId="47"/>
        <pc:sldMkLst>
          <pc:docMk/>
          <pc:sldMk cId="3456727235" sldId="257"/>
        </pc:sldMkLst>
        <pc:spChg chg="del">
          <ac:chgData name="嘉新 陈" userId="28469ac244eccab8" providerId="LiveId" clId="{0CE8EA8F-98A7-4E8D-8477-A6EF4F9D1935}" dt="2024-04-04T08:40:37.127" v="56" actId="478"/>
          <ac:spMkLst>
            <pc:docMk/>
            <pc:sldMk cId="3456727235" sldId="257"/>
            <ac:spMk id="2" creationId="{E95EEF0F-9D64-FBC0-831A-4E42646EE922}"/>
          </ac:spMkLst>
        </pc:spChg>
        <pc:spChg chg="del">
          <ac:chgData name="嘉新 陈" userId="28469ac244eccab8" providerId="LiveId" clId="{0CE8EA8F-98A7-4E8D-8477-A6EF4F9D1935}" dt="2024-04-04T08:40:34.409" v="55" actId="478"/>
          <ac:spMkLst>
            <pc:docMk/>
            <pc:sldMk cId="3456727235" sldId="257"/>
            <ac:spMk id="3" creationId="{C88826D5-74CF-E831-F5D6-EBA6E7801BF1}"/>
          </ac:spMkLst>
        </pc:spChg>
        <pc:picChg chg="add del mod modCrop">
          <ac:chgData name="嘉新 陈" userId="28469ac244eccab8" providerId="LiveId" clId="{0CE8EA8F-98A7-4E8D-8477-A6EF4F9D1935}" dt="2024-04-04T08:44:20.600" v="68" actId="478"/>
          <ac:picMkLst>
            <pc:docMk/>
            <pc:sldMk cId="3456727235" sldId="257"/>
            <ac:picMk id="4" creationId="{7A3BB118-BE2E-F453-45CA-8D8ACBC9A6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F0735-82F1-C5DE-00D1-395F4612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1A704C-EF52-FAC5-30FE-F54BB6BC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54FD-0821-E582-0B93-F951D796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735D8-34E7-D535-1B4C-C2E4091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83138-61F2-1656-0B9B-42BC7C39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3FE4-3FFD-A05E-183D-47C22F7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36C71-4923-FDB8-AF09-5F4603D0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50F95-5CBB-C67B-B3EE-506E610F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3D5BC-664E-D05D-DE8D-6A2BF447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4EDA3-C8CD-1849-44D3-C58057F9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825C4-A87C-7A44-00FE-73357FFD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29265-3131-4F42-E55B-B100297B4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8E2F3-2A3A-1FE6-425B-8259C33D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548C2-386A-9981-D750-1BDC945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EA5B0-A328-30F9-C6FC-85C5A517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5126-33B4-E942-B1D4-6393969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AFE11-33A4-72F0-9F58-D7C85997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FA244-1E2A-22DF-4C82-15C855EA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7D968-6AF0-31F6-B23B-6B3FCC01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09AAF-3607-62A3-0F7A-FF9129C2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3470B-C3AE-BA85-9E27-52F8099F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12D06-43A9-E494-80D7-5933E8AB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B7193-316F-C4EB-9ED5-D77B4BC9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ED844-703C-A0B7-4E1D-E4DD78B5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67E5A-D3BE-C5B9-7BF6-8458D05A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F6C3-B341-5126-D9E1-FDACAC19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53866-E44D-3404-5F7D-58811D67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4D737-EDF1-87F8-1212-270269D3C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1D450-0A9A-BB43-37D3-E65A8A3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1BE0E-6B23-1F91-9AC9-2FF26C59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728F8-E71F-062B-1766-5767679B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95A6-8912-0925-A77B-039C0317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EB7BA-F7BB-A7F1-E87C-B3856D6D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9A840-45F8-4249-3790-7BB4BA22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DAB92-BE9F-0039-7974-7E3BD0FB0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3D056B-1BDE-4254-D2C8-DEE226EB9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536DEC-C691-1F40-CC8B-A6A7E58A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826A94-AB77-9F7B-7BC0-04D0E57A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B3939-17BA-AA19-5B4D-95A77DC0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F8F5-823C-FC11-82F4-D8C90A06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37A10-B9D0-5AB1-A880-3F74661A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4D6E64-1078-04EF-2979-AA201C47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FE834-C39B-0099-4567-9696F77A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0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352C47-1E49-EF57-B236-A3E0D432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99C14-B47C-453A-E660-EF36528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B6E9E-FB87-2D9B-486F-8932DC5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8654F-D08A-A58D-B3E0-7A9628D8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370E2-5BEC-9C02-1B69-1272361C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A97FD-BDD1-1A20-29EF-E8AC1E11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585DB-B02E-E9B4-84CC-01606168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86533-259E-41B1-2D9C-8DCDD550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2AC6E-50BC-ED74-D90A-D95A4CD1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6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7A459-26B3-A555-BDDB-6A60245C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91E648-BEB5-77C5-C556-8777BEEB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762F0-9A84-93E1-BE38-88B0CF74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77769-92B3-158C-A798-EFF16531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9EBBE-548F-246E-51DA-F7110BE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134F1-6F45-F714-9057-C134939E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3CE0D-2312-2D06-561F-EECD97BA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8C44C-CABA-5221-6ED3-002C317B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58564-E6C4-A747-D1DD-C518CAF2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C466-289D-4A39-A836-B880BEB69C8E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59349-EE8A-0051-BCD5-9EDE865EE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DAD32-EABB-434E-B4CF-545B81D93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DCB1-7541-445D-9E09-33A0549A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5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586A49-FD21-0CC8-8C38-342EB820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63" y="4642553"/>
            <a:ext cx="1353888" cy="13538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DE63E5-C142-E256-3D6C-57D65341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60" y="4315296"/>
            <a:ext cx="1517182" cy="1517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576D76-9C4F-0088-0CFE-2E4ACE74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09" y="4794149"/>
            <a:ext cx="1038329" cy="10383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C5FEA1-6A49-C750-2266-B78C0BA06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42" y="4765169"/>
            <a:ext cx="966240" cy="966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51C87C-9072-4F46-1BDB-44D60A518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45" y="3447817"/>
            <a:ext cx="1353888" cy="13538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AA8888-7E5A-44D9-FCD0-3F0C9FF22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7" y="859456"/>
            <a:ext cx="1990725" cy="190500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556B5C-4DE6-BE3C-45DF-E1228E833E8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flipV="1">
            <a:off x="3504933" y="2764456"/>
            <a:ext cx="2591067" cy="13603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F4DC85-4C04-E230-D97F-A5DE64B708A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39540" y="2764456"/>
            <a:ext cx="2156460" cy="25619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3389D5-8027-8450-6017-50A54395BB26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096000" y="2764456"/>
            <a:ext cx="2491740" cy="25009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53B9726C-28F7-CC92-0E49-83E5A06F5E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43" y="3233338"/>
            <a:ext cx="891423" cy="891423"/>
          </a:xfrm>
          <a:prstGeom prst="rect">
            <a:avLst/>
          </a:prstGeom>
        </p:spPr>
      </p:pic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BEF7E7E-045F-C0EE-A70E-1296C87DD5DD}"/>
              </a:ext>
            </a:extLst>
          </p:cNvPr>
          <p:cNvCxnSpPr>
            <a:stCxn id="26" idx="1"/>
            <a:endCxn id="10" idx="0"/>
          </p:cNvCxnSpPr>
          <p:nvPr/>
        </p:nvCxnSpPr>
        <p:spPr>
          <a:xfrm rot="10800000" flipV="1">
            <a:off x="8880163" y="3679049"/>
            <a:ext cx="715081" cy="10861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4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嘉新 陈</dc:creator>
  <cp:lastModifiedBy>嘉新 陈</cp:lastModifiedBy>
  <cp:revision>1</cp:revision>
  <dcterms:created xsi:type="dcterms:W3CDTF">2024-04-04T07:51:34Z</dcterms:created>
  <dcterms:modified xsi:type="dcterms:W3CDTF">2024-04-06T20:59:04Z</dcterms:modified>
</cp:coreProperties>
</file>