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9AE41-E244-4EC6-A3C7-7DFAA0A57B16}" v="11" dt="2024-04-07T19:25:0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嘉新 陈" userId="28469ac244eccab8" providerId="LiveId" clId="{B8F9AE41-E244-4EC6-A3C7-7DFAA0A57B16}"/>
    <pc:docChg chg="undo custSel addSld modSld">
      <pc:chgData name="嘉新 陈" userId="28469ac244eccab8" providerId="LiveId" clId="{B8F9AE41-E244-4EC6-A3C7-7DFAA0A57B16}" dt="2024-04-07T19:26:05.825" v="84" actId="1076"/>
      <pc:docMkLst>
        <pc:docMk/>
      </pc:docMkLst>
      <pc:sldChg chg="addSp delSp modSp new mod">
        <pc:chgData name="嘉新 陈" userId="28469ac244eccab8" providerId="LiveId" clId="{B8F9AE41-E244-4EC6-A3C7-7DFAA0A57B16}" dt="2024-04-07T19:26:05.825" v="84" actId="1076"/>
        <pc:sldMkLst>
          <pc:docMk/>
          <pc:sldMk cId="1394943989" sldId="256"/>
        </pc:sldMkLst>
        <pc:spChg chg="del">
          <ac:chgData name="嘉新 陈" userId="28469ac244eccab8" providerId="LiveId" clId="{B8F9AE41-E244-4EC6-A3C7-7DFAA0A57B16}" dt="2024-04-07T19:08:16.619" v="1" actId="478"/>
          <ac:spMkLst>
            <pc:docMk/>
            <pc:sldMk cId="1394943989" sldId="256"/>
            <ac:spMk id="2" creationId="{670E1B54-B12A-85F0-1582-92E0E5999E91}"/>
          </ac:spMkLst>
        </pc:spChg>
        <pc:spChg chg="del">
          <ac:chgData name="嘉新 陈" userId="28469ac244eccab8" providerId="LiveId" clId="{B8F9AE41-E244-4EC6-A3C7-7DFAA0A57B16}" dt="2024-04-07T19:08:17.726" v="2" actId="478"/>
          <ac:spMkLst>
            <pc:docMk/>
            <pc:sldMk cId="1394943989" sldId="256"/>
            <ac:spMk id="3" creationId="{79D91A46-9747-7D38-35D7-690E9FAFFFAB}"/>
          </ac:spMkLst>
        </pc:spChg>
        <pc:spChg chg="add mod ord">
          <ac:chgData name="嘉新 陈" userId="28469ac244eccab8" providerId="LiveId" clId="{B8F9AE41-E244-4EC6-A3C7-7DFAA0A57B16}" dt="2024-04-07T19:21:03.049" v="44" actId="167"/>
          <ac:spMkLst>
            <pc:docMk/>
            <pc:sldMk cId="1394943989" sldId="256"/>
            <ac:spMk id="14" creationId="{1327E866-3128-A1B3-C68A-D7A45CF37A45}"/>
          </ac:spMkLst>
        </pc:spChg>
        <pc:spChg chg="add del mod">
          <ac:chgData name="嘉新 陈" userId="28469ac244eccab8" providerId="LiveId" clId="{B8F9AE41-E244-4EC6-A3C7-7DFAA0A57B16}" dt="2024-04-07T19:25:47.908" v="82" actId="478"/>
          <ac:spMkLst>
            <pc:docMk/>
            <pc:sldMk cId="1394943989" sldId="256"/>
            <ac:spMk id="17" creationId="{BD844AF5-D7B0-77F9-420C-D9E4AAF0739B}"/>
          </ac:spMkLst>
        </pc:spChg>
        <pc:spChg chg="add mod">
          <ac:chgData name="嘉新 陈" userId="28469ac244eccab8" providerId="LiveId" clId="{B8F9AE41-E244-4EC6-A3C7-7DFAA0A57B16}" dt="2024-04-07T19:23:34.297" v="57" actId="1076"/>
          <ac:spMkLst>
            <pc:docMk/>
            <pc:sldMk cId="1394943989" sldId="256"/>
            <ac:spMk id="18" creationId="{F9D0BCEA-DF9E-AAD9-C4A4-AE74DAD1EBA4}"/>
          </ac:spMkLst>
        </pc:spChg>
        <pc:spChg chg="add mod">
          <ac:chgData name="嘉新 陈" userId="28469ac244eccab8" providerId="LiveId" clId="{B8F9AE41-E244-4EC6-A3C7-7DFAA0A57B16}" dt="2024-04-07T19:25:58.538" v="83" actId="1076"/>
          <ac:spMkLst>
            <pc:docMk/>
            <pc:sldMk cId="1394943989" sldId="256"/>
            <ac:spMk id="19" creationId="{33AB7748-32E9-5E5C-0D98-5FD148A2FCE8}"/>
          </ac:spMkLst>
        </pc:spChg>
        <pc:spChg chg="add mod">
          <ac:chgData name="嘉新 陈" userId="28469ac244eccab8" providerId="LiveId" clId="{B8F9AE41-E244-4EC6-A3C7-7DFAA0A57B16}" dt="2024-04-07T19:26:05.825" v="84" actId="1076"/>
          <ac:spMkLst>
            <pc:docMk/>
            <pc:sldMk cId="1394943989" sldId="256"/>
            <ac:spMk id="20" creationId="{BF2A1252-BE79-4D06-066B-D8BD5CC5C487}"/>
          </ac:spMkLst>
        </pc:spChg>
        <pc:picChg chg="add del mod">
          <ac:chgData name="嘉新 陈" userId="28469ac244eccab8" providerId="LiveId" clId="{B8F9AE41-E244-4EC6-A3C7-7DFAA0A57B16}" dt="2024-04-07T19:12:52.909" v="8" actId="478"/>
          <ac:picMkLst>
            <pc:docMk/>
            <pc:sldMk cId="1394943989" sldId="256"/>
            <ac:picMk id="5" creationId="{52B275C6-E142-4174-1379-BE256D58062E}"/>
          </ac:picMkLst>
        </pc:picChg>
        <pc:picChg chg="add mod modCrop">
          <ac:chgData name="嘉新 陈" userId="28469ac244eccab8" providerId="LiveId" clId="{B8F9AE41-E244-4EC6-A3C7-7DFAA0A57B16}" dt="2024-04-07T19:23:38.720" v="59" actId="1076"/>
          <ac:picMkLst>
            <pc:docMk/>
            <pc:sldMk cId="1394943989" sldId="256"/>
            <ac:picMk id="7" creationId="{C86156D6-578D-9234-3364-0A99E7845588}"/>
          </ac:picMkLst>
        </pc:picChg>
        <pc:picChg chg="add mod">
          <ac:chgData name="嘉新 陈" userId="28469ac244eccab8" providerId="LiveId" clId="{B8F9AE41-E244-4EC6-A3C7-7DFAA0A57B16}" dt="2024-04-07T19:17:50.989" v="28" actId="1076"/>
          <ac:picMkLst>
            <pc:docMk/>
            <pc:sldMk cId="1394943989" sldId="256"/>
            <ac:picMk id="9" creationId="{5AFD117E-F7D5-E876-24DD-635C25DCA574}"/>
          </ac:picMkLst>
        </pc:picChg>
        <pc:picChg chg="add mod">
          <ac:chgData name="嘉新 陈" userId="28469ac244eccab8" providerId="LiveId" clId="{B8F9AE41-E244-4EC6-A3C7-7DFAA0A57B16}" dt="2024-04-07T19:17:56.582" v="29" actId="1076"/>
          <ac:picMkLst>
            <pc:docMk/>
            <pc:sldMk cId="1394943989" sldId="256"/>
            <ac:picMk id="11" creationId="{E50FBA5B-B9EC-9EF0-E779-C090671F7CFE}"/>
          </ac:picMkLst>
        </pc:picChg>
        <pc:picChg chg="add mod">
          <ac:chgData name="嘉新 陈" userId="28469ac244eccab8" providerId="LiveId" clId="{B8F9AE41-E244-4EC6-A3C7-7DFAA0A57B16}" dt="2024-04-07T19:19:08.996" v="33" actId="14100"/>
          <ac:picMkLst>
            <pc:docMk/>
            <pc:sldMk cId="1394943989" sldId="256"/>
            <ac:picMk id="13" creationId="{CBAB798C-CB78-46C2-9B10-31A8241EDD17}"/>
          </ac:picMkLst>
        </pc:picChg>
        <pc:picChg chg="add mod">
          <ac:chgData name="嘉新 陈" userId="28469ac244eccab8" providerId="LiveId" clId="{B8F9AE41-E244-4EC6-A3C7-7DFAA0A57B16}" dt="2024-04-07T19:22:36.824" v="51" actId="14100"/>
          <ac:picMkLst>
            <pc:docMk/>
            <pc:sldMk cId="1394943989" sldId="256"/>
            <ac:picMk id="16" creationId="{1CF565B7-E209-57A9-9DC5-779BD88C6E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F6D4-4EC2-6CE2-8D1A-E33D8576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252DE7-0ACA-4E03-8846-690906C38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E0B83-23C3-EC6D-94E6-57DE298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464FA-A66B-4F52-27CF-3DBF5B0D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5A66B-9200-6340-69D8-B54A81B2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5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51D2F-D43D-7E3B-ADA8-85688161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09DD6-F7C2-063D-574E-7ABB41D0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0E88D-CD1B-EEF1-679D-36D29F8D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7A706-D6C3-5E12-CDDB-EF9741F7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4A478-A77A-8007-9882-80F188C3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6EB1C0-60C4-1B12-AFA3-66590E289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4699B-93D7-CF4D-6C35-A196FD06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6C4A7-29A1-F72D-C4FB-23CA0D13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5700A-6236-EDA6-10F4-B215D155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7331F-8BB5-78A3-9200-74385174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301E9-EB5A-9869-2CE9-3F4E8452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6C39E-0A36-770B-B44D-67244827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696FE-93BB-7EC3-941C-45CA0090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59DB8-224D-6FF1-EAA6-5D0682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3BBD9-37C0-2A9A-077C-86344B1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4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AAB05-D952-D220-AA98-D5904034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CB0EC-AA5E-DD2C-F23D-C76B783E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8087E-5A0F-A9A9-9803-F8297144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3059C-F553-7A35-FD28-35988142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33596-C424-CF6B-FC70-F63EFDB4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5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C9278-4701-7BA3-087B-40E55D11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6CDF6-E554-3873-430B-8BBE326E5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7B9BE-036A-602C-FE2E-4CE5851E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83589-4518-6983-5524-0125D2EA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F0BF7-5B1F-CFC5-CBB8-CF4CC590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E775F-28BC-DDD6-5E9F-D97C05C4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DB770-5E96-9A94-19B7-16C2427E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43468-9331-BB96-8EF7-74E12200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A37AE-54BC-A3C5-7275-BAF6368E8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1FE562-2D58-B4ED-2B91-9CCD162CC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F98509-0E2B-639A-1389-A4866DB5B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CFE34-0E6D-D089-CA19-F78AFDFC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D16D5-5661-6249-294B-862FE7B4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82B0E2-AC92-5948-B15B-EC7C8874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032B3-2E4D-65F4-0862-5AA2DC52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868126-602D-2BB9-301B-CDC449CE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381126-37C1-AF78-D2EF-A846F315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5877D-5B94-0C71-2B66-5929D3D5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0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178FC6-8F27-0AD3-3F10-D47062D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73EC52-8603-32BA-F158-21EC7611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1097F-13F6-9526-EEAF-9B6BE5A3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DF18-315C-1FE7-52FF-0CC252BC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6AB85-8CB5-FB60-720E-B9679EB3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CD3D5-4AFE-ADB4-B823-BCCEF7E7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8AF26-234A-DA9B-CC90-57E027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473E8-B79F-AFEA-723E-74F44824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B8526-EF0B-A344-FF3A-E989397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8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E4FD-17FF-05CF-2649-4747F054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16D58-C6FF-B755-621A-73BBF7E9A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B98B4-C587-DBC6-B9F2-DFE75850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BD666-7582-8E1A-429D-C0E2AF28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1745D-4591-4A7D-7467-D26A9B4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BBD8B-93D6-A3F2-1395-39BCA808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5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775474-FE82-1B43-F4E6-6385ACC7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2EE1D-AD01-CDE5-E691-8234DC0D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F1FE-0CA7-9579-5CF2-D116E753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0562-386A-49D5-98AF-F4D9B5C9759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63936-5112-DF67-833F-D0238BDAB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D392D-5360-AD3A-CCB2-68CFCBA1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CE14-620F-4A60-AD6C-DE01E4564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1327E866-3128-A1B3-C68A-D7A45CF37A45}"/>
              </a:ext>
            </a:extLst>
          </p:cNvPr>
          <p:cNvSpPr/>
          <p:nvPr/>
        </p:nvSpPr>
        <p:spPr>
          <a:xfrm>
            <a:off x="4762500" y="716280"/>
            <a:ext cx="3154680" cy="5036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6156D6-578D-9234-3364-0A99E7845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2" r="20635"/>
          <a:stretch/>
        </p:blipFill>
        <p:spPr>
          <a:xfrm>
            <a:off x="4351020" y="0"/>
            <a:ext cx="395478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FD117E-F7D5-E876-24DD-635C25DC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82540"/>
            <a:ext cx="548640" cy="548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0FBA5B-B9EC-9EF0-E779-C090671F7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082540"/>
            <a:ext cx="548640" cy="5486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AB798C-CB78-46C2-9B10-31A8241ED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5082540"/>
            <a:ext cx="464820" cy="4648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F565B7-E209-57A9-9DC5-779BD88C6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739140"/>
            <a:ext cx="365760" cy="36576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3AB7748-32E9-5E5C-0D98-5FD148A2FCE8}"/>
              </a:ext>
            </a:extLst>
          </p:cNvPr>
          <p:cNvSpPr txBox="1"/>
          <p:nvPr/>
        </p:nvSpPr>
        <p:spPr>
          <a:xfrm>
            <a:off x="5646420" y="2516862"/>
            <a:ext cx="136398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2A1252-BE79-4D06-066B-D8BD5CC5C487}"/>
              </a:ext>
            </a:extLst>
          </p:cNvPr>
          <p:cNvSpPr txBox="1"/>
          <p:nvPr/>
        </p:nvSpPr>
        <p:spPr>
          <a:xfrm>
            <a:off x="5646420" y="3069312"/>
            <a:ext cx="136398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嘉新 陈</dc:creator>
  <cp:lastModifiedBy>嘉新 陈</cp:lastModifiedBy>
  <cp:revision>1</cp:revision>
  <dcterms:created xsi:type="dcterms:W3CDTF">2024-04-07T19:08:12Z</dcterms:created>
  <dcterms:modified xsi:type="dcterms:W3CDTF">2024-04-07T19:26:07Z</dcterms:modified>
</cp:coreProperties>
</file>