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Jialin" userId="0d2d9c6a-95d9-49c9-8f0f-48f042dc0890" providerId="ADAL" clId="{FD356EE2-5434-41E6-AF41-E469FB14B35C}"/>
    <pc:docChg chg="undo custSel modSld">
      <pc:chgData name="ChenJialin" userId="0d2d9c6a-95d9-49c9-8f0f-48f042dc0890" providerId="ADAL" clId="{FD356EE2-5434-41E6-AF41-E469FB14B35C}" dt="2020-11-21T07:44:04.144" v="114" actId="20577"/>
      <pc:docMkLst>
        <pc:docMk/>
      </pc:docMkLst>
      <pc:sldChg chg="delSp modSp">
        <pc:chgData name="ChenJialin" userId="0d2d9c6a-95d9-49c9-8f0f-48f042dc0890" providerId="ADAL" clId="{FD356EE2-5434-41E6-AF41-E469FB14B35C}" dt="2020-11-21T07:44:04.144" v="114" actId="20577"/>
        <pc:sldMkLst>
          <pc:docMk/>
          <pc:sldMk cId="1574105479" sldId="257"/>
        </pc:sldMkLst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6" creationId="{918CBF8D-3564-4235-BEC7-DDDD1B0DF81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7" creationId="{95E7054C-4209-4327-BBCE-02D09070648E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8" creationId="{76EECE81-6198-4A41-A887-EC20D64D039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9" creationId="{0A99BCF8-FAE6-4322-B4E8-3BCD0B5C40BE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0" creationId="{349E6C85-79AE-4531-8F49-C43E8A2C6392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1" creationId="{7AC21C23-0780-44A6-9ECA-4CA7F80CD26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2" creationId="{00688156-E00C-48F1-8A38-1C389980E17A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3" creationId="{38B437EF-9157-454A-9D2B-FEBDE18F14F4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4" creationId="{7D96E193-848B-45C7-BF53-481389F2523E}"/>
          </ac:spMkLst>
        </pc:spChg>
        <pc:graphicFrameChg chg="modGraphic">
          <ac:chgData name="ChenJialin" userId="0d2d9c6a-95d9-49c9-8f0f-48f042dc0890" providerId="ADAL" clId="{FD356EE2-5434-41E6-AF41-E469FB14B35C}" dt="2020-11-21T07:44:04.144" v="114" actId="20577"/>
          <ac:graphicFrameMkLst>
            <pc:docMk/>
            <pc:sldMk cId="1574105479" sldId="257"/>
            <ac:graphicFrameMk id="5" creationId="{717708D3-F1C1-4EA2-BF39-BEE5CF5BA375}"/>
          </ac:graphicFrameMkLst>
        </pc:graphicFrame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7" creationId="{52C68BD3-4066-4189-A2F5-0BFE028E8287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8" creationId="{B5124835-EDDC-4FD8-9ABC-39D204ADC8BB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9" creationId="{3E6C78E6-BF20-436E-9166-03F5B6859FFC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0" creationId="{1D5FA53B-0409-4CC8-8A7D-C2A15564A1FA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3" creationId="{5A0F5474-33C7-4858-B3E8-E7BA943A9328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4" creationId="{ECE0EE10-08FB-4558-A45F-76082159C02B}"/>
          </ac:cxnSpMkLst>
        </pc:cxnChg>
      </pc:sldChg>
      <pc:sldChg chg="addSp modSp">
        <pc:chgData name="ChenJialin" userId="0d2d9c6a-95d9-49c9-8f0f-48f042dc0890" providerId="ADAL" clId="{FD356EE2-5434-41E6-AF41-E469FB14B35C}" dt="2020-11-21T07:43:49.093" v="99" actId="20577"/>
        <pc:sldMkLst>
          <pc:docMk/>
          <pc:sldMk cId="1508561396" sldId="258"/>
        </pc:sldMkLst>
        <pc:spChg chg="mod">
          <ac:chgData name="ChenJialin" userId="0d2d9c6a-95d9-49c9-8f0f-48f042dc0890" providerId="ADAL" clId="{FD356EE2-5434-41E6-AF41-E469FB14B35C}" dt="2020-11-21T07:38:53.340" v="6" actId="20577"/>
          <ac:spMkLst>
            <pc:docMk/>
            <pc:sldMk cId="1508561396" sldId="258"/>
            <ac:spMk id="21" creationId="{7AC21C23-0780-44A6-9ECA-4CA7F80CD260}"/>
          </ac:spMkLst>
        </pc:spChg>
        <pc:spChg chg="mod">
          <ac:chgData name="ChenJialin" userId="0d2d9c6a-95d9-49c9-8f0f-48f042dc0890" providerId="ADAL" clId="{FD356EE2-5434-41E6-AF41-E469FB14B35C}" dt="2020-11-21T07:38:55.836" v="8" actId="20577"/>
          <ac:spMkLst>
            <pc:docMk/>
            <pc:sldMk cId="1508561396" sldId="258"/>
            <ac:spMk id="24" creationId="{7D96E193-848B-45C7-BF53-481389F2523E}"/>
          </ac:spMkLst>
        </pc:spChg>
        <pc:spChg chg="mod">
          <ac:chgData name="ChenJialin" userId="0d2d9c6a-95d9-49c9-8f0f-48f042dc0890" providerId="ADAL" clId="{FD356EE2-5434-41E6-AF41-E469FB14B35C}" dt="2020-11-21T07:38:50.146" v="4" actId="20577"/>
          <ac:spMkLst>
            <pc:docMk/>
            <pc:sldMk cId="1508561396" sldId="258"/>
            <ac:spMk id="28" creationId="{385D627C-D97E-4693-945D-64964A026D10}"/>
          </ac:spMkLst>
        </pc:spChg>
        <pc:spChg chg="mod">
          <ac:chgData name="ChenJialin" userId="0d2d9c6a-95d9-49c9-8f0f-48f042dc0890" providerId="ADAL" clId="{FD356EE2-5434-41E6-AF41-E469FB14B35C}" dt="2020-11-21T07:38:45.986" v="2" actId="20577"/>
          <ac:spMkLst>
            <pc:docMk/>
            <pc:sldMk cId="1508561396" sldId="258"/>
            <ac:spMk id="29" creationId="{EBBD733E-2000-406A-AEB1-667F2808D098}"/>
          </ac:spMkLst>
        </pc:spChg>
        <pc:spChg chg="add mod">
          <ac:chgData name="ChenJialin" userId="0d2d9c6a-95d9-49c9-8f0f-48f042dc0890" providerId="ADAL" clId="{FD356EE2-5434-41E6-AF41-E469FB14B35C}" dt="2020-11-21T07:40:47.920" v="38" actId="1076"/>
          <ac:spMkLst>
            <pc:docMk/>
            <pc:sldMk cId="1508561396" sldId="258"/>
            <ac:spMk id="31" creationId="{A9CD33B3-6FF5-40B3-95EC-E250C715F202}"/>
          </ac:spMkLst>
        </pc:spChg>
        <pc:spChg chg="add mod">
          <ac:chgData name="ChenJialin" userId="0d2d9c6a-95d9-49c9-8f0f-48f042dc0890" providerId="ADAL" clId="{FD356EE2-5434-41E6-AF41-E469FB14B35C}" dt="2020-11-21T07:40:38.612" v="35" actId="1076"/>
          <ac:spMkLst>
            <pc:docMk/>
            <pc:sldMk cId="1508561396" sldId="258"/>
            <ac:spMk id="33" creationId="{72D9E6A6-407A-4E36-8903-60B49DF3A416}"/>
          </ac:spMkLst>
        </pc:spChg>
        <pc:spChg chg="add mod">
          <ac:chgData name="ChenJialin" userId="0d2d9c6a-95d9-49c9-8f0f-48f042dc0890" providerId="ADAL" clId="{FD356EE2-5434-41E6-AF41-E469FB14B35C}" dt="2020-11-21T07:41:05.572" v="51" actId="1035"/>
          <ac:spMkLst>
            <pc:docMk/>
            <pc:sldMk cId="1508561396" sldId="258"/>
            <ac:spMk id="34" creationId="{B508D8F3-1BFE-472B-A715-EAC6A53534D6}"/>
          </ac:spMkLst>
        </pc:spChg>
        <pc:graphicFrameChg chg="modGraphic">
          <ac:chgData name="ChenJialin" userId="0d2d9c6a-95d9-49c9-8f0f-48f042dc0890" providerId="ADAL" clId="{FD356EE2-5434-41E6-AF41-E469FB14B35C}" dt="2020-11-21T07:43:49.093" v="99" actId="20577"/>
          <ac:graphicFrameMkLst>
            <pc:docMk/>
            <pc:sldMk cId="1508561396" sldId="258"/>
            <ac:graphicFrameMk id="5" creationId="{717708D3-F1C1-4EA2-BF39-BEE5CF5BA375}"/>
          </ac:graphicFrameMkLst>
        </pc:graphicFrameChg>
        <pc:cxnChg chg="add mod">
          <ac:chgData name="ChenJialin" userId="0d2d9c6a-95d9-49c9-8f0f-48f042dc0890" providerId="ADAL" clId="{FD356EE2-5434-41E6-AF41-E469FB14B35C}" dt="2020-11-21T07:40:47.920" v="38" actId="1076"/>
          <ac:cxnSpMkLst>
            <pc:docMk/>
            <pc:sldMk cId="1508561396" sldId="258"/>
            <ac:cxnSpMk id="30" creationId="{6AAA53E9-1363-44D8-A4C6-FC05A1198C1D}"/>
          </ac:cxnSpMkLst>
        </pc:cxnChg>
        <pc:cxnChg chg="add mod">
          <ac:chgData name="ChenJialin" userId="0d2d9c6a-95d9-49c9-8f0f-48f042dc0890" providerId="ADAL" clId="{FD356EE2-5434-41E6-AF41-E469FB14B35C}" dt="2020-11-21T07:40:38.612" v="35" actId="1076"/>
          <ac:cxnSpMkLst>
            <pc:docMk/>
            <pc:sldMk cId="1508561396" sldId="258"/>
            <ac:cxnSpMk id="32" creationId="{25758460-2155-43AD-9F41-548593852202}"/>
          </ac:cxnSpMkLst>
        </pc:cxnChg>
      </pc:sldChg>
    </pc:docChg>
  </pc:docChgLst>
  <pc:docChgLst>
    <pc:chgData name="Jialin Chen" userId="0d2d9c6a-95d9-49c9-8f0f-48f042dc0890" providerId="ADAL" clId="{0566DE95-261F-4205-B508-CCE127D8AA94}"/>
    <pc:docChg chg="undo custSel delSld modSld">
      <pc:chgData name="Jialin Chen" userId="0d2d9c6a-95d9-49c9-8f0f-48f042dc0890" providerId="ADAL" clId="{0566DE95-261F-4205-B508-CCE127D8AA94}" dt="2020-11-22T02:15:19.812" v="405" actId="20577"/>
      <pc:docMkLst>
        <pc:docMk/>
      </pc:docMkLst>
      <pc:sldChg chg="addSp delSp modSp">
        <pc:chgData name="Jialin Chen" userId="0d2d9c6a-95d9-49c9-8f0f-48f042dc0890" providerId="ADAL" clId="{0566DE95-261F-4205-B508-CCE127D8AA94}" dt="2020-11-22T02:15:19.812" v="405" actId="20577"/>
        <pc:sldMkLst>
          <pc:docMk/>
          <pc:sldMk cId="2009130640" sldId="256"/>
        </pc:sldMkLst>
        <pc:spChg chg="add mod">
          <ac:chgData name="Jialin Chen" userId="0d2d9c6a-95d9-49c9-8f0f-48f042dc0890" providerId="ADAL" clId="{0566DE95-261F-4205-B508-CCE127D8AA94}" dt="2020-11-22T01:39:10.784" v="40" actId="1076"/>
          <ac:spMkLst>
            <pc:docMk/>
            <pc:sldMk cId="2009130640" sldId="256"/>
            <ac:spMk id="4" creationId="{C77AEC7B-E686-4879-8931-E9CDEB98F6EA}"/>
          </ac:spMkLst>
        </pc:spChg>
        <pc:spChg chg="add mod">
          <ac:chgData name="Jialin Chen" userId="0d2d9c6a-95d9-49c9-8f0f-48f042dc0890" providerId="ADAL" clId="{0566DE95-261F-4205-B508-CCE127D8AA94}" dt="2020-11-22T01:44:32.952" v="64" actId="20577"/>
          <ac:spMkLst>
            <pc:docMk/>
            <pc:sldMk cId="2009130640" sldId="256"/>
            <ac:spMk id="15" creationId="{B4757E00-95D1-4C9C-A844-7B9CB3406024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16" creationId="{918CBF8D-3564-4235-BEC7-DDDD1B0DF810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17" creationId="{95E7054C-4209-4327-BBCE-02D09070648E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18" creationId="{76EECE81-6198-4A41-A887-EC20D64D0390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19" creationId="{0A99BCF8-FAE6-4322-B4E8-3BCD0B5C40BE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20" creationId="{349E6C85-79AE-4531-8F49-C43E8A2C6392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21" creationId="{7AC21C23-0780-44A6-9ECA-4CA7F80CD260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22" creationId="{00688156-E00C-48F1-8A38-1C389980E17A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23" creationId="{38B437EF-9157-454A-9D2B-FEBDE18F14F4}"/>
          </ac:spMkLst>
        </pc:spChg>
        <pc:spChg chg="del">
          <ac:chgData name="Jialin Chen" userId="0d2d9c6a-95d9-49c9-8f0f-48f042dc0890" providerId="ADAL" clId="{0566DE95-261F-4205-B508-CCE127D8AA94}" dt="2020-11-22T01:34:34.948" v="0" actId="478"/>
          <ac:spMkLst>
            <pc:docMk/>
            <pc:sldMk cId="2009130640" sldId="256"/>
            <ac:spMk id="24" creationId="{7D96E193-848B-45C7-BF53-481389F2523E}"/>
          </ac:spMkLst>
        </pc:spChg>
        <pc:spChg chg="add mod">
          <ac:chgData name="Jialin Chen" userId="0d2d9c6a-95d9-49c9-8f0f-48f042dc0890" providerId="ADAL" clId="{0566DE95-261F-4205-B508-CCE127D8AA94}" dt="2020-11-22T01:40:58.626" v="56" actId="1076"/>
          <ac:spMkLst>
            <pc:docMk/>
            <pc:sldMk cId="2009130640" sldId="256"/>
            <ac:spMk id="28" creationId="{BB577D3B-AE3A-4D82-8B49-25BCF8EC4D47}"/>
          </ac:spMkLst>
        </pc:spChg>
        <pc:spChg chg="add mod">
          <ac:chgData name="Jialin Chen" userId="0d2d9c6a-95d9-49c9-8f0f-48f042dc0890" providerId="ADAL" clId="{0566DE95-261F-4205-B508-CCE127D8AA94}" dt="2020-11-22T01:44:43.698" v="67" actId="20577"/>
          <ac:spMkLst>
            <pc:docMk/>
            <pc:sldMk cId="2009130640" sldId="256"/>
            <ac:spMk id="29" creationId="{676A540B-9FFC-4960-9A80-D7BC9D7CAAD6}"/>
          </ac:spMkLst>
        </pc:spChg>
        <pc:spChg chg="add mod">
          <ac:chgData name="Jialin Chen" userId="0d2d9c6a-95d9-49c9-8f0f-48f042dc0890" providerId="ADAL" clId="{0566DE95-261F-4205-B508-CCE127D8AA94}" dt="2020-11-22T01:45:12.884" v="69" actId="1076"/>
          <ac:spMkLst>
            <pc:docMk/>
            <pc:sldMk cId="2009130640" sldId="256"/>
            <ac:spMk id="30" creationId="{93730C91-8463-467D-BFAD-3F5936DAB909}"/>
          </ac:spMkLst>
        </pc:spChg>
        <pc:spChg chg="add mod">
          <ac:chgData name="Jialin Chen" userId="0d2d9c6a-95d9-49c9-8f0f-48f042dc0890" providerId="ADAL" clId="{0566DE95-261F-4205-B508-CCE127D8AA94}" dt="2020-11-22T01:45:24.620" v="70" actId="571"/>
          <ac:spMkLst>
            <pc:docMk/>
            <pc:sldMk cId="2009130640" sldId="256"/>
            <ac:spMk id="31" creationId="{E3372E68-408E-4E3D-8B22-A6B4EF6972B2}"/>
          </ac:spMkLst>
        </pc:spChg>
        <pc:graphicFrameChg chg="mod modGraphic">
          <ac:chgData name="Jialin Chen" userId="0d2d9c6a-95d9-49c9-8f0f-48f042dc0890" providerId="ADAL" clId="{0566DE95-261F-4205-B508-CCE127D8AA94}" dt="2020-11-22T02:15:19.812" v="405" actId="20577"/>
          <ac:graphicFrameMkLst>
            <pc:docMk/>
            <pc:sldMk cId="2009130640" sldId="256"/>
            <ac:graphicFrameMk id="5" creationId="{717708D3-F1C1-4EA2-BF39-BEE5CF5BA375}"/>
          </ac:graphicFrameMkLst>
        </pc:graphicFrameChg>
        <pc:cxnChg chg="add mod">
          <ac:chgData name="Jialin Chen" userId="0d2d9c6a-95d9-49c9-8f0f-48f042dc0890" providerId="ADAL" clId="{0566DE95-261F-4205-B508-CCE127D8AA94}" dt="2020-11-22T01:38:05.095" v="30" actId="1582"/>
          <ac:cxnSpMkLst>
            <pc:docMk/>
            <pc:sldMk cId="2009130640" sldId="256"/>
            <ac:cxnSpMk id="3" creationId="{AC4498F3-ED8C-4679-83C1-74D2FB5B6BBB}"/>
          </ac:cxnSpMkLst>
        </pc:cxnChg>
        <pc:cxnChg chg="del">
          <ac:chgData name="Jialin Chen" userId="0d2d9c6a-95d9-49c9-8f0f-48f042dc0890" providerId="ADAL" clId="{0566DE95-261F-4205-B508-CCE127D8AA94}" dt="2020-11-22T01:34:34.948" v="0" actId="478"/>
          <ac:cxnSpMkLst>
            <pc:docMk/>
            <pc:sldMk cId="2009130640" sldId="256"/>
            <ac:cxnSpMk id="7" creationId="{52C68BD3-4066-4189-A2F5-0BFE028E8287}"/>
          </ac:cxnSpMkLst>
        </pc:cxnChg>
        <pc:cxnChg chg="del">
          <ac:chgData name="Jialin Chen" userId="0d2d9c6a-95d9-49c9-8f0f-48f042dc0890" providerId="ADAL" clId="{0566DE95-261F-4205-B508-CCE127D8AA94}" dt="2020-11-22T01:34:34.948" v="0" actId="478"/>
          <ac:cxnSpMkLst>
            <pc:docMk/>
            <pc:sldMk cId="2009130640" sldId="256"/>
            <ac:cxnSpMk id="8" creationId="{B5124835-EDDC-4FD8-9ABC-39D204ADC8BB}"/>
          </ac:cxnSpMkLst>
        </pc:cxnChg>
        <pc:cxnChg chg="del">
          <ac:chgData name="Jialin Chen" userId="0d2d9c6a-95d9-49c9-8f0f-48f042dc0890" providerId="ADAL" clId="{0566DE95-261F-4205-B508-CCE127D8AA94}" dt="2020-11-22T01:34:34.948" v="0" actId="478"/>
          <ac:cxnSpMkLst>
            <pc:docMk/>
            <pc:sldMk cId="2009130640" sldId="256"/>
            <ac:cxnSpMk id="9" creationId="{3E6C78E6-BF20-436E-9166-03F5B6859FFC}"/>
          </ac:cxnSpMkLst>
        </pc:cxnChg>
        <pc:cxnChg chg="del">
          <ac:chgData name="Jialin Chen" userId="0d2d9c6a-95d9-49c9-8f0f-48f042dc0890" providerId="ADAL" clId="{0566DE95-261F-4205-B508-CCE127D8AA94}" dt="2020-11-22T01:34:34.948" v="0" actId="478"/>
          <ac:cxnSpMkLst>
            <pc:docMk/>
            <pc:sldMk cId="2009130640" sldId="256"/>
            <ac:cxnSpMk id="10" creationId="{1D5FA53B-0409-4CC8-8A7D-C2A15564A1FA}"/>
          </ac:cxnSpMkLst>
        </pc:cxnChg>
        <pc:cxnChg chg="del">
          <ac:chgData name="Jialin Chen" userId="0d2d9c6a-95d9-49c9-8f0f-48f042dc0890" providerId="ADAL" clId="{0566DE95-261F-4205-B508-CCE127D8AA94}" dt="2020-11-22T01:34:34.948" v="0" actId="478"/>
          <ac:cxnSpMkLst>
            <pc:docMk/>
            <pc:sldMk cId="2009130640" sldId="256"/>
            <ac:cxnSpMk id="13" creationId="{5A0F5474-33C7-4858-B3E8-E7BA943A9328}"/>
          </ac:cxnSpMkLst>
        </pc:cxnChg>
        <pc:cxnChg chg="del">
          <ac:chgData name="Jialin Chen" userId="0d2d9c6a-95d9-49c9-8f0f-48f042dc0890" providerId="ADAL" clId="{0566DE95-261F-4205-B508-CCE127D8AA94}" dt="2020-11-22T01:34:34.948" v="0" actId="478"/>
          <ac:cxnSpMkLst>
            <pc:docMk/>
            <pc:sldMk cId="2009130640" sldId="256"/>
            <ac:cxnSpMk id="14" creationId="{ECE0EE10-08FB-4558-A45F-76082159C02B}"/>
          </ac:cxnSpMkLst>
        </pc:cxnChg>
        <pc:cxnChg chg="add mod">
          <ac:chgData name="Jialin Chen" userId="0d2d9c6a-95d9-49c9-8f0f-48f042dc0890" providerId="ADAL" clId="{0566DE95-261F-4205-B508-CCE127D8AA94}" dt="2020-11-22T01:38:23.581" v="32" actId="196"/>
          <ac:cxnSpMkLst>
            <pc:docMk/>
            <pc:sldMk cId="2009130640" sldId="256"/>
            <ac:cxnSpMk id="25" creationId="{06849E05-119B-47B2-8FB2-7EE2B21CC2A7}"/>
          </ac:cxnSpMkLst>
        </pc:cxnChg>
        <pc:cxnChg chg="add mod">
          <ac:chgData name="Jialin Chen" userId="0d2d9c6a-95d9-49c9-8f0f-48f042dc0890" providerId="ADAL" clId="{0566DE95-261F-4205-B508-CCE127D8AA94}" dt="2020-11-22T01:40:27.113" v="48" actId="14100"/>
          <ac:cxnSpMkLst>
            <pc:docMk/>
            <pc:sldMk cId="2009130640" sldId="256"/>
            <ac:cxnSpMk id="26" creationId="{179743C6-AD18-40AB-8ECA-B369CCD1EE02}"/>
          </ac:cxnSpMkLst>
        </pc:cxnChg>
        <pc:cxnChg chg="add mod">
          <ac:chgData name="Jialin Chen" userId="0d2d9c6a-95d9-49c9-8f0f-48f042dc0890" providerId="ADAL" clId="{0566DE95-261F-4205-B508-CCE127D8AA94}" dt="2020-11-22T01:40:33.512" v="49" actId="14100"/>
          <ac:cxnSpMkLst>
            <pc:docMk/>
            <pc:sldMk cId="2009130640" sldId="256"/>
            <ac:cxnSpMk id="27" creationId="{57C2BD99-41B8-45EB-87BC-5D37B4C6E135}"/>
          </ac:cxnSpMkLst>
        </pc:cxnChg>
      </pc:sldChg>
      <pc:sldChg chg="del">
        <pc:chgData name="Jialin Chen" userId="0d2d9c6a-95d9-49c9-8f0f-48f042dc0890" providerId="ADAL" clId="{0566DE95-261F-4205-B508-CCE127D8AA94}" dt="2020-11-22T01:46:03.887" v="83" actId="2696"/>
        <pc:sldMkLst>
          <pc:docMk/>
          <pc:sldMk cId="1574105479" sldId="257"/>
        </pc:sldMkLst>
      </pc:sldChg>
      <pc:sldChg chg="addSp delSp modSp">
        <pc:chgData name="Jialin Chen" userId="0d2d9c6a-95d9-49c9-8f0f-48f042dc0890" providerId="ADAL" clId="{0566DE95-261F-4205-B508-CCE127D8AA94}" dt="2020-11-22T02:09:37.918" v="404" actId="20577"/>
        <pc:sldMkLst>
          <pc:docMk/>
          <pc:sldMk cId="1508561396" sldId="258"/>
        </pc:sldMkLst>
        <pc:spChg chg="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18" creationId="{76EECE81-6198-4A41-A887-EC20D64D0390}"/>
          </ac:spMkLst>
        </pc:spChg>
        <pc:spChg chg="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21" creationId="{7AC21C23-0780-44A6-9ECA-4CA7F80CD260}"/>
          </ac:spMkLst>
        </pc:spChg>
        <pc:spChg chg="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24" creationId="{7D96E193-848B-45C7-BF53-481389F2523E}"/>
          </ac:spMkLst>
        </pc:spChg>
        <pc:spChg chg="del">
          <ac:chgData name="Jialin Chen" userId="0d2d9c6a-95d9-49c9-8f0f-48f042dc0890" providerId="ADAL" clId="{0566DE95-261F-4205-B508-CCE127D8AA94}" dt="2020-11-22T02:02:22.134" v="313" actId="478"/>
          <ac:spMkLst>
            <pc:docMk/>
            <pc:sldMk cId="1508561396" sldId="258"/>
            <ac:spMk id="27" creationId="{FD0470DB-D1A9-4BAF-A0EB-3DD714FC8F8F}"/>
          </ac:spMkLst>
        </pc:spChg>
        <pc:spChg chg="del">
          <ac:chgData name="Jialin Chen" userId="0d2d9c6a-95d9-49c9-8f0f-48f042dc0890" providerId="ADAL" clId="{0566DE95-261F-4205-B508-CCE127D8AA94}" dt="2020-11-22T02:02:22.134" v="313" actId="478"/>
          <ac:spMkLst>
            <pc:docMk/>
            <pc:sldMk cId="1508561396" sldId="258"/>
            <ac:spMk id="28" creationId="{385D627C-D97E-4693-945D-64964A026D10}"/>
          </ac:spMkLst>
        </pc:spChg>
        <pc:spChg chg="del">
          <ac:chgData name="Jialin Chen" userId="0d2d9c6a-95d9-49c9-8f0f-48f042dc0890" providerId="ADAL" clId="{0566DE95-261F-4205-B508-CCE127D8AA94}" dt="2020-11-22T02:02:22.134" v="313" actId="478"/>
          <ac:spMkLst>
            <pc:docMk/>
            <pc:sldMk cId="1508561396" sldId="258"/>
            <ac:spMk id="29" creationId="{EBBD733E-2000-406A-AEB1-667F2808D098}"/>
          </ac:spMkLst>
        </pc:spChg>
        <pc:spChg chg="del mod">
          <ac:chgData name="Jialin Chen" userId="0d2d9c6a-95d9-49c9-8f0f-48f042dc0890" providerId="ADAL" clId="{0566DE95-261F-4205-B508-CCE127D8AA94}" dt="2020-11-22T01:53:19.295" v="244" actId="478"/>
          <ac:spMkLst>
            <pc:docMk/>
            <pc:sldMk cId="1508561396" sldId="258"/>
            <ac:spMk id="31" creationId="{A9CD33B3-6FF5-40B3-95EC-E250C715F202}"/>
          </ac:spMkLst>
        </pc:spChg>
        <pc:spChg chg="del mod">
          <ac:chgData name="Jialin Chen" userId="0d2d9c6a-95d9-49c9-8f0f-48f042dc0890" providerId="ADAL" clId="{0566DE95-261F-4205-B508-CCE127D8AA94}" dt="2020-11-22T02:02:23.147" v="314" actId="478"/>
          <ac:spMkLst>
            <pc:docMk/>
            <pc:sldMk cId="1508561396" sldId="258"/>
            <ac:spMk id="33" creationId="{72D9E6A6-407A-4E36-8903-60B49DF3A416}"/>
          </ac:spMkLst>
        </pc:spChg>
        <pc:spChg chg="del mod">
          <ac:chgData name="Jialin Chen" userId="0d2d9c6a-95d9-49c9-8f0f-48f042dc0890" providerId="ADAL" clId="{0566DE95-261F-4205-B508-CCE127D8AA94}" dt="2020-11-22T01:53:19.295" v="244" actId="478"/>
          <ac:spMkLst>
            <pc:docMk/>
            <pc:sldMk cId="1508561396" sldId="258"/>
            <ac:spMk id="34" creationId="{B508D8F3-1BFE-472B-A715-EAC6A53534D6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36" creationId="{A09F532A-D616-4A31-9C6E-1E1D42174CF5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37" creationId="{2171C58F-1FE4-4217-9F25-23D68154F9E7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38" creationId="{05E27606-0CDC-477A-9D4C-A6ED32F9CDC4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40" creationId="{E50B6E33-0501-4C7F-A68D-E52418E2F3FF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42" creationId="{FB999987-CC33-462C-82D4-052EF223CF47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43" creationId="{3D5E0F4D-55A9-43E0-8C7B-586E4EB72330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45" creationId="{A62F3360-03CE-44AA-959C-15520A661573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47" creationId="{207D955D-DC42-41AF-B025-ADDCD1FBF5EA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48" creationId="{D3297043-F466-456D-B532-9D794555F85A}"/>
          </ac:spMkLst>
        </pc:spChg>
        <pc:spChg chg="add del mod">
          <ac:chgData name="Jialin Chen" userId="0d2d9c6a-95d9-49c9-8f0f-48f042dc0890" providerId="ADAL" clId="{0566DE95-261F-4205-B508-CCE127D8AA94}" dt="2020-11-22T01:59:34.024" v="284" actId="478"/>
          <ac:spMkLst>
            <pc:docMk/>
            <pc:sldMk cId="1508561396" sldId="258"/>
            <ac:spMk id="50" creationId="{4F40A69D-86D6-4F2A-8C56-71EADECB1C9B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52" creationId="{D3DB2BE6-C5F8-4097-B4E7-CAC56B4954F0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53" creationId="{00A27535-DCC0-42F4-A686-86890FB33823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54" creationId="{E9AE4B09-48D1-4FF3-BAF2-AFA133422CFB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57" creationId="{1571DA27-B271-4E9D-A8C6-223D6BBC656E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58" creationId="{81561679-02EA-4540-A4BD-9368215F6F8F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59" creationId="{EBC09B64-79E2-4052-8408-524E141DB22F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61" creationId="{AC1F3DFA-E11D-42A3-8B9F-9E0CC4781106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62" creationId="{EF9E1A8D-4B08-4D9C-9585-24281F979357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64" creationId="{BC7C7C9F-364D-4418-BF77-90522A37FFDE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66" creationId="{B3FDC64D-48D7-4E73-B173-086D40456CC3}"/>
          </ac:spMkLst>
        </pc:spChg>
        <pc:spChg chg="add mod">
          <ac:chgData name="Jialin Chen" userId="0d2d9c6a-95d9-49c9-8f0f-48f042dc0890" providerId="ADAL" clId="{0566DE95-261F-4205-B508-CCE127D8AA94}" dt="2020-11-22T02:08:06.603" v="352" actId="1076"/>
          <ac:spMkLst>
            <pc:docMk/>
            <pc:sldMk cId="1508561396" sldId="258"/>
            <ac:spMk id="67" creationId="{0957AEC6-DFC6-46A6-9481-CED920524EF3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68" creationId="{1B5E9C9A-9881-4933-8AD8-3E86D4B5C504}"/>
          </ac:spMkLst>
        </pc:spChg>
        <pc:spChg chg="add mod">
          <ac:chgData name="Jialin Chen" userId="0d2d9c6a-95d9-49c9-8f0f-48f042dc0890" providerId="ADAL" clId="{0566DE95-261F-4205-B508-CCE127D8AA94}" dt="2020-11-22T02:04:55.729" v="327" actId="1076"/>
          <ac:spMkLst>
            <pc:docMk/>
            <pc:sldMk cId="1508561396" sldId="258"/>
            <ac:spMk id="71" creationId="{DF500D23-2CD6-4EC7-A2E2-3BE26DF4ADA5}"/>
          </ac:spMkLst>
        </pc:spChg>
        <pc:spChg chg="add mod">
          <ac:chgData name="Jialin Chen" userId="0d2d9c6a-95d9-49c9-8f0f-48f042dc0890" providerId="ADAL" clId="{0566DE95-261F-4205-B508-CCE127D8AA94}" dt="2020-11-22T02:05:35.324" v="331" actId="571"/>
          <ac:spMkLst>
            <pc:docMk/>
            <pc:sldMk cId="1508561396" sldId="258"/>
            <ac:spMk id="73" creationId="{222AB3EA-85FF-45E2-BEC2-988BA63B82F5}"/>
          </ac:spMkLst>
        </pc:spChg>
        <pc:spChg chg="add mod">
          <ac:chgData name="Jialin Chen" userId="0d2d9c6a-95d9-49c9-8f0f-48f042dc0890" providerId="ADAL" clId="{0566DE95-261F-4205-B508-CCE127D8AA94}" dt="2020-11-22T02:06:05.021" v="336" actId="1076"/>
          <ac:spMkLst>
            <pc:docMk/>
            <pc:sldMk cId="1508561396" sldId="258"/>
            <ac:spMk id="74" creationId="{DD2D0159-ECF0-41D7-BA0B-AAA4AA88534C}"/>
          </ac:spMkLst>
        </pc:spChg>
        <pc:spChg chg="add mod">
          <ac:chgData name="Jialin Chen" userId="0d2d9c6a-95d9-49c9-8f0f-48f042dc0890" providerId="ADAL" clId="{0566DE95-261F-4205-B508-CCE127D8AA94}" dt="2020-11-22T02:06:29.348" v="337" actId="571"/>
          <ac:spMkLst>
            <pc:docMk/>
            <pc:sldMk cId="1508561396" sldId="258"/>
            <ac:spMk id="76" creationId="{63415950-9A0F-4B08-873B-735CD155B03D}"/>
          </ac:spMkLst>
        </pc:spChg>
        <pc:spChg chg="add mod">
          <ac:chgData name="Jialin Chen" userId="0d2d9c6a-95d9-49c9-8f0f-48f042dc0890" providerId="ADAL" clId="{0566DE95-261F-4205-B508-CCE127D8AA94}" dt="2020-11-22T02:07:50.391" v="350" actId="1076"/>
          <ac:spMkLst>
            <pc:docMk/>
            <pc:sldMk cId="1508561396" sldId="258"/>
            <ac:spMk id="77" creationId="{EEFE7DE2-8C9D-4F4C-BE80-2E453D936863}"/>
          </ac:spMkLst>
        </pc:spChg>
        <pc:spChg chg="add mod">
          <ac:chgData name="Jialin Chen" userId="0d2d9c6a-95d9-49c9-8f0f-48f042dc0890" providerId="ADAL" clId="{0566DE95-261F-4205-B508-CCE127D8AA94}" dt="2020-11-22T02:08:16.556" v="354" actId="1076"/>
          <ac:spMkLst>
            <pc:docMk/>
            <pc:sldMk cId="1508561396" sldId="258"/>
            <ac:spMk id="81" creationId="{05010916-1D51-4A14-A11E-FA21C3D35119}"/>
          </ac:spMkLst>
        </pc:spChg>
        <pc:graphicFrameChg chg="mod modGraphic">
          <ac:chgData name="Jialin Chen" userId="0d2d9c6a-95d9-49c9-8f0f-48f042dc0890" providerId="ADAL" clId="{0566DE95-261F-4205-B508-CCE127D8AA94}" dt="2020-11-22T02:09:37.918" v="404" actId="20577"/>
          <ac:graphicFrameMkLst>
            <pc:docMk/>
            <pc:sldMk cId="1508561396" sldId="258"/>
            <ac:graphicFrameMk id="5" creationId="{717708D3-F1C1-4EA2-BF39-BEE5CF5BA375}"/>
          </ac:graphicFrameMkLst>
        </pc:graphicFrameChg>
        <pc:cxnChg chg="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7" creationId="{52C68BD3-4066-4189-A2F5-0BFE028E8287}"/>
          </ac:cxnSpMkLst>
        </pc:cxnChg>
        <pc:cxnChg chg="del mod">
          <ac:chgData name="Jialin Chen" userId="0d2d9c6a-95d9-49c9-8f0f-48f042dc0890" providerId="ADAL" clId="{0566DE95-261F-4205-B508-CCE127D8AA94}" dt="2020-11-22T01:53:14.419" v="243" actId="478"/>
          <ac:cxnSpMkLst>
            <pc:docMk/>
            <pc:sldMk cId="1508561396" sldId="258"/>
            <ac:cxnSpMk id="8" creationId="{B5124835-EDDC-4FD8-9ABC-39D204ADC8BB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22" creationId="{B08B4F78-607B-4B98-ADA2-4BAC4AB320DF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23" creationId="{C5E4540C-2242-479D-93AB-90258D4F056D}"/>
          </ac:cxnSpMkLst>
        </pc:cxnChg>
        <pc:cxnChg chg="del">
          <ac:chgData name="Jialin Chen" userId="0d2d9c6a-95d9-49c9-8f0f-48f042dc0890" providerId="ADAL" clId="{0566DE95-261F-4205-B508-CCE127D8AA94}" dt="2020-11-22T02:02:22.134" v="313" actId="478"/>
          <ac:cxnSpMkLst>
            <pc:docMk/>
            <pc:sldMk cId="1508561396" sldId="258"/>
            <ac:cxnSpMk id="25" creationId="{14A3471C-F88F-4598-918F-415CA1AF0631}"/>
          </ac:cxnSpMkLst>
        </pc:cxnChg>
        <pc:cxnChg chg="del">
          <ac:chgData name="Jialin Chen" userId="0d2d9c6a-95d9-49c9-8f0f-48f042dc0890" providerId="ADAL" clId="{0566DE95-261F-4205-B508-CCE127D8AA94}" dt="2020-11-22T02:02:22.134" v="313" actId="478"/>
          <ac:cxnSpMkLst>
            <pc:docMk/>
            <pc:sldMk cId="1508561396" sldId="258"/>
            <ac:cxnSpMk id="26" creationId="{92028E06-877F-4C98-88A4-0C7A479FED90}"/>
          </ac:cxnSpMkLst>
        </pc:cxnChg>
        <pc:cxnChg chg="del mod">
          <ac:chgData name="Jialin Chen" userId="0d2d9c6a-95d9-49c9-8f0f-48f042dc0890" providerId="ADAL" clId="{0566DE95-261F-4205-B508-CCE127D8AA94}" dt="2020-11-22T01:53:19.295" v="244" actId="478"/>
          <ac:cxnSpMkLst>
            <pc:docMk/>
            <pc:sldMk cId="1508561396" sldId="258"/>
            <ac:cxnSpMk id="30" creationId="{6AAA53E9-1363-44D8-A4C6-FC05A1198C1D}"/>
          </ac:cxnSpMkLst>
        </pc:cxnChg>
        <pc:cxnChg chg="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32" creationId="{25758460-2155-43AD-9F41-548593852202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35" creationId="{29B5D548-7C52-4910-8DF4-32D1B174BEB7}"/>
          </ac:cxnSpMkLst>
        </pc:cxnChg>
        <pc:cxnChg chg="add del mod">
          <ac:chgData name="Jialin Chen" userId="0d2d9c6a-95d9-49c9-8f0f-48f042dc0890" providerId="ADAL" clId="{0566DE95-261F-4205-B508-CCE127D8AA94}" dt="2020-11-22T01:59:37.087" v="285" actId="478"/>
          <ac:cxnSpMkLst>
            <pc:docMk/>
            <pc:sldMk cId="1508561396" sldId="258"/>
            <ac:cxnSpMk id="39" creationId="{39C01AFC-32C3-420F-9030-691B8D2F0F0D}"/>
          </ac:cxnSpMkLst>
        </pc:cxnChg>
        <pc:cxnChg chg="add del mod">
          <ac:chgData name="Jialin Chen" userId="0d2d9c6a-95d9-49c9-8f0f-48f042dc0890" providerId="ADAL" clId="{0566DE95-261F-4205-B508-CCE127D8AA94}" dt="2020-11-22T01:59:38.428" v="286" actId="478"/>
          <ac:cxnSpMkLst>
            <pc:docMk/>
            <pc:sldMk cId="1508561396" sldId="258"/>
            <ac:cxnSpMk id="41" creationId="{7C752348-2398-4857-9BBC-8F614F4CB5D2}"/>
          </ac:cxnSpMkLst>
        </pc:cxnChg>
        <pc:cxnChg chg="add del mod">
          <ac:chgData name="Jialin Chen" userId="0d2d9c6a-95d9-49c9-8f0f-48f042dc0890" providerId="ADAL" clId="{0566DE95-261F-4205-B508-CCE127D8AA94}" dt="2020-11-22T01:59:34.024" v="284" actId="478"/>
          <ac:cxnSpMkLst>
            <pc:docMk/>
            <pc:sldMk cId="1508561396" sldId="258"/>
            <ac:cxnSpMk id="44" creationId="{7292B264-C31A-4532-AE36-4C980DA6E308}"/>
          </ac:cxnSpMkLst>
        </pc:cxnChg>
        <pc:cxnChg chg="add del mod">
          <ac:chgData name="Jialin Chen" userId="0d2d9c6a-95d9-49c9-8f0f-48f042dc0890" providerId="ADAL" clId="{0566DE95-261F-4205-B508-CCE127D8AA94}" dt="2020-11-22T01:59:39.289" v="287" actId="478"/>
          <ac:cxnSpMkLst>
            <pc:docMk/>
            <pc:sldMk cId="1508561396" sldId="258"/>
            <ac:cxnSpMk id="46" creationId="{3D695B34-6D25-4F9A-B42F-22216982E94D}"/>
          </ac:cxnSpMkLst>
        </pc:cxnChg>
        <pc:cxnChg chg="add del mod">
          <ac:chgData name="Jialin Chen" userId="0d2d9c6a-95d9-49c9-8f0f-48f042dc0890" providerId="ADAL" clId="{0566DE95-261F-4205-B508-CCE127D8AA94}" dt="2020-11-22T01:59:34.024" v="284" actId="478"/>
          <ac:cxnSpMkLst>
            <pc:docMk/>
            <pc:sldMk cId="1508561396" sldId="258"/>
            <ac:cxnSpMk id="49" creationId="{7FCEE877-EC1F-41A2-86ED-703F016A4F6C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51" creationId="{BAC32D47-39E9-4A0F-B272-E3FE2E7C03F3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55" creationId="{89781D2C-D307-418C-B775-C7287670A9A0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56" creationId="{2CB28341-8A36-4628-8C7F-A9F92A58FBC3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60" creationId="{74571AE1-4D83-4AC1-BD2C-EE8F6708BE59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63" creationId="{9A0777FC-29BC-4ABD-A583-F4C10CE12498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65" creationId="{320844A2-DCFC-46BC-8E9A-5D22CE36D1B6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69" creationId="{65638DC5-413E-455C-8A67-40ECACEB3EC8}"/>
          </ac:cxnSpMkLst>
        </pc:cxnChg>
        <pc:cxnChg chg="add mod">
          <ac:chgData name="Jialin Chen" userId="0d2d9c6a-95d9-49c9-8f0f-48f042dc0890" providerId="ADAL" clId="{0566DE95-261F-4205-B508-CCE127D8AA94}" dt="2020-11-22T02:04:55.729" v="327" actId="1076"/>
          <ac:cxnSpMkLst>
            <pc:docMk/>
            <pc:sldMk cId="1508561396" sldId="258"/>
            <ac:cxnSpMk id="70" creationId="{2BDE1B5F-57E7-4FF0-B009-A4641EA5D1FB}"/>
          </ac:cxnSpMkLst>
        </pc:cxnChg>
        <pc:cxnChg chg="add mod">
          <ac:chgData name="Jialin Chen" userId="0d2d9c6a-95d9-49c9-8f0f-48f042dc0890" providerId="ADAL" clId="{0566DE95-261F-4205-B508-CCE127D8AA94}" dt="2020-11-22T02:05:26.226" v="330" actId="14100"/>
          <ac:cxnSpMkLst>
            <pc:docMk/>
            <pc:sldMk cId="1508561396" sldId="258"/>
            <ac:cxnSpMk id="72" creationId="{2ED536BA-1DF8-459F-8B46-5AB73846CECC}"/>
          </ac:cxnSpMkLst>
        </pc:cxnChg>
        <pc:cxnChg chg="add mod">
          <ac:chgData name="Jialin Chen" userId="0d2d9c6a-95d9-49c9-8f0f-48f042dc0890" providerId="ADAL" clId="{0566DE95-261F-4205-B508-CCE127D8AA94}" dt="2020-11-22T02:06:29.348" v="337" actId="571"/>
          <ac:cxnSpMkLst>
            <pc:docMk/>
            <pc:sldMk cId="1508561396" sldId="258"/>
            <ac:cxnSpMk id="75" creationId="{5D2EC069-0861-4CEC-AC0C-67665ADD194D}"/>
          </ac:cxnSpMkLst>
        </pc:cxnChg>
        <pc:cxnChg chg="add mod">
          <ac:chgData name="Jialin Chen" userId="0d2d9c6a-95d9-49c9-8f0f-48f042dc0890" providerId="ADAL" clId="{0566DE95-261F-4205-B508-CCE127D8AA94}" dt="2020-11-22T02:07:43.132" v="349" actId="14100"/>
          <ac:cxnSpMkLst>
            <pc:docMk/>
            <pc:sldMk cId="1508561396" sldId="258"/>
            <ac:cxnSpMk id="78" creationId="{C93C7689-FE58-4020-B77C-E8AF122422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C0D0-7D15-465E-B8E5-1FA9AE9B0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76088-ADD8-4AB7-BDFB-E0E41205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4948F-A11C-401D-BD45-C6E79BB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02526-6EA4-485F-97F2-F744E7E7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895D1-B3B1-4218-B663-E942C6E1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7B5B-DB2E-4F6C-A3C9-C5DBB376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357C9-E7BF-4603-8E6A-0714BB413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9A04-5127-4F01-8A00-D961E475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99B0-3D47-4D2F-BE1C-4AC40866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59E5D-B6FB-4CD4-B250-514E3C91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4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A5988-FD0B-4D7C-8309-7BC07B1D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C856B-EB1D-4DCA-B171-2C336B2D2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F8575-9E71-4FD1-8273-098089B8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0A9D2-1193-4E09-B2B0-90E69E0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FB603-3715-4978-8D17-1264551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770DA-4366-4887-9C97-41CAC63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F777-A8AC-430B-AADB-55468E4A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6147F-5E66-4C97-8B53-8C84856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9F88D-94D0-4C51-B452-83B7F7ED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4A69F-8283-46AD-8B9E-2AB96AE8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6F6E7-2AFD-4890-BC2B-89414C33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F596D-C37A-440E-A337-FC9671A2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A908-0ED5-48CD-9E89-4C7591B1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21C01-35F3-403F-97DE-9A3AC7DF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3D2DF-7B67-4C17-A633-543E8501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7C8E-A680-4B33-B5B1-5CBAF8D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44A03-3CDC-411C-BE1B-6CC176BB5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2419C-4149-4F56-961E-5E43AE15D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836E8-CD59-4BF7-9408-8D9802FF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7A35B-E6EF-4C58-93F1-A67421CC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5DC7E-E714-47CA-9027-A36ED0CE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2B59-4722-4A33-8C76-9717E88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2C65-1787-433C-BB33-54BE9F48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2B9E6-F5E8-47DD-A851-063238E1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2FA59-D213-4268-ABF4-CEC6755CB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95BBCA-7D94-49C7-B630-7D61F253D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87CEA0-5C26-4E78-B486-E411EA0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EAA57-E22F-4E92-AA05-BF68FD44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FE6A8-6748-4BEB-89FB-9F4D2BF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5317-64E2-4A3F-A0AE-7D27B371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8BCC2-588F-4442-AD87-0C269910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13909-DBD0-4B58-81B7-7608D971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C329-4852-4277-A839-C8BC32E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96ECF-AC4A-4238-B091-B3FBAA3C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1C728-F680-4500-8844-BDEF6CB2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7DF9D-1C98-474F-B8DE-26AD553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D74E4-6EEE-4C92-BC2B-D8FD42C2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75C41-F57B-4EAD-808C-A89ED6ED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7AFA19-E6C7-4891-A948-C3DDD3C4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8F95F-4A79-413F-839E-5D502536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4B331-0459-4C82-9678-22DAF1C8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D7893-9C82-403C-8B35-6B4FADB2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09A3-7677-48C6-8A60-8613AC74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37199-73C0-4D57-86F6-8B556AA85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3C9E1-83A0-40F0-A192-7A7DD5B5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60E53-1A68-4A95-9669-40282BA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28C52-C743-4FF2-B520-273F83A4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9C83D-C617-4B1D-AE52-76DF62D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61B43-F9FB-4834-A3C2-E48FFE86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0F6F7-DD72-4023-AF6E-E3A8B993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F21D3-AC59-43D8-9F5D-2C3E86D7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B4506-BC73-4C2B-9723-E39DFA48F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73AF-EC2E-4A7E-9FCD-017FDFA5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9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913934"/>
                  </p:ext>
                </p:extLst>
              </p:nvPr>
            </p:nvGraphicFramePr>
            <p:xfrm>
              <a:off x="5193476" y="2032539"/>
              <a:ext cx="6096000" cy="231648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symbol X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codeword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a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0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b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10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c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/>
                            <a:t>11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913934"/>
                  </p:ext>
                </p:extLst>
              </p:nvPr>
            </p:nvGraphicFramePr>
            <p:xfrm>
              <a:off x="5193476" y="2032539"/>
              <a:ext cx="6096000" cy="231648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3684" r="-200599" b="-3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symbol X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codeword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2500" r="-200599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a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0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214737" r="-200599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b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10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14737" r="-200599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/>
                            <a:t>c</a:t>
                          </a:r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/>
                            <a:t>11</a:t>
                          </a:r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4498F3-ED8C-4679-83C1-74D2FB5B6BBB}"/>
              </a:ext>
            </a:extLst>
          </p:cNvPr>
          <p:cNvCxnSpPr/>
          <p:nvPr/>
        </p:nvCxnSpPr>
        <p:spPr>
          <a:xfrm flipH="1" flipV="1">
            <a:off x="4061197" y="3771112"/>
            <a:ext cx="1132279" cy="309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6849E05-119B-47B2-8FB2-7EE2B21CC2A7}"/>
              </a:ext>
            </a:extLst>
          </p:cNvPr>
          <p:cNvCxnSpPr>
            <a:cxnSpLocks/>
          </p:cNvCxnSpPr>
          <p:nvPr/>
        </p:nvCxnSpPr>
        <p:spPr>
          <a:xfrm flipV="1">
            <a:off x="4061197" y="3462108"/>
            <a:ext cx="1132279" cy="309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7AEC7B-E686-4879-8931-E9CDEB98F6EA}"/>
                  </a:ext>
                </a:extLst>
              </p:cNvPr>
              <p:cNvSpPr txBox="1"/>
              <p:nvPr/>
            </p:nvSpPr>
            <p:spPr>
              <a:xfrm>
                <a:off x="3373820" y="3509502"/>
                <a:ext cx="7537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7AEC7B-E686-4879-8931-E9CDEB98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20" y="3509502"/>
                <a:ext cx="7537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9743C6-AD18-40AB-8ECA-B369CCD1EE02}"/>
              </a:ext>
            </a:extLst>
          </p:cNvPr>
          <p:cNvCxnSpPr>
            <a:cxnSpLocks/>
          </p:cNvCxnSpPr>
          <p:nvPr/>
        </p:nvCxnSpPr>
        <p:spPr>
          <a:xfrm flipH="1" flipV="1">
            <a:off x="2692750" y="3567136"/>
            <a:ext cx="747426" cy="203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7C2BD99-41B8-45EB-87BC-5D37B4C6E135}"/>
              </a:ext>
            </a:extLst>
          </p:cNvPr>
          <p:cNvCxnSpPr>
            <a:cxnSpLocks/>
          </p:cNvCxnSpPr>
          <p:nvPr/>
        </p:nvCxnSpPr>
        <p:spPr>
          <a:xfrm flipV="1">
            <a:off x="2692750" y="2884005"/>
            <a:ext cx="2500726" cy="682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577D3B-AE3A-4D82-8B49-25BCF8EC4D47}"/>
                  </a:ext>
                </a:extLst>
              </p:cNvPr>
              <p:cNvSpPr txBox="1"/>
              <p:nvPr/>
            </p:nvSpPr>
            <p:spPr>
              <a:xfrm>
                <a:off x="2211528" y="3305191"/>
                <a:ext cx="481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577D3B-AE3A-4D82-8B49-25BCF8EC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28" y="3305191"/>
                <a:ext cx="4812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4757E00-95D1-4C9C-A844-7B9CB3406024}"/>
              </a:ext>
            </a:extLst>
          </p:cNvPr>
          <p:cNvSpPr txBox="1"/>
          <p:nvPr/>
        </p:nvSpPr>
        <p:spPr>
          <a:xfrm>
            <a:off x="3571764" y="28252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6A540B-9FFC-4960-9A80-D7BC9D7CAAD6}"/>
              </a:ext>
            </a:extLst>
          </p:cNvPr>
          <p:cNvSpPr txBox="1"/>
          <p:nvPr/>
        </p:nvSpPr>
        <p:spPr>
          <a:xfrm>
            <a:off x="2876400" y="366912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730C91-8463-467D-BFAD-3F5936DAB909}"/>
              </a:ext>
            </a:extLst>
          </p:cNvPr>
          <p:cNvSpPr txBox="1"/>
          <p:nvPr/>
        </p:nvSpPr>
        <p:spPr>
          <a:xfrm>
            <a:off x="4473604" y="313428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372E68-408E-4E3D-8B22-A6B4EF6972B2}"/>
              </a:ext>
            </a:extLst>
          </p:cNvPr>
          <p:cNvSpPr txBox="1"/>
          <p:nvPr/>
        </p:nvSpPr>
        <p:spPr>
          <a:xfrm>
            <a:off x="4473952" y="3907779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91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011540"/>
                  </p:ext>
                </p:extLst>
              </p:nvPr>
            </p:nvGraphicFramePr>
            <p:xfrm>
              <a:off x="7425269" y="960120"/>
              <a:ext cx="4544289" cy="493776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ba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536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21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bc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479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60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111111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618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011540"/>
                  </p:ext>
                </p:extLst>
              </p:nvPr>
            </p:nvGraphicFramePr>
            <p:xfrm>
              <a:off x="7425269" y="960120"/>
              <a:ext cx="4544289" cy="493776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4444" r="-200402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806" t="-4444" r="-10121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188000" r="-20040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288000" r="-200402" b="-7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388000" r="-200402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ba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481579" r="-200402" b="-5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589333" r="-20040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5366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689333" r="-20040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2177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789333" r="-20040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bc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479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889333" r="-20040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6071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2" t="-989333" r="-20040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111111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6182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C68BD3-4066-4189-A2F5-0BFE028E8287}"/>
              </a:ext>
            </a:extLst>
          </p:cNvPr>
          <p:cNvCxnSpPr>
            <a:cxnSpLocks/>
          </p:cNvCxnSpPr>
          <p:nvPr/>
        </p:nvCxnSpPr>
        <p:spPr>
          <a:xfrm flipH="1" flipV="1">
            <a:off x="6723592" y="5438775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/>
              <p:nvPr/>
            </p:nvSpPr>
            <p:spPr>
              <a:xfrm>
                <a:off x="6079468" y="5238720"/>
                <a:ext cx="7360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68" y="5238720"/>
                <a:ext cx="7360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AC21C23-0780-44A6-9ECA-4CA7F80CD260}"/>
              </a:ext>
            </a:extLst>
          </p:cNvPr>
          <p:cNvSpPr txBox="1"/>
          <p:nvPr/>
        </p:nvSpPr>
        <p:spPr>
          <a:xfrm>
            <a:off x="6912362" y="496620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96E193-848B-45C7-BF53-481389F2523E}"/>
              </a:ext>
            </a:extLst>
          </p:cNvPr>
          <p:cNvSpPr txBox="1"/>
          <p:nvPr/>
        </p:nvSpPr>
        <p:spPr>
          <a:xfrm>
            <a:off x="6912362" y="550407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5758460-2155-43AD-9F41-548593852202}"/>
              </a:ext>
            </a:extLst>
          </p:cNvPr>
          <p:cNvCxnSpPr>
            <a:cxnSpLocks/>
          </p:cNvCxnSpPr>
          <p:nvPr/>
        </p:nvCxnSpPr>
        <p:spPr>
          <a:xfrm flipV="1">
            <a:off x="4261187" y="4072238"/>
            <a:ext cx="2041476" cy="861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8B4F78-607B-4B98-ADA2-4BAC4AB320DF}"/>
              </a:ext>
            </a:extLst>
          </p:cNvPr>
          <p:cNvCxnSpPr>
            <a:cxnSpLocks/>
          </p:cNvCxnSpPr>
          <p:nvPr/>
        </p:nvCxnSpPr>
        <p:spPr>
          <a:xfrm flipV="1">
            <a:off x="6723591" y="5186420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5E4540C-2242-479D-93AB-90258D4F056D}"/>
              </a:ext>
            </a:extLst>
          </p:cNvPr>
          <p:cNvCxnSpPr>
            <a:cxnSpLocks/>
          </p:cNvCxnSpPr>
          <p:nvPr/>
        </p:nvCxnSpPr>
        <p:spPr>
          <a:xfrm flipH="1" flipV="1">
            <a:off x="5494453" y="5186419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9B5D548-7C52-4910-8DF4-32D1B174BEB7}"/>
              </a:ext>
            </a:extLst>
          </p:cNvPr>
          <p:cNvCxnSpPr>
            <a:cxnSpLocks/>
          </p:cNvCxnSpPr>
          <p:nvPr/>
        </p:nvCxnSpPr>
        <p:spPr>
          <a:xfrm flipH="1">
            <a:off x="5494453" y="4754272"/>
            <a:ext cx="1930815" cy="432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09F532A-D616-4A31-9C6E-1E1D42174CF5}"/>
                  </a:ext>
                </a:extLst>
              </p:cNvPr>
              <p:cNvSpPr txBox="1"/>
              <p:nvPr/>
            </p:nvSpPr>
            <p:spPr>
              <a:xfrm>
                <a:off x="4862673" y="4966205"/>
                <a:ext cx="7360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09F532A-D616-4A31-9C6E-1E1D4217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73" y="4966205"/>
                <a:ext cx="73609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2171C58F-1FE4-4217-9F25-23D68154F9E7}"/>
              </a:ext>
            </a:extLst>
          </p:cNvPr>
          <p:cNvSpPr txBox="1"/>
          <p:nvPr/>
        </p:nvSpPr>
        <p:spPr>
          <a:xfrm>
            <a:off x="5682204" y="475135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E27606-0CDC-477A-9D4C-A6ED32F9CDC4}"/>
              </a:ext>
            </a:extLst>
          </p:cNvPr>
          <p:cNvSpPr txBox="1"/>
          <p:nvPr/>
        </p:nvSpPr>
        <p:spPr>
          <a:xfrm>
            <a:off x="5682204" y="525632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AC32D47-39E9-4A0F-B272-E3FE2E7C03F3}"/>
              </a:ext>
            </a:extLst>
          </p:cNvPr>
          <p:cNvCxnSpPr>
            <a:cxnSpLocks/>
          </p:cNvCxnSpPr>
          <p:nvPr/>
        </p:nvCxnSpPr>
        <p:spPr>
          <a:xfrm flipH="1" flipV="1">
            <a:off x="6723592" y="4067753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3DB2BE6-C5F8-4097-B4E7-CAC56B4954F0}"/>
                  </a:ext>
                </a:extLst>
              </p:cNvPr>
              <p:cNvSpPr txBox="1"/>
              <p:nvPr/>
            </p:nvSpPr>
            <p:spPr>
              <a:xfrm>
                <a:off x="6222136" y="3867698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3DB2BE6-C5F8-4097-B4E7-CAC56B495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36" y="3867698"/>
                <a:ext cx="5934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0A27535-DCC0-42F4-A686-86890FB33823}"/>
              </a:ext>
            </a:extLst>
          </p:cNvPr>
          <p:cNvSpPr txBox="1"/>
          <p:nvPr/>
        </p:nvSpPr>
        <p:spPr>
          <a:xfrm>
            <a:off x="6912362" y="359518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9AE4B09-48D1-4FF3-BAF2-AFA133422CFB}"/>
              </a:ext>
            </a:extLst>
          </p:cNvPr>
          <p:cNvSpPr txBox="1"/>
          <p:nvPr/>
        </p:nvSpPr>
        <p:spPr>
          <a:xfrm>
            <a:off x="6912362" y="413304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9781D2C-D307-418C-B775-C7287670A9A0}"/>
              </a:ext>
            </a:extLst>
          </p:cNvPr>
          <p:cNvCxnSpPr>
            <a:cxnSpLocks/>
          </p:cNvCxnSpPr>
          <p:nvPr/>
        </p:nvCxnSpPr>
        <p:spPr>
          <a:xfrm flipV="1">
            <a:off x="6723591" y="3815398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B28341-8A36-4628-8C7F-A9F92A58FBC3}"/>
              </a:ext>
            </a:extLst>
          </p:cNvPr>
          <p:cNvCxnSpPr>
            <a:cxnSpLocks/>
          </p:cNvCxnSpPr>
          <p:nvPr/>
        </p:nvCxnSpPr>
        <p:spPr>
          <a:xfrm flipH="1" flipV="1">
            <a:off x="4261187" y="4934064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571DA27-B271-4E9D-A8C6-223D6BBC656E}"/>
                  </a:ext>
                </a:extLst>
              </p:cNvPr>
              <p:cNvSpPr txBox="1"/>
              <p:nvPr/>
            </p:nvSpPr>
            <p:spPr>
              <a:xfrm>
                <a:off x="3629407" y="4713850"/>
                <a:ext cx="7360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571DA27-B271-4E9D-A8C6-223D6BBC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407" y="4713850"/>
                <a:ext cx="73609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81561679-02EA-4540-A4BD-9368215F6F8F}"/>
              </a:ext>
            </a:extLst>
          </p:cNvPr>
          <p:cNvSpPr txBox="1"/>
          <p:nvPr/>
        </p:nvSpPr>
        <p:spPr>
          <a:xfrm>
            <a:off x="4448938" y="500397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BC09B64-79E2-4052-8408-524E141DB22F}"/>
              </a:ext>
            </a:extLst>
          </p:cNvPr>
          <p:cNvSpPr txBox="1"/>
          <p:nvPr/>
        </p:nvSpPr>
        <p:spPr>
          <a:xfrm>
            <a:off x="4447831" y="442890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4571AE1-4D83-4AC1-BD2C-EE8F6708BE59}"/>
              </a:ext>
            </a:extLst>
          </p:cNvPr>
          <p:cNvCxnSpPr>
            <a:cxnSpLocks/>
          </p:cNvCxnSpPr>
          <p:nvPr/>
        </p:nvCxnSpPr>
        <p:spPr>
          <a:xfrm flipH="1" flipV="1">
            <a:off x="3031430" y="4672316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1F3DFA-E11D-42A3-8B9F-9E0CC4781106}"/>
                  </a:ext>
                </a:extLst>
              </p:cNvPr>
              <p:cNvSpPr txBox="1"/>
              <p:nvPr/>
            </p:nvSpPr>
            <p:spPr>
              <a:xfrm>
                <a:off x="2399650" y="4452102"/>
                <a:ext cx="7360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0.35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1F3DFA-E11D-42A3-8B9F-9E0CC478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50" y="4452102"/>
                <a:ext cx="73609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EF9E1A8D-4B08-4D9C-9585-24281F979357}"/>
              </a:ext>
            </a:extLst>
          </p:cNvPr>
          <p:cNvSpPr txBox="1"/>
          <p:nvPr/>
        </p:nvSpPr>
        <p:spPr>
          <a:xfrm>
            <a:off x="3219181" y="474222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A0777FC-29BC-4ABD-A583-F4C10CE12498}"/>
              </a:ext>
            </a:extLst>
          </p:cNvPr>
          <p:cNvCxnSpPr>
            <a:cxnSpLocks/>
          </p:cNvCxnSpPr>
          <p:nvPr/>
        </p:nvCxnSpPr>
        <p:spPr>
          <a:xfrm flipV="1">
            <a:off x="3029985" y="3390784"/>
            <a:ext cx="4395281" cy="12881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C7C7C9F-364D-4418-BF77-90522A37FFDE}"/>
              </a:ext>
            </a:extLst>
          </p:cNvPr>
          <p:cNvSpPr txBox="1"/>
          <p:nvPr/>
        </p:nvSpPr>
        <p:spPr>
          <a:xfrm>
            <a:off x="3220907" y="424232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20844A2-DCFC-46BC-8E9A-5D22CE36D1B6}"/>
              </a:ext>
            </a:extLst>
          </p:cNvPr>
          <p:cNvCxnSpPr>
            <a:cxnSpLocks/>
          </p:cNvCxnSpPr>
          <p:nvPr/>
        </p:nvCxnSpPr>
        <p:spPr>
          <a:xfrm flipH="1" flipV="1">
            <a:off x="6723592" y="2692023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3FDC64D-48D7-4E73-B173-086D40456CC3}"/>
                  </a:ext>
                </a:extLst>
              </p:cNvPr>
              <p:cNvSpPr txBox="1"/>
              <p:nvPr/>
            </p:nvSpPr>
            <p:spPr>
              <a:xfrm>
                <a:off x="6222135" y="2491968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3FDC64D-48D7-4E73-B173-086D4045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35" y="2491968"/>
                <a:ext cx="59343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0957AEC6-DFC6-46A6-9481-CED920524EF3}"/>
              </a:ext>
            </a:extLst>
          </p:cNvPr>
          <p:cNvSpPr txBox="1"/>
          <p:nvPr/>
        </p:nvSpPr>
        <p:spPr>
          <a:xfrm>
            <a:off x="6912362" y="221945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B5E9C9A-9881-4933-8AD8-3E86D4B5C504}"/>
              </a:ext>
            </a:extLst>
          </p:cNvPr>
          <p:cNvSpPr txBox="1"/>
          <p:nvPr/>
        </p:nvSpPr>
        <p:spPr>
          <a:xfrm>
            <a:off x="6912362" y="27573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5638DC5-413E-455C-8A67-40ECACEB3EC8}"/>
              </a:ext>
            </a:extLst>
          </p:cNvPr>
          <p:cNvCxnSpPr>
            <a:cxnSpLocks/>
          </p:cNvCxnSpPr>
          <p:nvPr/>
        </p:nvCxnSpPr>
        <p:spPr>
          <a:xfrm flipV="1">
            <a:off x="6723591" y="2439668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BDE1B5F-57E7-4FF0-B009-A4641EA5D1FB}"/>
              </a:ext>
            </a:extLst>
          </p:cNvPr>
          <p:cNvCxnSpPr>
            <a:cxnSpLocks/>
          </p:cNvCxnSpPr>
          <p:nvPr/>
        </p:nvCxnSpPr>
        <p:spPr>
          <a:xfrm flipH="1" flipV="1">
            <a:off x="1804741" y="4408931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F500D23-2CD6-4EC7-A2E2-3BE26DF4ADA5}"/>
              </a:ext>
            </a:extLst>
          </p:cNvPr>
          <p:cNvSpPr txBox="1"/>
          <p:nvPr/>
        </p:nvSpPr>
        <p:spPr>
          <a:xfrm>
            <a:off x="1992492" y="44788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ED536BA-1DF8-459F-8B46-5AB73846CECC}"/>
              </a:ext>
            </a:extLst>
          </p:cNvPr>
          <p:cNvCxnSpPr>
            <a:cxnSpLocks/>
          </p:cNvCxnSpPr>
          <p:nvPr/>
        </p:nvCxnSpPr>
        <p:spPr>
          <a:xfrm flipV="1">
            <a:off x="1804738" y="1992567"/>
            <a:ext cx="5620528" cy="2420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22AB3EA-85FF-45E2-BEC2-988BA63B82F5}"/>
              </a:ext>
            </a:extLst>
          </p:cNvPr>
          <p:cNvSpPr txBox="1"/>
          <p:nvPr/>
        </p:nvSpPr>
        <p:spPr>
          <a:xfrm>
            <a:off x="2000681" y="391495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D2D0159-ECF0-41D7-BA0B-AAA4AA88534C}"/>
                  </a:ext>
                </a:extLst>
              </p:cNvPr>
              <p:cNvSpPr txBox="1"/>
              <p:nvPr/>
            </p:nvSpPr>
            <p:spPr>
              <a:xfrm>
                <a:off x="1287143" y="4208876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D2D0159-ECF0-41D7-BA0B-AAA4AA88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43" y="4208876"/>
                <a:ext cx="5934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D2EC069-0861-4CEC-AC0C-67665ADD194D}"/>
              </a:ext>
            </a:extLst>
          </p:cNvPr>
          <p:cNvCxnSpPr>
            <a:cxnSpLocks/>
          </p:cNvCxnSpPr>
          <p:nvPr/>
        </p:nvCxnSpPr>
        <p:spPr>
          <a:xfrm flipH="1" flipV="1">
            <a:off x="682452" y="4165448"/>
            <a:ext cx="701676" cy="25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3415950-9A0F-4B08-873B-735CD155B03D}"/>
              </a:ext>
            </a:extLst>
          </p:cNvPr>
          <p:cNvSpPr txBox="1"/>
          <p:nvPr/>
        </p:nvSpPr>
        <p:spPr>
          <a:xfrm>
            <a:off x="870203" y="423535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EFE7DE2-8C9D-4F4C-BE80-2E453D936863}"/>
                  </a:ext>
                </a:extLst>
              </p:cNvPr>
              <p:cNvSpPr txBox="1"/>
              <p:nvPr/>
            </p:nvSpPr>
            <p:spPr>
              <a:xfrm>
                <a:off x="374366" y="3964701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EFE7DE2-8C9D-4F4C-BE80-2E453D93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66" y="3964701"/>
                <a:ext cx="39786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93C7689-FE58-4020-B77C-E8AF12242242}"/>
              </a:ext>
            </a:extLst>
          </p:cNvPr>
          <p:cNvCxnSpPr>
            <a:cxnSpLocks/>
          </p:cNvCxnSpPr>
          <p:nvPr/>
        </p:nvCxnSpPr>
        <p:spPr>
          <a:xfrm flipV="1">
            <a:off x="682452" y="2699047"/>
            <a:ext cx="5617286" cy="1467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5010916-1D51-4A14-A11E-FA21C3D35119}"/>
              </a:ext>
            </a:extLst>
          </p:cNvPr>
          <p:cNvSpPr txBox="1"/>
          <p:nvPr/>
        </p:nvSpPr>
        <p:spPr>
          <a:xfrm>
            <a:off x="870203" y="368742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856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2150B0F8CCF5644A8ECA3E34ABC3477" ma:contentTypeVersion="10" ma:contentTypeDescription="新建文档。" ma:contentTypeScope="" ma:versionID="f668acf972bb1054857cb2af90d48fa9">
  <xsd:schema xmlns:xsd="http://www.w3.org/2001/XMLSchema" xmlns:xs="http://www.w3.org/2001/XMLSchema" xmlns:p="http://schemas.microsoft.com/office/2006/metadata/properties" xmlns:ns3="27ab1323-0656-480a-9d23-8bcb612d2858" targetNamespace="http://schemas.microsoft.com/office/2006/metadata/properties" ma:root="true" ma:fieldsID="f67bf8471a208beb2b7f120241e2f315" ns3:_="">
    <xsd:import namespace="27ab1323-0656-480a-9d23-8bcb612d2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1323-0656-480a-9d23-8bcb612d2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DCEDA6-2A7F-4D0E-A39F-84672E48F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1323-0656-480a-9d23-8bcb612d2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1350C-7D0E-4D9F-84A1-8F99C83234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0BBD41-C67A-434A-85ED-5A6BD0185D2C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27ab1323-0656-480a-9d23-8bcb612d2858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</Words>
  <Application>Microsoft Office PowerPoint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Jialin Chen</dc:creator>
  <cp:lastModifiedBy>Jialin Chen</cp:lastModifiedBy>
  <cp:revision>5</cp:revision>
  <dcterms:created xsi:type="dcterms:W3CDTF">2020-11-21T07:31:25Z</dcterms:created>
  <dcterms:modified xsi:type="dcterms:W3CDTF">2020-11-22T02:15:21Z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0x010100C2150B0F8CCF5644A8ECA3E34ABC3477</vt:lpwstr>
  </property>
</Properties>
</file>