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Jialin" userId="0d2d9c6a-95d9-49c9-8f0f-48f042dc0890" providerId="ADAL" clId="{FD356EE2-5434-41E6-AF41-E469FB14B35C}"/>
    <pc:docChg chg="undo custSel modSld">
      <pc:chgData name="ChenJialin" userId="0d2d9c6a-95d9-49c9-8f0f-48f042dc0890" providerId="ADAL" clId="{FD356EE2-5434-41E6-AF41-E469FB14B35C}" dt="2020-11-21T07:44:04.144" v="114" actId="20577"/>
      <pc:docMkLst>
        <pc:docMk/>
      </pc:docMkLst>
      <pc:sldChg chg="delSp modSp">
        <pc:chgData name="ChenJialin" userId="0d2d9c6a-95d9-49c9-8f0f-48f042dc0890" providerId="ADAL" clId="{FD356EE2-5434-41E6-AF41-E469FB14B35C}" dt="2020-11-21T07:44:04.144" v="114" actId="20577"/>
        <pc:sldMkLst>
          <pc:docMk/>
          <pc:sldMk cId="1574105479" sldId="257"/>
        </pc:sldMkLst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6" creationId="{918CBF8D-3564-4235-BEC7-DDDD1B0DF81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7" creationId="{95E7054C-4209-4327-BBCE-02D09070648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8" creationId="{76EECE81-6198-4A41-A887-EC20D64D039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19" creationId="{0A99BCF8-FAE6-4322-B4E8-3BCD0B5C40BE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0" creationId="{349E6C85-79AE-4531-8F49-C43E8A2C6392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1" creationId="{7AC21C23-0780-44A6-9ECA-4CA7F80CD260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2" creationId="{00688156-E00C-48F1-8A38-1C389980E17A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3" creationId="{38B437EF-9157-454A-9D2B-FEBDE18F14F4}"/>
          </ac:spMkLst>
        </pc:spChg>
        <pc:spChg chg="del">
          <ac:chgData name="ChenJialin" userId="0d2d9c6a-95d9-49c9-8f0f-48f042dc0890" providerId="ADAL" clId="{FD356EE2-5434-41E6-AF41-E469FB14B35C}" dt="2020-11-21T07:42:59.840" v="63" actId="478"/>
          <ac:spMkLst>
            <pc:docMk/>
            <pc:sldMk cId="1574105479" sldId="257"/>
            <ac:spMk id="24" creationId="{7D96E193-848B-45C7-BF53-481389F2523E}"/>
          </ac:spMkLst>
        </pc:spChg>
        <pc:graphicFrameChg chg="modGraphic">
          <ac:chgData name="ChenJialin" userId="0d2d9c6a-95d9-49c9-8f0f-48f042dc0890" providerId="ADAL" clId="{FD356EE2-5434-41E6-AF41-E469FB14B35C}" dt="2020-11-21T07:44:04.144" v="114" actId="20577"/>
          <ac:graphicFrameMkLst>
            <pc:docMk/>
            <pc:sldMk cId="1574105479" sldId="257"/>
            <ac:graphicFrameMk id="5" creationId="{717708D3-F1C1-4EA2-BF39-BEE5CF5BA375}"/>
          </ac:graphicFrameMkLst>
        </pc:graphicFrame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7" creationId="{52C68BD3-4066-4189-A2F5-0BFE028E8287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8" creationId="{B5124835-EDDC-4FD8-9ABC-39D204ADC8BB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9" creationId="{3E6C78E6-BF20-436E-9166-03F5B6859FFC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0" creationId="{1D5FA53B-0409-4CC8-8A7D-C2A15564A1FA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3" creationId="{5A0F5474-33C7-4858-B3E8-E7BA943A9328}"/>
          </ac:cxnSpMkLst>
        </pc:cxnChg>
        <pc:cxnChg chg="del">
          <ac:chgData name="ChenJialin" userId="0d2d9c6a-95d9-49c9-8f0f-48f042dc0890" providerId="ADAL" clId="{FD356EE2-5434-41E6-AF41-E469FB14B35C}" dt="2020-11-21T07:42:59.840" v="63" actId="478"/>
          <ac:cxnSpMkLst>
            <pc:docMk/>
            <pc:sldMk cId="1574105479" sldId="257"/>
            <ac:cxnSpMk id="14" creationId="{ECE0EE10-08FB-4558-A45F-76082159C02B}"/>
          </ac:cxnSpMkLst>
        </pc:cxnChg>
      </pc:sldChg>
      <pc:sldChg chg="addSp modSp">
        <pc:chgData name="ChenJialin" userId="0d2d9c6a-95d9-49c9-8f0f-48f042dc0890" providerId="ADAL" clId="{FD356EE2-5434-41E6-AF41-E469FB14B35C}" dt="2020-11-21T07:43:49.093" v="99" actId="20577"/>
        <pc:sldMkLst>
          <pc:docMk/>
          <pc:sldMk cId="1508561396" sldId="258"/>
        </pc:sldMkLst>
        <pc:spChg chg="mod">
          <ac:chgData name="ChenJialin" userId="0d2d9c6a-95d9-49c9-8f0f-48f042dc0890" providerId="ADAL" clId="{FD356EE2-5434-41E6-AF41-E469FB14B35C}" dt="2020-11-21T07:38:53.340" v="6" actId="20577"/>
          <ac:spMkLst>
            <pc:docMk/>
            <pc:sldMk cId="1508561396" sldId="258"/>
            <ac:spMk id="21" creationId="{7AC21C23-0780-44A6-9ECA-4CA7F80CD260}"/>
          </ac:spMkLst>
        </pc:spChg>
        <pc:spChg chg="mod">
          <ac:chgData name="ChenJialin" userId="0d2d9c6a-95d9-49c9-8f0f-48f042dc0890" providerId="ADAL" clId="{FD356EE2-5434-41E6-AF41-E469FB14B35C}" dt="2020-11-21T07:38:55.836" v="8" actId="20577"/>
          <ac:spMkLst>
            <pc:docMk/>
            <pc:sldMk cId="1508561396" sldId="258"/>
            <ac:spMk id="24" creationId="{7D96E193-848B-45C7-BF53-481389F2523E}"/>
          </ac:spMkLst>
        </pc:spChg>
        <pc:spChg chg="mod">
          <ac:chgData name="ChenJialin" userId="0d2d9c6a-95d9-49c9-8f0f-48f042dc0890" providerId="ADAL" clId="{FD356EE2-5434-41E6-AF41-E469FB14B35C}" dt="2020-11-21T07:38:50.146" v="4" actId="20577"/>
          <ac:spMkLst>
            <pc:docMk/>
            <pc:sldMk cId="1508561396" sldId="258"/>
            <ac:spMk id="28" creationId="{385D627C-D97E-4693-945D-64964A026D10}"/>
          </ac:spMkLst>
        </pc:spChg>
        <pc:spChg chg="mod">
          <ac:chgData name="ChenJialin" userId="0d2d9c6a-95d9-49c9-8f0f-48f042dc0890" providerId="ADAL" clId="{FD356EE2-5434-41E6-AF41-E469FB14B35C}" dt="2020-11-21T07:38:45.986" v="2" actId="20577"/>
          <ac:spMkLst>
            <pc:docMk/>
            <pc:sldMk cId="1508561396" sldId="258"/>
            <ac:spMk id="29" creationId="{EBBD733E-2000-406A-AEB1-667F2808D098}"/>
          </ac:spMkLst>
        </pc:spChg>
        <pc:spChg chg="add mod">
          <ac:chgData name="ChenJialin" userId="0d2d9c6a-95d9-49c9-8f0f-48f042dc0890" providerId="ADAL" clId="{FD356EE2-5434-41E6-AF41-E469FB14B35C}" dt="2020-11-21T07:40:47.920" v="38" actId="1076"/>
          <ac:spMkLst>
            <pc:docMk/>
            <pc:sldMk cId="1508561396" sldId="258"/>
            <ac:spMk id="31" creationId="{A9CD33B3-6FF5-40B3-95EC-E250C715F202}"/>
          </ac:spMkLst>
        </pc:spChg>
        <pc:spChg chg="add mod">
          <ac:chgData name="ChenJialin" userId="0d2d9c6a-95d9-49c9-8f0f-48f042dc0890" providerId="ADAL" clId="{FD356EE2-5434-41E6-AF41-E469FB14B35C}" dt="2020-11-21T07:40:38.612" v="35" actId="1076"/>
          <ac:spMkLst>
            <pc:docMk/>
            <pc:sldMk cId="1508561396" sldId="258"/>
            <ac:spMk id="33" creationId="{72D9E6A6-407A-4E36-8903-60B49DF3A416}"/>
          </ac:spMkLst>
        </pc:spChg>
        <pc:spChg chg="add mod">
          <ac:chgData name="ChenJialin" userId="0d2d9c6a-95d9-49c9-8f0f-48f042dc0890" providerId="ADAL" clId="{FD356EE2-5434-41E6-AF41-E469FB14B35C}" dt="2020-11-21T07:41:05.572" v="51" actId="1035"/>
          <ac:spMkLst>
            <pc:docMk/>
            <pc:sldMk cId="1508561396" sldId="258"/>
            <ac:spMk id="34" creationId="{B508D8F3-1BFE-472B-A715-EAC6A53534D6}"/>
          </ac:spMkLst>
        </pc:spChg>
        <pc:graphicFrameChg chg="modGraphic">
          <ac:chgData name="ChenJialin" userId="0d2d9c6a-95d9-49c9-8f0f-48f042dc0890" providerId="ADAL" clId="{FD356EE2-5434-41E6-AF41-E469FB14B35C}" dt="2020-11-21T07:43:49.093" v="99" actId="20577"/>
          <ac:graphicFrameMkLst>
            <pc:docMk/>
            <pc:sldMk cId="1508561396" sldId="258"/>
            <ac:graphicFrameMk id="5" creationId="{717708D3-F1C1-4EA2-BF39-BEE5CF5BA375}"/>
          </ac:graphicFrameMkLst>
        </pc:graphicFrameChg>
        <pc:cxnChg chg="add mod">
          <ac:chgData name="ChenJialin" userId="0d2d9c6a-95d9-49c9-8f0f-48f042dc0890" providerId="ADAL" clId="{FD356EE2-5434-41E6-AF41-E469FB14B35C}" dt="2020-11-21T07:40:47.920" v="38" actId="1076"/>
          <ac:cxnSpMkLst>
            <pc:docMk/>
            <pc:sldMk cId="1508561396" sldId="258"/>
            <ac:cxnSpMk id="30" creationId="{6AAA53E9-1363-44D8-A4C6-FC05A1198C1D}"/>
          </ac:cxnSpMkLst>
        </pc:cxnChg>
        <pc:cxnChg chg="add mod">
          <ac:chgData name="ChenJialin" userId="0d2d9c6a-95d9-49c9-8f0f-48f042dc0890" providerId="ADAL" clId="{FD356EE2-5434-41E6-AF41-E469FB14B35C}" dt="2020-11-21T07:40:38.612" v="35" actId="1076"/>
          <ac:cxnSpMkLst>
            <pc:docMk/>
            <pc:sldMk cId="1508561396" sldId="258"/>
            <ac:cxnSpMk id="32" creationId="{25758460-2155-43AD-9F41-5485938522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C0D0-7D15-465E-B8E5-1FA9AE9B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76088-ADD8-4AB7-BDFB-E0E41205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4948F-A11C-401D-BD45-C6E79BB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02526-6EA4-485F-97F2-F744E7E7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895D1-B3B1-4218-B663-E942C6E1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7B5B-DB2E-4F6C-A3C9-C5DBB376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357C9-E7BF-4603-8E6A-0714BB413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9A04-5127-4F01-8A00-D961E47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399B0-3D47-4D2F-BE1C-4AC40866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59E5D-B6FB-4CD4-B250-514E3C91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A5988-FD0B-4D7C-8309-7BC07B1D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C856B-EB1D-4DCA-B171-2C336B2D2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F8575-9E71-4FD1-8273-098089B8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0A9D2-1193-4E09-B2B0-90E69E0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FB603-3715-4978-8D17-1264551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770DA-4366-4887-9C97-41CAC63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F777-A8AC-430B-AADB-55468E4A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6147F-5E66-4C97-8B53-8C84856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F88D-94D0-4C51-B452-83B7F7ED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4A69F-8283-46AD-8B9E-2AB96AE8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6F6E7-2AFD-4890-BC2B-89414C33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F596D-C37A-440E-A337-FC9671A2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A908-0ED5-48CD-9E89-4C7591B1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1C01-35F3-403F-97DE-9A3AC7DF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3D2DF-7B67-4C17-A633-543E8501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7C8E-A680-4B33-B5B1-5CBAF8D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44A03-3CDC-411C-BE1B-6CC176BB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2419C-4149-4F56-961E-5E43AE15D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836E8-CD59-4BF7-9408-8D9802FF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7A35B-E6EF-4C58-93F1-A67421CC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5DC7E-E714-47CA-9027-A36ED0CE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2B59-4722-4A33-8C76-9717E88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2C65-1787-433C-BB33-54BE9F48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2B9E6-F5E8-47DD-A851-063238E1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2FA59-D213-4268-ABF4-CEC6755C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5BBCA-7D94-49C7-B630-7D61F253D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87CEA0-5C26-4E78-B486-E411EA0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EAA57-E22F-4E92-AA05-BF68FD44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FE6A8-6748-4BEB-89FB-9F4D2B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5317-64E2-4A3F-A0AE-7D27B371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8BCC2-588F-4442-AD87-0C26991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13909-DBD0-4B58-81B7-7608D971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C329-4852-4277-A839-C8BC32E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96ECF-AC4A-4238-B091-B3FBAA3C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1C728-F680-4500-8844-BDEF6CB2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7DF9D-1C98-474F-B8DE-26AD553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D74E4-6EEE-4C92-BC2B-D8FD42C2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75C41-F57B-4EAD-808C-A89ED6ED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AFA19-E6C7-4891-A948-C3DDD3C4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F95F-4A79-413F-839E-5D502536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4B331-0459-4C82-9678-22DAF1C8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D7893-9C82-403C-8B35-6B4FADB2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09A3-7677-48C6-8A60-8613AC7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37199-73C0-4D57-86F6-8B556AA85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3C9E1-83A0-40F0-A192-7A7DD5B5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60E53-1A68-4A95-9669-40282BA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28C52-C743-4FF2-B520-273F83A4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9C83D-C617-4B1D-AE52-76DF62D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61B43-F9FB-4834-A3C2-E48FFE86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0F6F7-DD72-4023-AF6E-E3A8B993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F21D3-AC59-43D8-9F5D-2C3E86D7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DF29-4331-4994-9C15-DA1FBD875C71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B4506-BC73-4C2B-9723-E39DFA48F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73AF-EC2E-4A7E-9FCD-017FDFA5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549D-829A-4860-ACB6-111470C02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9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72343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72343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C68BD3-4066-4189-A2F5-0BFE028E8287}"/>
              </a:ext>
            </a:extLst>
          </p:cNvPr>
          <p:cNvCxnSpPr/>
          <p:nvPr/>
        </p:nvCxnSpPr>
        <p:spPr>
          <a:xfrm flipH="1" flipV="1">
            <a:off x="5070190" y="4426957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124835-EDDC-4FD8-9ABC-39D204ADC8BB}"/>
              </a:ext>
            </a:extLst>
          </p:cNvPr>
          <p:cNvCxnSpPr>
            <a:cxnSpLocks/>
          </p:cNvCxnSpPr>
          <p:nvPr/>
        </p:nvCxnSpPr>
        <p:spPr>
          <a:xfrm flipV="1">
            <a:off x="5070190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E6C78E6-BF20-436E-9166-03F5B6859FFC}"/>
              </a:ext>
            </a:extLst>
          </p:cNvPr>
          <p:cNvCxnSpPr/>
          <p:nvPr/>
        </p:nvCxnSpPr>
        <p:spPr>
          <a:xfrm flipH="1" flipV="1">
            <a:off x="3590333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5FA53B-0409-4CC8-8A7D-C2A15564A1FA}"/>
              </a:ext>
            </a:extLst>
          </p:cNvPr>
          <p:cNvCxnSpPr>
            <a:cxnSpLocks/>
          </p:cNvCxnSpPr>
          <p:nvPr/>
        </p:nvCxnSpPr>
        <p:spPr>
          <a:xfrm flipH="1">
            <a:off x="3590334" y="3304117"/>
            <a:ext cx="2505665" cy="719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0F5474-33C7-4858-B3E8-E7BA943A9328}"/>
              </a:ext>
            </a:extLst>
          </p:cNvPr>
          <p:cNvCxnSpPr/>
          <p:nvPr/>
        </p:nvCxnSpPr>
        <p:spPr>
          <a:xfrm flipH="1" flipV="1">
            <a:off x="2183173" y="361976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E0EE10-08FB-4558-A45F-76082159C02B}"/>
              </a:ext>
            </a:extLst>
          </p:cNvPr>
          <p:cNvCxnSpPr>
            <a:cxnSpLocks/>
          </p:cNvCxnSpPr>
          <p:nvPr/>
        </p:nvCxnSpPr>
        <p:spPr>
          <a:xfrm flipH="1">
            <a:off x="2183173" y="2496599"/>
            <a:ext cx="3912827" cy="11231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8CBF8D-3564-4235-BEC7-DDDD1B0DF810}"/>
                  </a:ext>
                </a:extLst>
              </p:cNvPr>
              <p:cNvSpPr txBox="1"/>
              <p:nvPr/>
            </p:nvSpPr>
            <p:spPr>
              <a:xfrm>
                <a:off x="1785304" y="3419708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8CBF8D-3564-4235-BEC7-DDDD1B0D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304" y="3419708"/>
                <a:ext cx="3978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E7054C-4209-4327-BBCE-02D09070648E}"/>
                  </a:ext>
                </a:extLst>
              </p:cNvPr>
              <p:cNvSpPr txBox="1"/>
              <p:nvPr/>
            </p:nvSpPr>
            <p:spPr>
              <a:xfrm>
                <a:off x="3208983" y="3688076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E7054C-4209-4327-BBCE-02D090706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83" y="3688076"/>
                <a:ext cx="397866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/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A99BCF8-FAE6-4322-B4E8-3BCD0B5C40BE}"/>
              </a:ext>
            </a:extLst>
          </p:cNvPr>
          <p:cNvSpPr txBox="1"/>
          <p:nvPr/>
        </p:nvSpPr>
        <p:spPr>
          <a:xfrm>
            <a:off x="3979927" y="263652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9E6C85-79AE-4531-8F49-C43E8A2C6392}"/>
              </a:ext>
            </a:extLst>
          </p:cNvPr>
          <p:cNvSpPr txBox="1"/>
          <p:nvPr/>
        </p:nvSpPr>
        <p:spPr>
          <a:xfrm>
            <a:off x="4683507" y="322894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C21C23-0780-44A6-9ECA-4CA7F80CD260}"/>
              </a:ext>
            </a:extLst>
          </p:cNvPr>
          <p:cNvSpPr txBox="1"/>
          <p:nvPr/>
        </p:nvSpPr>
        <p:spPr>
          <a:xfrm>
            <a:off x="5423436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688156-E00C-48F1-8A38-1C389980E17A}"/>
              </a:ext>
            </a:extLst>
          </p:cNvPr>
          <p:cNvSpPr txBox="1"/>
          <p:nvPr/>
        </p:nvSpPr>
        <p:spPr>
          <a:xfrm>
            <a:off x="2435618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437EF-9157-454A-9D2B-FEBDE18F14F4}"/>
              </a:ext>
            </a:extLst>
          </p:cNvPr>
          <p:cNvSpPr txBox="1"/>
          <p:nvPr/>
        </p:nvSpPr>
        <p:spPr>
          <a:xfrm>
            <a:off x="3979927" y="427305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96E193-848B-45C7-BF53-481389F2523E}"/>
              </a:ext>
            </a:extLst>
          </p:cNvPr>
          <p:cNvSpPr txBox="1"/>
          <p:nvPr/>
        </p:nvSpPr>
        <p:spPr>
          <a:xfrm>
            <a:off x="5423436" y="462254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91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378829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378829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C68BD3-4066-4189-A2F5-0BFE028E8287}"/>
              </a:ext>
            </a:extLst>
          </p:cNvPr>
          <p:cNvCxnSpPr/>
          <p:nvPr/>
        </p:nvCxnSpPr>
        <p:spPr>
          <a:xfrm flipH="1" flipV="1">
            <a:off x="5070190" y="4426957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124835-EDDC-4FD8-9ABC-39D204ADC8BB}"/>
              </a:ext>
            </a:extLst>
          </p:cNvPr>
          <p:cNvCxnSpPr>
            <a:cxnSpLocks/>
          </p:cNvCxnSpPr>
          <p:nvPr/>
        </p:nvCxnSpPr>
        <p:spPr>
          <a:xfrm flipV="1">
            <a:off x="5070190" y="402336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/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EECE81-6198-4A41-A887-EC20D64D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4091673"/>
                <a:ext cx="397866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AC21C23-0780-44A6-9ECA-4CA7F80CD260}"/>
              </a:ext>
            </a:extLst>
          </p:cNvPr>
          <p:cNvSpPr txBox="1"/>
          <p:nvPr/>
        </p:nvSpPr>
        <p:spPr>
          <a:xfrm>
            <a:off x="5423436" y="381981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96E193-848B-45C7-BF53-481389F2523E}"/>
              </a:ext>
            </a:extLst>
          </p:cNvPr>
          <p:cNvSpPr txBox="1"/>
          <p:nvPr/>
        </p:nvSpPr>
        <p:spPr>
          <a:xfrm>
            <a:off x="5423436" y="462254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4A3471C-F88F-4598-918F-415CA1AF0631}"/>
              </a:ext>
            </a:extLst>
          </p:cNvPr>
          <p:cNvCxnSpPr/>
          <p:nvPr/>
        </p:nvCxnSpPr>
        <p:spPr>
          <a:xfrm flipH="1" flipV="1">
            <a:off x="5070190" y="2903430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028E06-877F-4C98-88A4-0C7A479FED90}"/>
              </a:ext>
            </a:extLst>
          </p:cNvPr>
          <p:cNvCxnSpPr>
            <a:cxnSpLocks/>
          </p:cNvCxnSpPr>
          <p:nvPr/>
        </p:nvCxnSpPr>
        <p:spPr>
          <a:xfrm flipV="1">
            <a:off x="5070190" y="249983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0470DB-D1A9-4BAF-A0EB-3DD714FC8F8F}"/>
                  </a:ext>
                </a:extLst>
              </p:cNvPr>
              <p:cNvSpPr txBox="1"/>
              <p:nvPr/>
            </p:nvSpPr>
            <p:spPr>
              <a:xfrm>
                <a:off x="4632659" y="2568146"/>
                <a:ext cx="397866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D0470DB-D1A9-4BAF-A0EB-3DD714FC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59" y="2568146"/>
                <a:ext cx="397866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85D627C-D97E-4693-945D-64964A026D10}"/>
              </a:ext>
            </a:extLst>
          </p:cNvPr>
          <p:cNvSpPr txBox="1"/>
          <p:nvPr/>
        </p:nvSpPr>
        <p:spPr>
          <a:xfrm>
            <a:off x="5423436" y="229629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BD733E-2000-406A-AEB1-667F2808D098}"/>
              </a:ext>
            </a:extLst>
          </p:cNvPr>
          <p:cNvSpPr txBox="1"/>
          <p:nvPr/>
        </p:nvSpPr>
        <p:spPr>
          <a:xfrm>
            <a:off x="5423436" y="309901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AA53E9-1363-44D8-A4C6-FC05A1198C1D}"/>
              </a:ext>
            </a:extLst>
          </p:cNvPr>
          <p:cNvCxnSpPr/>
          <p:nvPr/>
        </p:nvCxnSpPr>
        <p:spPr>
          <a:xfrm flipH="1" flipV="1">
            <a:off x="3590333" y="3972736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9CD33B3-6FF5-40B3-95EC-E250C715F202}"/>
              </a:ext>
            </a:extLst>
          </p:cNvPr>
          <p:cNvSpPr txBox="1"/>
          <p:nvPr/>
        </p:nvSpPr>
        <p:spPr>
          <a:xfrm>
            <a:off x="3979927" y="4222431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758460-2155-43AD-9F41-548593852202}"/>
              </a:ext>
            </a:extLst>
          </p:cNvPr>
          <p:cNvCxnSpPr>
            <a:cxnSpLocks/>
          </p:cNvCxnSpPr>
          <p:nvPr/>
        </p:nvCxnSpPr>
        <p:spPr>
          <a:xfrm flipV="1">
            <a:off x="3590333" y="3025403"/>
            <a:ext cx="1025810" cy="4035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2D9E6A6-407A-4E36-8903-60B49DF3A416}"/>
              </a:ext>
            </a:extLst>
          </p:cNvPr>
          <p:cNvSpPr txBox="1"/>
          <p:nvPr/>
        </p:nvSpPr>
        <p:spPr>
          <a:xfrm>
            <a:off x="3979927" y="281837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08D8F3-1BFE-472B-A715-EAC6A53534D6}"/>
                  </a:ext>
                </a:extLst>
              </p:cNvPr>
              <p:cNvSpPr txBox="1"/>
              <p:nvPr/>
            </p:nvSpPr>
            <p:spPr>
              <a:xfrm>
                <a:off x="3192467" y="3508608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08D8F3-1BFE-472B-A715-EAC6A535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67" y="3508608"/>
                <a:ext cx="3978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1338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17708D3-F1C1-4EA2-BF39-BEE5CF5BA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13385"/>
                  </p:ext>
                </p:extLst>
              </p:nvPr>
            </p:nvGraphicFramePr>
            <p:xfrm>
              <a:off x="6096002" y="1643252"/>
              <a:ext cx="4544289" cy="357149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14763">
                      <a:extLst>
                        <a:ext uri="{9D8B030D-6E8A-4147-A177-3AD203B41FA5}">
                          <a16:colId xmlns:a16="http://schemas.microsoft.com/office/drawing/2014/main" val="399077553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2813534592"/>
                        </a:ext>
                      </a:extLst>
                    </a:gridCol>
                    <a:gridCol w="1514763">
                      <a:extLst>
                        <a:ext uri="{9D8B030D-6E8A-4147-A177-3AD203B41FA5}">
                          <a16:colId xmlns:a16="http://schemas.microsoft.com/office/drawing/2014/main" val="7043312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8000" r="-200402" b="-6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symbol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codeword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59779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63281" r="-200402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a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197257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163281" r="-200402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12954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263281" r="-20040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328018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" t="-363281" r="-20040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d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010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10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2150B0F8CCF5644A8ECA3E34ABC3477" ma:contentTypeVersion="10" ma:contentTypeDescription="新建文档。" ma:contentTypeScope="" ma:versionID="f668acf972bb1054857cb2af90d48fa9">
  <xsd:schema xmlns:xsd="http://www.w3.org/2001/XMLSchema" xmlns:xs="http://www.w3.org/2001/XMLSchema" xmlns:p="http://schemas.microsoft.com/office/2006/metadata/properties" xmlns:ns3="27ab1323-0656-480a-9d23-8bcb612d2858" targetNamespace="http://schemas.microsoft.com/office/2006/metadata/properties" ma:root="true" ma:fieldsID="f67bf8471a208beb2b7f120241e2f315" ns3:_="">
    <xsd:import namespace="27ab1323-0656-480a-9d23-8bcb612d2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1323-0656-480a-9d23-8bcb612d2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DCEDA6-2A7F-4D0E-A39F-84672E48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1323-0656-480a-9d23-8bcb612d2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1350C-7D0E-4D9F-84A1-8F99C83234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0BBD41-C67A-434A-85ED-5A6BD0185D2C}">
  <ds:schemaRefs>
    <ds:schemaRef ds:uri="27ab1323-0656-480a-9d23-8bcb612d285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Jialin Chen</dc:creator>
  <cp:lastModifiedBy>ChenJialin</cp:lastModifiedBy>
  <cp:revision>2</cp:revision>
  <dcterms:created xsi:type="dcterms:W3CDTF">2020-11-21T07:31:25Z</dcterms:created>
  <dcterms:modified xsi:type="dcterms:W3CDTF">2020-11-21T07:44:07Z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0x010100C2150B0F8CCF5644A8ECA3E34ABC3477</vt:lpwstr>
  </property>
</Properties>
</file>