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：刚体的角速度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如下图所示，一根杆子在平面内转动，请证明这个杆子的转动角速度与参考点的选取无关。也即，不管观察者站在杆子的哪个点上，看到的杆子转动的角速度都是一样的。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266700" y="1645368"/>
            <a:ext cx="3505200" cy="21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" y="2286000"/>
                <a:ext cx="9105900" cy="2544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：刚体的动能关</a:t>
                </a:r>
                <a:r>
                  <a:rPr lang="zh-CN" altLang="en-US" dirty="0"/>
                  <a:t>于质心的分解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请证明一个刚体</a:t>
                </a:r>
                <a:r>
                  <a:rPr lang="zh-CN" altLang="en-US" dirty="0" smtClean="0"/>
                  <a:t>的动能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可以如下分成两部分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𝑇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baseline="30000">
                              <a:latin typeface="Cambria Math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altLang="zh-CN" i="1" baseline="30000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latin typeface="Cambria Math"/>
                        </a:rPr>
                        <m:t>𝜔</m:t>
                      </m:r>
                      <m:r>
                        <a:rPr lang="en-US" altLang="zh-CN" i="1" baseline="3000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𝑣</m:t>
                      </m:r>
                      <m:r>
                        <a:rPr lang="en-US" altLang="zh-CN" i="1" baseline="30000">
                          <a:latin typeface="Cambria Math"/>
                        </a:rPr>
                        <m:t>2</m:t>
                      </m:r>
                      <m:r>
                        <a:rPr lang="en-US" altLang="zh-CN" i="1" baseline="-25000">
                          <a:latin typeface="Cambria Math"/>
                        </a:rPr>
                        <m:t>𝑐𝑚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中，第一部分是绕质心的转动动能，第二部分是质心的平动动能。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2286000"/>
                <a:ext cx="9105900" cy="2544799"/>
              </a:xfrm>
              <a:prstGeom prst="rect">
                <a:avLst/>
              </a:prstGeom>
              <a:blipFill rotWithShape="1">
                <a:blip r:embed="rId2"/>
                <a:stretch>
                  <a:fillRect l="-535" t="-1918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0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5</cp:revision>
  <dcterms:created xsi:type="dcterms:W3CDTF">2006-08-16T00:00:00Z</dcterms:created>
  <dcterms:modified xsi:type="dcterms:W3CDTF">2017-11-10T03:58:00Z</dcterms:modified>
</cp:coreProperties>
</file>