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wt.phys.unsw.edu.au/jw/Helmholtz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0678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问题一：单摆的运动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个质量为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的小球被一根质量忽略不计、长度为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的绳子挂在天花板上，当小球的摆角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比较小时，单摆的运动可以看作是简谐振动。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：请证明该小球的势能在小摆角时的确是一个简谐振子的势能形式。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：请证明该小球的运动方程（</a:t>
                </a:r>
                <a:r>
                  <a:rPr lang="en-US" altLang="zh-CN" dirty="0" smtClean="0"/>
                  <a:t>F=ma</a:t>
                </a:r>
                <a:r>
                  <a:rPr lang="zh-CN" altLang="en-US" dirty="0" smtClean="0"/>
                  <a:t>）的确满足简谐振子的方程。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 smtClean="0"/>
                  <a:t>：请求出该单摆的周期。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 smtClean="0"/>
                  <a:t>：如果一开始从摆角为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的地方开始静止释放小球，求小球在接下来的时间里的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随时间的变化关系。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067800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38" t="-1320" b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667500" y="33528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43700" y="3352800"/>
            <a:ext cx="8001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25935" y="601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43800" y="3352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325591" y="4024745"/>
            <a:ext cx="235527" cy="115616"/>
          </a:xfrm>
          <a:custGeom>
            <a:avLst/>
            <a:gdLst>
              <a:gd name="connsiteX0" fmla="*/ 0 w 235527"/>
              <a:gd name="connsiteY0" fmla="*/ 0 h 115616"/>
              <a:gd name="connsiteX1" fmla="*/ 69273 w 235527"/>
              <a:gd name="connsiteY1" fmla="*/ 110837 h 115616"/>
              <a:gd name="connsiteX2" fmla="*/ 235527 w 235527"/>
              <a:gd name="connsiteY2" fmla="*/ 96982 h 11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527" h="115616">
                <a:moveTo>
                  <a:pt x="0" y="0"/>
                </a:moveTo>
                <a:cubicBezTo>
                  <a:pt x="15009" y="47336"/>
                  <a:pt x="30019" y="94673"/>
                  <a:pt x="69273" y="110837"/>
                </a:cubicBezTo>
                <a:cubicBezTo>
                  <a:pt x="108527" y="127001"/>
                  <a:pt x="235527" y="96982"/>
                  <a:pt x="235527" y="969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5570" y="431696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70" y="4316968"/>
                <a:ext cx="3741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9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7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问题二： 有阻尼的受迫振动的能量问题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/>
                  <a:t>课堂</a:t>
                </a:r>
                <a:r>
                  <a:rPr lang="zh-CN" altLang="en-US" dirty="0" smtClean="0"/>
                  <a:t>上求解了一个有阻尼的受迫振子的位移与时间的关系，现在我们基于这个解来研究以下问题。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：请求出在振子稳定振动的条件下，弹簧振子的机械能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r>
                      <a:rPr lang="en-US" altLang="zh-CN" b="0" i="1" baseline="-25000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𝑚𝑣</m:t>
                    </m:r>
                    <m:r>
                      <a:rPr lang="en-US" altLang="zh-CN" b="0" i="1" baseline="30000" smtClean="0"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𝑘𝑥</m:t>
                    </m:r>
                    <m:r>
                      <a:rPr lang="en-US" altLang="zh-CN" b="0" i="1" baseline="3000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，并指出在什么条件下该机械能不随时间变化。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：外力和摩擦力都在不断做功，为什么在第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小问所求的条件下，机械能却能保持不变？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：若第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问的条件不满足，则振子的机械能会随时间变化</a:t>
                </a:r>
                <a:r>
                  <a:rPr lang="zh-CN" altLang="en-US" dirty="0" smtClean="0"/>
                  <a:t>。当外界驱动频率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CN" b="0" i="1" baseline="-25000" smtClean="0">
                            <a:latin typeface="Cambria Math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时，请画出振子机械能随时间变化的曲线（可以用</a:t>
                </a:r>
                <a:r>
                  <a:rPr lang="en-US" altLang="zh-CN" dirty="0" smtClean="0"/>
                  <a:t>Excel</a:t>
                </a:r>
                <a:r>
                  <a:rPr lang="zh-CN" altLang="en-US" dirty="0" smtClean="0"/>
                  <a:t>作图）。注意，为了定量的画出曲线来，请取以下参数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kg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外界</m:t>
                    </m:r>
                    <m:r>
                      <a:rPr lang="zh-CN" altLang="en-US" i="1" smtClean="0">
                        <a:latin typeface="Cambria Math"/>
                      </a:rPr>
                      <m:t>驱动力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cos</m:t>
                    </m:r>
                    <m:r>
                      <a:rPr lang="zh-CN" altLang="en-US" b="0" i="1" smtClean="0">
                        <a:latin typeface="Cambria Math"/>
                      </a:rPr>
                      <m:t>𝜔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摩擦力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=−0.01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：根据第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问的曲线，</a:t>
                </a:r>
                <a:r>
                  <a:rPr lang="zh-CN" altLang="en-US" dirty="0" smtClean="0"/>
                  <a:t>当振子机械能达到最大时，请求出此时驱动力做功的功率以及摩擦力做功的功率。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 smtClean="0"/>
                  <a:t>：由</a:t>
                </a:r>
                <a:r>
                  <a:rPr lang="zh-CN" altLang="en-US" dirty="0" smtClean="0"/>
                  <a:t>于振子是做周期运动，其机械能在一个周期内的平均值是不变的。请求出一个周期内的弹簧振子机械能的平均值（注意，因为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en-US" altLang="zh-CN" i="1" baseline="-25000">
                        <a:latin typeface="Cambria Math"/>
                      </a:rPr>
                      <m:t>𝑘</m:t>
                    </m:r>
                    <m:r>
                      <a:rPr lang="en-US" altLang="zh-CN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时</a:t>
                </a:r>
                <a:r>
                  <a:rPr lang="zh-CN" altLang="en-US" dirty="0" smtClean="0"/>
                  <a:t>间</a:t>
                </a:r>
                <a:r>
                  <a:rPr lang="en-US" altLang="zh-CN" i="1" dirty="0"/>
                  <a:t>t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函数，那么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en-US" altLang="zh-CN" i="1" baseline="-25000">
                        <a:latin typeface="Cambria Math"/>
                      </a:rPr>
                      <m:t>𝑘</m:t>
                    </m:r>
                    <m:r>
                      <a:rPr lang="en-US" altLang="zh-CN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的平均值定义为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r>
                  <a:rPr lang="zh-CN" altLang="en-US" dirty="0" smtClean="0"/>
                  <a:t>你需要用到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sin</m:t>
                        </m:r>
                        <m:r>
                          <a:rPr lang="en-US" altLang="zh-CN" baseline="3000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⁡(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∆+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  <m:r>
                          <a:rPr lang="en-US" altLang="zh-CN" baseline="3000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⁡(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∆+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1/2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的结论。请注意，该结论的证明也很容易，因为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sin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CN" baseline="30000">
                                <a:latin typeface="Cambria Math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∆+</m:t>
                                </m:r>
                                <m:r>
                                  <a:rPr lang="zh-CN" alt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  <m:r>
                          <a:rPr lang="en-US" altLang="zh-CN" baseline="3000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⁡(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∆+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73182"/>
              </a:xfrm>
              <a:prstGeom prst="rect">
                <a:avLst/>
              </a:prstGeom>
              <a:blipFill rotWithShape="1">
                <a:blip r:embed="rId2"/>
                <a:stretch>
                  <a:fillRect l="-533" t="-753" r="-333" b="-9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1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问题三：亥姆赫兹共振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亥姆赫兹共振是一个有意思的现象，当我们给一个矿泉水瓶吹气时，如果吹得恰</a:t>
            </a:r>
            <a:r>
              <a:rPr lang="zh-CN" altLang="en-US" dirty="0" smtClean="0"/>
              <a:t>到</a:t>
            </a:r>
            <a:r>
              <a:rPr lang="zh-CN" altLang="en-US" dirty="0"/>
              <a:t>好处</a:t>
            </a:r>
            <a:r>
              <a:rPr lang="zh-CN" altLang="en-US" dirty="0" smtClean="0"/>
              <a:t>（</a:t>
            </a:r>
            <a:r>
              <a:rPr lang="zh-CN" altLang="en-US" dirty="0"/>
              <a:t>请确保气流是平行于瓶口的，而不是往瓶口里吹气），会使得矿泉水瓶发出巨大的轰鸣声（其实吹中国的横笛也是类似的）。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亥姆赫兹共振可以用一个简谐振子的模型来进行描述。请阅读网页：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2"/>
              </a:rPr>
              <a:t>http://newt.phys.unsw.edu.au/jw/Helmholtz.html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：请尝</a:t>
            </a:r>
            <a:r>
              <a:rPr lang="zh-CN" altLang="en-US" dirty="0"/>
              <a:t>试吹奏一只矿泉水</a:t>
            </a:r>
            <a:r>
              <a:rPr lang="zh-CN" altLang="en-US" dirty="0" smtClean="0"/>
              <a:t>瓶（请回答是否可发出巨大的声响）。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：请估算一只农夫山泉</a:t>
            </a:r>
            <a:r>
              <a:rPr lang="en-US" altLang="zh-CN" dirty="0" smtClean="0"/>
              <a:t>550ml</a:t>
            </a:r>
            <a:r>
              <a:rPr lang="zh-CN" altLang="en-US" dirty="0" smtClean="0"/>
              <a:t>的矿泉水瓶的</a:t>
            </a:r>
            <a:r>
              <a:rPr lang="zh-CN" altLang="en-US" dirty="0"/>
              <a:t>亥姆赫兹</a:t>
            </a:r>
            <a:r>
              <a:rPr lang="zh-CN" altLang="en-US" dirty="0" smtClean="0"/>
              <a:t>共振频率。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：如果往水瓶里装一半的水，其频率会如何变化？请尝试这个实验。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4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zh-CN" altLang="en-US" dirty="0" smtClean="0"/>
              <a:t>附件题）请用手机记录你的水瓶发出的声音，测量其频率（如用免费软件</a:t>
            </a:r>
            <a:r>
              <a:rPr lang="en-US" dirty="0"/>
              <a:t>Sonic </a:t>
            </a:r>
            <a:r>
              <a:rPr lang="en-US" dirty="0" err="1" smtClean="0"/>
              <a:t>Visualiser</a:t>
            </a:r>
            <a:r>
              <a:rPr lang="zh-CN" altLang="en-US" dirty="0" smtClean="0"/>
              <a:t>或其他类似的软件），看看与你的理论预期有多大的差别。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984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16</cp:revision>
  <dcterms:created xsi:type="dcterms:W3CDTF">2006-08-16T00:00:00Z</dcterms:created>
  <dcterms:modified xsi:type="dcterms:W3CDTF">2017-11-23T01:20:01Z</dcterms:modified>
</cp:coreProperties>
</file>