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ue\Desktop\&#19978;&#28023;&#31185;&#22823;&#25945;&#23398;\2016\&#35838;&#21518;&#20316;&#19994;\&#30828;&#24065;&#23454;&#39564;%20&#38543;&#26426;&#25968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ue\Desktop\&#19978;&#28023;&#31185;&#22823;&#25945;&#23398;\2016\&#35838;&#21518;&#20316;&#19994;\&#30828;&#24065;&#23454;&#39564;%20&#38543;&#26426;&#25968;&#20135;&#29983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ue\Desktop\&#19978;&#28023;&#31185;&#22823;&#25945;&#23398;\2016\&#35838;&#21518;&#20316;&#19994;\&#30828;&#24065;&#23454;&#39564;%20&#38543;&#26426;&#25968;&#20135;&#29983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ue\Desktop\&#19978;&#28023;&#31185;&#22823;&#25945;&#23398;\2016\&#35838;&#21518;&#20316;&#19994;\&#30828;&#24065;&#23454;&#39564;%20&#38543;&#26426;&#25968;&#20135;&#29983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ue\Desktop\&#19978;&#28023;&#31185;&#22823;&#25945;&#23398;\2016\&#35838;&#21518;&#20316;&#19994;\&#30828;&#24065;&#23454;&#39564;%20&#38543;&#26426;&#25968;&#20998;&#26512;%20&#31532;&#19977;&#38382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ue\Desktop\&#19978;&#28023;&#31185;&#22823;&#25945;&#23398;\2016\&#35838;&#21518;&#20316;&#19994;\&#30828;&#24065;&#23454;&#39564;%20&#38543;&#26426;&#25968;&#20998;&#26512;%20&#31532;&#19977;&#3838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Experimental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Sheet4!$A$2:$A$32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Sheet4!$B$2:$B$32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7</c:v>
                </c:pt>
                <c:pt idx="13">
                  <c:v>15</c:v>
                </c:pt>
                <c:pt idx="14">
                  <c:v>15</c:v>
                </c:pt>
                <c:pt idx="15">
                  <c:v>14</c:v>
                </c:pt>
                <c:pt idx="16">
                  <c:v>13</c:v>
                </c:pt>
                <c:pt idx="17">
                  <c:v>11</c:v>
                </c:pt>
                <c:pt idx="18">
                  <c:v>7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62592"/>
        <c:axId val="69664128"/>
      </c:scatterChart>
      <c:scatterChart>
        <c:scatterStyle val="smoothMarker"/>
        <c:varyColors val="0"/>
        <c:ser>
          <c:idx val="1"/>
          <c:order val="1"/>
          <c:tx>
            <c:strRef>
              <c:f>Sheet4!$C$1</c:f>
              <c:strCache>
                <c:ptCount val="1"/>
                <c:pt idx="0">
                  <c:v>Calculated</c:v>
                </c:pt>
              </c:strCache>
            </c:strRef>
          </c:tx>
          <c:marker>
            <c:symbol val="none"/>
          </c:marker>
          <c:xVal>
            <c:numRef>
              <c:f>Sheet4!$A$2:$A$32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Sheet4!$C$2:$C$32</c:f>
              <c:numCache>
                <c:formatCode>General</c:formatCode>
                <c:ptCount val="31"/>
                <c:pt idx="0">
                  <c:v>9.3132257461547852E-8</c:v>
                </c:pt>
                <c:pt idx="1">
                  <c:v>2.7939677238464364E-6</c:v>
                </c:pt>
                <c:pt idx="2">
                  <c:v>4.0512531995773329E-5</c:v>
                </c:pt>
                <c:pt idx="3">
                  <c:v>3.7811696529388433E-4</c:v>
                </c:pt>
                <c:pt idx="4">
                  <c:v>2.5522895157337189E-3</c:v>
                </c:pt>
                <c:pt idx="5">
                  <c:v>1.3271905481815342E-2</c:v>
                </c:pt>
                <c:pt idx="6">
                  <c:v>5.5299606174230589E-2</c:v>
                </c:pt>
                <c:pt idx="7">
                  <c:v>0.18959864974021914</c:v>
                </c:pt>
                <c:pt idx="8">
                  <c:v>0.54509611800313007</c:v>
                </c:pt>
                <c:pt idx="9">
                  <c:v>1.3324571773409846</c:v>
                </c:pt>
                <c:pt idx="10">
                  <c:v>2.7981600724160676</c:v>
                </c:pt>
                <c:pt idx="11">
                  <c:v>5.0875637680292138</c:v>
                </c:pt>
                <c:pt idx="12">
                  <c:v>8.0553092993795889</c:v>
                </c:pt>
                <c:pt idx="13">
                  <c:v>11.153505183756355</c:v>
                </c:pt>
                <c:pt idx="14">
                  <c:v>13.543542008847002</c:v>
                </c:pt>
                <c:pt idx="15">
                  <c:v>14.4464448094368</c:v>
                </c:pt>
                <c:pt idx="16">
                  <c:v>13.543542008847</c:v>
                </c:pt>
                <c:pt idx="17">
                  <c:v>11.153505183756353</c:v>
                </c:pt>
                <c:pt idx="18">
                  <c:v>8.0553092993795889</c:v>
                </c:pt>
                <c:pt idx="19">
                  <c:v>5.0875637680292138</c:v>
                </c:pt>
                <c:pt idx="20">
                  <c:v>2.7981600724160676</c:v>
                </c:pt>
                <c:pt idx="21">
                  <c:v>1.3324571773409846</c:v>
                </c:pt>
                <c:pt idx="22">
                  <c:v>0.54509611800313007</c:v>
                </c:pt>
                <c:pt idx="23">
                  <c:v>0.18959864974021914</c:v>
                </c:pt>
                <c:pt idx="24">
                  <c:v>5.5299606174230583E-2</c:v>
                </c:pt>
                <c:pt idx="25">
                  <c:v>1.3271905481815342E-2</c:v>
                </c:pt>
                <c:pt idx="26">
                  <c:v>2.5522895157337189E-3</c:v>
                </c:pt>
                <c:pt idx="27">
                  <c:v>3.7811696529388433E-4</c:v>
                </c:pt>
                <c:pt idx="28">
                  <c:v>4.0512531995773329E-5</c:v>
                </c:pt>
                <c:pt idx="29">
                  <c:v>2.7939677238464364E-6</c:v>
                </c:pt>
                <c:pt idx="30">
                  <c:v>9.3132257461547852E-8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62592"/>
        <c:axId val="69664128"/>
      </c:scatterChart>
      <c:valAx>
        <c:axId val="6966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9664128"/>
        <c:crosses val="autoZero"/>
        <c:crossBetween val="midCat"/>
      </c:valAx>
      <c:valAx>
        <c:axId val="6966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6625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Experimental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Sheet4!$A$2:$A$122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xVal>
          <c:yVal>
            <c:numRef>
              <c:f>Sheet4!$B$2:$B$122</c:f>
              <c:numCache>
                <c:formatCode>General</c:formatCode>
                <c:ptCount val="1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6</c:v>
                </c:pt>
                <c:pt idx="55">
                  <c:v>7</c:v>
                </c:pt>
                <c:pt idx="56">
                  <c:v>3</c:v>
                </c:pt>
                <c:pt idx="57">
                  <c:v>7</c:v>
                </c:pt>
                <c:pt idx="58">
                  <c:v>8</c:v>
                </c:pt>
                <c:pt idx="59">
                  <c:v>4</c:v>
                </c:pt>
                <c:pt idx="60">
                  <c:v>11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5</c:v>
                </c:pt>
                <c:pt idx="65">
                  <c:v>5</c:v>
                </c:pt>
                <c:pt idx="66">
                  <c:v>4</c:v>
                </c:pt>
                <c:pt idx="67">
                  <c:v>4</c:v>
                </c:pt>
                <c:pt idx="68">
                  <c:v>2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82144"/>
        <c:axId val="69788032"/>
      </c:scatterChart>
      <c:scatterChart>
        <c:scatterStyle val="smoothMarker"/>
        <c:varyColors val="0"/>
        <c:ser>
          <c:idx val="1"/>
          <c:order val="1"/>
          <c:tx>
            <c:strRef>
              <c:f>Sheet4!$C$1</c:f>
              <c:strCache>
                <c:ptCount val="1"/>
                <c:pt idx="0">
                  <c:v>Theoretical</c:v>
                </c:pt>
              </c:strCache>
            </c:strRef>
          </c:tx>
          <c:marker>
            <c:symbol val="none"/>
          </c:marker>
          <c:xVal>
            <c:numRef>
              <c:f>Sheet4!$A$2:$A$122</c:f>
              <c:numCache>
                <c:formatCode>General</c:formatCode>
                <c:ptCount val="1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</c:numCache>
            </c:numRef>
          </c:xVal>
          <c:yVal>
            <c:numRef>
              <c:f>Sheet4!$C$2:$C$122</c:f>
              <c:numCache>
                <c:formatCode>General</c:formatCode>
                <c:ptCount val="121"/>
                <c:pt idx="0">
                  <c:v>7.5231638452626401E-35</c:v>
                </c:pt>
                <c:pt idx="1">
                  <c:v>9.027796614315179E-33</c:v>
                </c:pt>
                <c:pt idx="2">
                  <c:v>5.3715389855175329E-31</c:v>
                </c:pt>
                <c:pt idx="3">
                  <c:v>2.1128053343035626E-29</c:v>
                </c:pt>
                <c:pt idx="4">
                  <c:v>6.1799556028379179E-28</c:v>
                </c:pt>
                <c:pt idx="5">
                  <c:v>1.4337496998583983E-26</c:v>
                </c:pt>
                <c:pt idx="6">
                  <c:v>2.7480202580619297E-25</c:v>
                </c:pt>
                <c:pt idx="7">
                  <c:v>4.4753472774151403E-24</c:v>
                </c:pt>
                <c:pt idx="8">
                  <c:v>6.3214280293488831E-23</c:v>
                </c:pt>
                <c:pt idx="9">
                  <c:v>7.8666659920786089E-22</c:v>
                </c:pt>
                <c:pt idx="10">
                  <c:v>8.7319992512072658E-21</c:v>
                </c:pt>
                <c:pt idx="11">
                  <c:v>8.7319992512072579E-20</c:v>
                </c:pt>
                <c:pt idx="12">
                  <c:v>7.9315659865132618E-19</c:v>
                </c:pt>
                <c:pt idx="13">
                  <c:v>6.5893009734110214E-18</c:v>
                </c:pt>
                <c:pt idx="14">
                  <c:v>5.0361086011069909E-17</c:v>
                </c:pt>
                <c:pt idx="15">
                  <c:v>3.5588500781156068E-16</c:v>
                </c:pt>
                <c:pt idx="16">
                  <c:v>2.3354953637633669E-15</c:v>
                </c:pt>
                <c:pt idx="17">
                  <c:v>1.4287736343022958E-14</c:v>
                </c:pt>
                <c:pt idx="18">
                  <c:v>8.1757602407298023E-14</c:v>
                </c:pt>
                <c:pt idx="19">
                  <c:v>4.3890923397602092E-13</c:v>
                </c:pt>
                <c:pt idx="20">
                  <c:v>2.2164916315789052E-12</c:v>
                </c:pt>
                <c:pt idx="21">
                  <c:v>1.0554722055137645E-11</c:v>
                </c:pt>
                <c:pt idx="22">
                  <c:v>4.7496249248119413E-11</c:v>
                </c:pt>
                <c:pt idx="23">
                  <c:v>2.0237532288329133E-10</c:v>
                </c:pt>
                <c:pt idx="24">
                  <c:v>8.1793359665330324E-10</c:v>
                </c:pt>
                <c:pt idx="25">
                  <c:v>3.1408650111486826E-9</c:v>
                </c:pt>
                <c:pt idx="26">
                  <c:v>1.1476237540735574E-8</c:v>
                </c:pt>
                <c:pt idx="27">
                  <c:v>3.9954308475153489E-8</c:v>
                </c:pt>
                <c:pt idx="28">
                  <c:v>1.3270538172104551E-7</c:v>
                </c:pt>
                <c:pt idx="29">
                  <c:v>4.2099638339090277E-7</c:v>
                </c:pt>
                <c:pt idx="30">
                  <c:v>1.2770223629524058E-6</c:v>
                </c:pt>
                <c:pt idx="31">
                  <c:v>3.7074842795392397E-6</c:v>
                </c:pt>
                <c:pt idx="32">
                  <c:v>1.0311440652468516E-5</c:v>
                </c:pt>
                <c:pt idx="33">
                  <c:v>2.7497175073249369E-5</c:v>
                </c:pt>
                <c:pt idx="34">
                  <c:v>7.0360418569785126E-5</c:v>
                </c:pt>
                <c:pt idx="35">
                  <c:v>1.728855999143293E-4</c:v>
                </c:pt>
                <c:pt idx="36">
                  <c:v>4.0820211090883277E-4</c:v>
                </c:pt>
                <c:pt idx="37">
                  <c:v>9.2672911665789043E-4</c:v>
                </c:pt>
                <c:pt idx="38">
                  <c:v>2.0241714916474983E-3</c:v>
                </c:pt>
                <c:pt idx="39">
                  <c:v>4.255950315771662E-3</c:v>
                </c:pt>
                <c:pt idx="40">
                  <c:v>8.618299389437617E-3</c:v>
                </c:pt>
                <c:pt idx="41">
                  <c:v>1.6816193930609985E-2</c:v>
                </c:pt>
                <c:pt idx="42">
                  <c:v>3.1630460012337838E-2</c:v>
                </c:pt>
                <c:pt idx="43">
                  <c:v>5.7376183278194187E-2</c:v>
                </c:pt>
                <c:pt idx="44">
                  <c:v>0.10040832073683982</c:v>
                </c:pt>
                <c:pt idx="45">
                  <c:v>0.1695784972444406</c:v>
                </c:pt>
                <c:pt idx="46">
                  <c:v>0.27648668028984891</c:v>
                </c:pt>
                <c:pt idx="47">
                  <c:v>0.43531945407337885</c:v>
                </c:pt>
                <c:pt idx="48">
                  <c:v>0.66204833640326399</c:v>
                </c:pt>
                <c:pt idx="49">
                  <c:v>0.97280571879663236</c:v>
                </c:pt>
                <c:pt idx="50">
                  <c:v>1.381384120691219</c:v>
                </c:pt>
                <c:pt idx="51">
                  <c:v>1.8960174205565761</c:v>
                </c:pt>
                <c:pt idx="52">
                  <c:v>2.5158692695846856</c:v>
                </c:pt>
                <c:pt idx="53">
                  <c:v>3.2279077421086533</c:v>
                </c:pt>
                <c:pt idx="54">
                  <c:v>4.0049966429866632</c:v>
                </c:pt>
                <c:pt idx="55">
                  <c:v>4.8059959715839993</c:v>
                </c:pt>
                <c:pt idx="56">
                  <c:v>5.5783881813028549</c:v>
                </c:pt>
                <c:pt idx="57">
                  <c:v>6.2634533965505703</c:v>
                </c:pt>
                <c:pt idx="58">
                  <c:v>6.8034062755635496</c:v>
                </c:pt>
                <c:pt idx="59">
                  <c:v>7.1493421878803449</c:v>
                </c:pt>
                <c:pt idx="60">
                  <c:v>7.2684978910116813</c:v>
                </c:pt>
                <c:pt idx="61">
                  <c:v>7.1493421878803449</c:v>
                </c:pt>
                <c:pt idx="62">
                  <c:v>6.8034062755635487</c:v>
                </c:pt>
                <c:pt idx="63">
                  <c:v>6.2634533965505694</c:v>
                </c:pt>
                <c:pt idx="64">
                  <c:v>5.5783881813028549</c:v>
                </c:pt>
                <c:pt idx="65">
                  <c:v>4.8059959715840002</c:v>
                </c:pt>
                <c:pt idx="66">
                  <c:v>4.0049966429866632</c:v>
                </c:pt>
                <c:pt idx="67">
                  <c:v>3.2279077421086528</c:v>
                </c:pt>
                <c:pt idx="68">
                  <c:v>2.515869269584686</c:v>
                </c:pt>
                <c:pt idx="69">
                  <c:v>1.8960174205565763</c:v>
                </c:pt>
                <c:pt idx="70">
                  <c:v>1.381384120691219</c:v>
                </c:pt>
                <c:pt idx="71">
                  <c:v>0.97280571879663236</c:v>
                </c:pt>
                <c:pt idx="72">
                  <c:v>0.6620483364032641</c:v>
                </c:pt>
                <c:pt idx="73">
                  <c:v>0.43531945407337885</c:v>
                </c:pt>
                <c:pt idx="74">
                  <c:v>0.27648668028984885</c:v>
                </c:pt>
                <c:pt idx="75">
                  <c:v>0.1695784972444406</c:v>
                </c:pt>
                <c:pt idx="76">
                  <c:v>0.10040832073683982</c:v>
                </c:pt>
                <c:pt idx="77">
                  <c:v>5.7376183278194194E-2</c:v>
                </c:pt>
                <c:pt idx="78">
                  <c:v>3.1630460012337838E-2</c:v>
                </c:pt>
                <c:pt idx="79">
                  <c:v>1.6816193930609985E-2</c:v>
                </c:pt>
                <c:pt idx="80">
                  <c:v>8.618299389437617E-3</c:v>
                </c:pt>
                <c:pt idx="81">
                  <c:v>4.255950315771662E-3</c:v>
                </c:pt>
                <c:pt idx="82">
                  <c:v>2.0241714916474983E-3</c:v>
                </c:pt>
                <c:pt idx="83">
                  <c:v>9.2672911665789054E-4</c:v>
                </c:pt>
                <c:pt idx="84">
                  <c:v>4.0820211090883272E-4</c:v>
                </c:pt>
                <c:pt idx="85">
                  <c:v>1.728855999143293E-4</c:v>
                </c:pt>
                <c:pt idx="86">
                  <c:v>7.0360418569785126E-5</c:v>
                </c:pt>
                <c:pt idx="87">
                  <c:v>2.7497175073249373E-5</c:v>
                </c:pt>
                <c:pt idx="88">
                  <c:v>1.0311440652468514E-5</c:v>
                </c:pt>
                <c:pt idx="89">
                  <c:v>3.7074842795392393E-6</c:v>
                </c:pt>
                <c:pt idx="90">
                  <c:v>1.2770223629524058E-6</c:v>
                </c:pt>
                <c:pt idx="91">
                  <c:v>4.2099638339090277E-7</c:v>
                </c:pt>
                <c:pt idx="92">
                  <c:v>1.3270538172104548E-7</c:v>
                </c:pt>
                <c:pt idx="93">
                  <c:v>3.9954308475153482E-8</c:v>
                </c:pt>
                <c:pt idx="94">
                  <c:v>1.1476237540735574E-8</c:v>
                </c:pt>
                <c:pt idx="95">
                  <c:v>3.1408650111486826E-9</c:v>
                </c:pt>
                <c:pt idx="96">
                  <c:v>8.1793359665330334E-10</c:v>
                </c:pt>
                <c:pt idx="97">
                  <c:v>2.0237532288329133E-10</c:v>
                </c:pt>
                <c:pt idx="98">
                  <c:v>4.7496249248119407E-11</c:v>
                </c:pt>
                <c:pt idx="99">
                  <c:v>1.0554722055137647E-11</c:v>
                </c:pt>
                <c:pt idx="100">
                  <c:v>2.2164916315789052E-12</c:v>
                </c:pt>
                <c:pt idx="101">
                  <c:v>4.3890923397602092E-13</c:v>
                </c:pt>
                <c:pt idx="102">
                  <c:v>8.1757602407298036E-14</c:v>
                </c:pt>
                <c:pt idx="103">
                  <c:v>1.4287736343022958E-14</c:v>
                </c:pt>
                <c:pt idx="104">
                  <c:v>2.3354953637633669E-15</c:v>
                </c:pt>
                <c:pt idx="105">
                  <c:v>3.5588500781156068E-16</c:v>
                </c:pt>
                <c:pt idx="106">
                  <c:v>5.0361086011069909E-17</c:v>
                </c:pt>
                <c:pt idx="107">
                  <c:v>6.5893009734110206E-18</c:v>
                </c:pt>
                <c:pt idx="108">
                  <c:v>7.9315659865132627E-19</c:v>
                </c:pt>
                <c:pt idx="109">
                  <c:v>8.7319992512072567E-20</c:v>
                </c:pt>
                <c:pt idx="110">
                  <c:v>8.7319992512072658E-21</c:v>
                </c:pt>
                <c:pt idx="111">
                  <c:v>7.8666659920786089E-22</c:v>
                </c:pt>
                <c:pt idx="112">
                  <c:v>6.3214280293488831E-23</c:v>
                </c:pt>
                <c:pt idx="113">
                  <c:v>4.4753472774151403E-24</c:v>
                </c:pt>
                <c:pt idx="114">
                  <c:v>2.7480202580619297E-25</c:v>
                </c:pt>
                <c:pt idx="115">
                  <c:v>1.4337496998583983E-26</c:v>
                </c:pt>
                <c:pt idx="116">
                  <c:v>6.1799556028379188E-28</c:v>
                </c:pt>
                <c:pt idx="117">
                  <c:v>2.1128053343035629E-29</c:v>
                </c:pt>
                <c:pt idx="118">
                  <c:v>5.3715389855175329E-31</c:v>
                </c:pt>
                <c:pt idx="119">
                  <c:v>9.027796614315179E-33</c:v>
                </c:pt>
                <c:pt idx="120">
                  <c:v>7.5231638452626401E-35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82144"/>
        <c:axId val="69788032"/>
      </c:scatterChart>
      <c:valAx>
        <c:axId val="6978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9788032"/>
        <c:crosses val="autoZero"/>
        <c:crossBetween val="midCat"/>
      </c:valAx>
      <c:valAx>
        <c:axId val="69788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7821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Sheet4!$J$1</c:f>
              <c:strCache>
                <c:ptCount val="1"/>
              </c:strCache>
            </c:strRef>
          </c:tx>
          <c:marker>
            <c:symbol val="none"/>
          </c:marker>
          <c:xVal>
            <c:numRef>
              <c:f>Sheet4!$I$2:$I$33</c:f>
              <c:numCache>
                <c:formatCode>General</c:formatCode>
                <c:ptCount val="32"/>
                <c:pt idx="0">
                  <c:v>0</c:v>
                </c:pt>
                <c:pt idx="1">
                  <c:v>3.3333333E-2</c:v>
                </c:pt>
                <c:pt idx="2">
                  <c:v>6.6666666999999999E-2</c:v>
                </c:pt>
                <c:pt idx="3">
                  <c:v>0.1</c:v>
                </c:pt>
                <c:pt idx="4">
                  <c:v>0.133333333</c:v>
                </c:pt>
                <c:pt idx="5">
                  <c:v>0.16666666699999999</c:v>
                </c:pt>
                <c:pt idx="6">
                  <c:v>0.2</c:v>
                </c:pt>
                <c:pt idx="7">
                  <c:v>0.233333333</c:v>
                </c:pt>
                <c:pt idx="8">
                  <c:v>0.26666666700000002</c:v>
                </c:pt>
                <c:pt idx="9">
                  <c:v>0.3</c:v>
                </c:pt>
                <c:pt idx="10">
                  <c:v>0.33333333300000001</c:v>
                </c:pt>
                <c:pt idx="11">
                  <c:v>0.366666667</c:v>
                </c:pt>
                <c:pt idx="12">
                  <c:v>0.4</c:v>
                </c:pt>
                <c:pt idx="13">
                  <c:v>0.43333333299999999</c:v>
                </c:pt>
                <c:pt idx="14">
                  <c:v>0.46666666699999998</c:v>
                </c:pt>
                <c:pt idx="15">
                  <c:v>0.5</c:v>
                </c:pt>
                <c:pt idx="16">
                  <c:v>0.53333333299999997</c:v>
                </c:pt>
                <c:pt idx="17">
                  <c:v>0.56666666700000001</c:v>
                </c:pt>
                <c:pt idx="18">
                  <c:v>0.6</c:v>
                </c:pt>
                <c:pt idx="19">
                  <c:v>0.63333333300000005</c:v>
                </c:pt>
                <c:pt idx="20">
                  <c:v>0.66666666699999999</c:v>
                </c:pt>
                <c:pt idx="21">
                  <c:v>0.7</c:v>
                </c:pt>
                <c:pt idx="22">
                  <c:v>0.73333333300000003</c:v>
                </c:pt>
                <c:pt idx="23">
                  <c:v>0.76666666699999997</c:v>
                </c:pt>
                <c:pt idx="24">
                  <c:v>0.8</c:v>
                </c:pt>
                <c:pt idx="25">
                  <c:v>0.83333333300000001</c:v>
                </c:pt>
                <c:pt idx="26">
                  <c:v>0.86666666699999995</c:v>
                </c:pt>
                <c:pt idx="27">
                  <c:v>0.9</c:v>
                </c:pt>
                <c:pt idx="28">
                  <c:v>0.93333333299999999</c:v>
                </c:pt>
                <c:pt idx="29">
                  <c:v>0.96666666700000003</c:v>
                </c:pt>
                <c:pt idx="30">
                  <c:v>1</c:v>
                </c:pt>
              </c:numCache>
            </c:numRef>
          </c:xVal>
          <c:yVal>
            <c:numRef>
              <c:f>Sheet4!$J$2:$J$33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7</c:v>
                </c:pt>
                <c:pt idx="13">
                  <c:v>15</c:v>
                </c:pt>
                <c:pt idx="14">
                  <c:v>15</c:v>
                </c:pt>
                <c:pt idx="15">
                  <c:v>14</c:v>
                </c:pt>
                <c:pt idx="16">
                  <c:v>13</c:v>
                </c:pt>
                <c:pt idx="17">
                  <c:v>11</c:v>
                </c:pt>
                <c:pt idx="18">
                  <c:v>7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581696"/>
        <c:axId val="71583232"/>
      </c:scatterChart>
      <c:valAx>
        <c:axId val="71581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583232"/>
        <c:crosses val="autoZero"/>
        <c:crossBetween val="midCat"/>
      </c:valAx>
      <c:valAx>
        <c:axId val="7158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581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Sheet4!$G$1</c:f>
              <c:strCache>
                <c:ptCount val="1"/>
              </c:strCache>
            </c:strRef>
          </c:tx>
          <c:marker>
            <c:symbol val="none"/>
          </c:marker>
          <c:xVal>
            <c:numRef>
              <c:f>Sheet4!$E$2:$E$123</c:f>
              <c:numCache>
                <c:formatCode>General</c:formatCode>
                <c:ptCount val="122"/>
                <c:pt idx="0">
                  <c:v>0</c:v>
                </c:pt>
                <c:pt idx="1">
                  <c:v>8.3333333333333332E-3</c:v>
                </c:pt>
                <c:pt idx="2">
                  <c:v>1.6666666666666666E-2</c:v>
                </c:pt>
                <c:pt idx="3">
                  <c:v>2.5000000000000001E-2</c:v>
                </c:pt>
                <c:pt idx="4">
                  <c:v>3.3333333333333333E-2</c:v>
                </c:pt>
                <c:pt idx="5">
                  <c:v>4.1666666666666664E-2</c:v>
                </c:pt>
                <c:pt idx="6">
                  <c:v>0.05</c:v>
                </c:pt>
                <c:pt idx="7">
                  <c:v>5.8333333333333334E-2</c:v>
                </c:pt>
                <c:pt idx="8">
                  <c:v>6.6666666666666666E-2</c:v>
                </c:pt>
                <c:pt idx="9">
                  <c:v>7.4999999999999997E-2</c:v>
                </c:pt>
                <c:pt idx="10">
                  <c:v>8.3333333333333329E-2</c:v>
                </c:pt>
                <c:pt idx="11">
                  <c:v>9.166666666666666E-2</c:v>
                </c:pt>
                <c:pt idx="12">
                  <c:v>0.1</c:v>
                </c:pt>
                <c:pt idx="13">
                  <c:v>0.10833333333333334</c:v>
                </c:pt>
                <c:pt idx="14">
                  <c:v>0.11666666666666667</c:v>
                </c:pt>
                <c:pt idx="15">
                  <c:v>0.125</c:v>
                </c:pt>
                <c:pt idx="16">
                  <c:v>0.13333333333333333</c:v>
                </c:pt>
                <c:pt idx="17">
                  <c:v>0.14166666666666666</c:v>
                </c:pt>
                <c:pt idx="18">
                  <c:v>0.15</c:v>
                </c:pt>
                <c:pt idx="19">
                  <c:v>0.15833333333333333</c:v>
                </c:pt>
                <c:pt idx="20">
                  <c:v>0.16666666666666666</c:v>
                </c:pt>
                <c:pt idx="21">
                  <c:v>0.17499999999999999</c:v>
                </c:pt>
                <c:pt idx="22">
                  <c:v>0.18333333333333332</c:v>
                </c:pt>
                <c:pt idx="23">
                  <c:v>0.19166666666666668</c:v>
                </c:pt>
                <c:pt idx="24">
                  <c:v>0.2</c:v>
                </c:pt>
                <c:pt idx="25">
                  <c:v>0.20833333333333334</c:v>
                </c:pt>
                <c:pt idx="26">
                  <c:v>0.21666666666666667</c:v>
                </c:pt>
                <c:pt idx="27">
                  <c:v>0.22500000000000001</c:v>
                </c:pt>
                <c:pt idx="28">
                  <c:v>0.23333333333333334</c:v>
                </c:pt>
                <c:pt idx="29">
                  <c:v>0.24166666666666667</c:v>
                </c:pt>
                <c:pt idx="30">
                  <c:v>0.25</c:v>
                </c:pt>
                <c:pt idx="31">
                  <c:v>0.25833333333333336</c:v>
                </c:pt>
                <c:pt idx="32">
                  <c:v>0.26666666666666666</c:v>
                </c:pt>
                <c:pt idx="33">
                  <c:v>0.27500000000000002</c:v>
                </c:pt>
                <c:pt idx="34">
                  <c:v>0.28333333333333333</c:v>
                </c:pt>
                <c:pt idx="35">
                  <c:v>0.29166666666666669</c:v>
                </c:pt>
                <c:pt idx="36">
                  <c:v>0.3</c:v>
                </c:pt>
                <c:pt idx="37">
                  <c:v>0.30833333333333335</c:v>
                </c:pt>
                <c:pt idx="38">
                  <c:v>0.31666666666666665</c:v>
                </c:pt>
                <c:pt idx="39">
                  <c:v>0.32500000000000001</c:v>
                </c:pt>
                <c:pt idx="40">
                  <c:v>0.33333333333333331</c:v>
                </c:pt>
                <c:pt idx="41">
                  <c:v>0.34166666666666667</c:v>
                </c:pt>
                <c:pt idx="42">
                  <c:v>0.35</c:v>
                </c:pt>
                <c:pt idx="43">
                  <c:v>0.35833333333333334</c:v>
                </c:pt>
                <c:pt idx="44">
                  <c:v>0.36666666666666664</c:v>
                </c:pt>
                <c:pt idx="45">
                  <c:v>0.375</c:v>
                </c:pt>
                <c:pt idx="46">
                  <c:v>0.38333333333333336</c:v>
                </c:pt>
                <c:pt idx="47">
                  <c:v>0.39166666666666666</c:v>
                </c:pt>
                <c:pt idx="48">
                  <c:v>0.4</c:v>
                </c:pt>
                <c:pt idx="49">
                  <c:v>0.40833333333333333</c:v>
                </c:pt>
                <c:pt idx="50">
                  <c:v>0.41666666666666669</c:v>
                </c:pt>
                <c:pt idx="51">
                  <c:v>0.42499999999999999</c:v>
                </c:pt>
                <c:pt idx="52">
                  <c:v>0.43333333333333335</c:v>
                </c:pt>
                <c:pt idx="53">
                  <c:v>0.44166666666666665</c:v>
                </c:pt>
                <c:pt idx="54">
                  <c:v>0.45</c:v>
                </c:pt>
                <c:pt idx="55">
                  <c:v>0.45833333333333331</c:v>
                </c:pt>
                <c:pt idx="56">
                  <c:v>0.46666666666666667</c:v>
                </c:pt>
                <c:pt idx="57">
                  <c:v>0.47499999999999998</c:v>
                </c:pt>
                <c:pt idx="58">
                  <c:v>0.48333333333333334</c:v>
                </c:pt>
                <c:pt idx="59">
                  <c:v>0.49166666666666664</c:v>
                </c:pt>
                <c:pt idx="60">
                  <c:v>0.5</c:v>
                </c:pt>
                <c:pt idx="61">
                  <c:v>0.5083333333333333</c:v>
                </c:pt>
                <c:pt idx="62">
                  <c:v>0.51666666666666672</c:v>
                </c:pt>
                <c:pt idx="63">
                  <c:v>0.52500000000000002</c:v>
                </c:pt>
                <c:pt idx="64">
                  <c:v>0.53333333333333333</c:v>
                </c:pt>
                <c:pt idx="65">
                  <c:v>0.54166666666666663</c:v>
                </c:pt>
                <c:pt idx="66">
                  <c:v>0.55000000000000004</c:v>
                </c:pt>
                <c:pt idx="67">
                  <c:v>0.55833333333333335</c:v>
                </c:pt>
                <c:pt idx="68">
                  <c:v>0.56666666666666665</c:v>
                </c:pt>
                <c:pt idx="69">
                  <c:v>0.57499999999999996</c:v>
                </c:pt>
                <c:pt idx="70">
                  <c:v>0.58333333333333337</c:v>
                </c:pt>
                <c:pt idx="71">
                  <c:v>0.59166666666666667</c:v>
                </c:pt>
                <c:pt idx="72">
                  <c:v>0.6</c:v>
                </c:pt>
                <c:pt idx="73">
                  <c:v>0.60833333333333328</c:v>
                </c:pt>
                <c:pt idx="74">
                  <c:v>0.6166666666666667</c:v>
                </c:pt>
                <c:pt idx="75">
                  <c:v>0.625</c:v>
                </c:pt>
                <c:pt idx="76">
                  <c:v>0.6333333333333333</c:v>
                </c:pt>
                <c:pt idx="77">
                  <c:v>0.64166666666666672</c:v>
                </c:pt>
                <c:pt idx="78">
                  <c:v>0.65</c:v>
                </c:pt>
                <c:pt idx="79">
                  <c:v>0.65833333333333333</c:v>
                </c:pt>
                <c:pt idx="80">
                  <c:v>0.66666666666666663</c:v>
                </c:pt>
                <c:pt idx="81">
                  <c:v>0.67500000000000004</c:v>
                </c:pt>
                <c:pt idx="82">
                  <c:v>0.68333333333333335</c:v>
                </c:pt>
                <c:pt idx="83">
                  <c:v>0.69166666666666665</c:v>
                </c:pt>
                <c:pt idx="84">
                  <c:v>0.7</c:v>
                </c:pt>
                <c:pt idx="85">
                  <c:v>0.70833333333333337</c:v>
                </c:pt>
                <c:pt idx="86">
                  <c:v>0.71666666666666667</c:v>
                </c:pt>
                <c:pt idx="87">
                  <c:v>0.72499999999999998</c:v>
                </c:pt>
                <c:pt idx="88">
                  <c:v>0.73333333333333328</c:v>
                </c:pt>
                <c:pt idx="89">
                  <c:v>0.7416666666666667</c:v>
                </c:pt>
                <c:pt idx="90">
                  <c:v>0.75</c:v>
                </c:pt>
                <c:pt idx="91">
                  <c:v>0.7583333333333333</c:v>
                </c:pt>
                <c:pt idx="92">
                  <c:v>0.76666666666666672</c:v>
                </c:pt>
                <c:pt idx="93">
                  <c:v>0.77500000000000002</c:v>
                </c:pt>
                <c:pt idx="94">
                  <c:v>0.78333333333333333</c:v>
                </c:pt>
                <c:pt idx="95">
                  <c:v>0.79166666666666663</c:v>
                </c:pt>
                <c:pt idx="96">
                  <c:v>0.8</c:v>
                </c:pt>
                <c:pt idx="97">
                  <c:v>0.80833333333333335</c:v>
                </c:pt>
                <c:pt idx="98">
                  <c:v>0.81666666666666665</c:v>
                </c:pt>
                <c:pt idx="99">
                  <c:v>0.82499999999999996</c:v>
                </c:pt>
                <c:pt idx="100">
                  <c:v>0.83333333333333337</c:v>
                </c:pt>
                <c:pt idx="101">
                  <c:v>0.84166666666666667</c:v>
                </c:pt>
                <c:pt idx="102">
                  <c:v>0.85</c:v>
                </c:pt>
                <c:pt idx="103">
                  <c:v>0.85833333333333328</c:v>
                </c:pt>
                <c:pt idx="104">
                  <c:v>0.8666666666666667</c:v>
                </c:pt>
                <c:pt idx="105">
                  <c:v>0.875</c:v>
                </c:pt>
                <c:pt idx="106">
                  <c:v>0.8833333333333333</c:v>
                </c:pt>
                <c:pt idx="107">
                  <c:v>0.89166666666666672</c:v>
                </c:pt>
                <c:pt idx="108">
                  <c:v>0.9</c:v>
                </c:pt>
                <c:pt idx="109">
                  <c:v>0.90833333333333333</c:v>
                </c:pt>
                <c:pt idx="110">
                  <c:v>0.91666666666666663</c:v>
                </c:pt>
                <c:pt idx="111">
                  <c:v>0.92500000000000004</c:v>
                </c:pt>
                <c:pt idx="112">
                  <c:v>0.93333333333333335</c:v>
                </c:pt>
                <c:pt idx="113">
                  <c:v>0.94166666666666665</c:v>
                </c:pt>
                <c:pt idx="114">
                  <c:v>0.95</c:v>
                </c:pt>
                <c:pt idx="115">
                  <c:v>0.95833333333333337</c:v>
                </c:pt>
                <c:pt idx="116">
                  <c:v>0.96666666666666667</c:v>
                </c:pt>
                <c:pt idx="117">
                  <c:v>0.97499999999999998</c:v>
                </c:pt>
                <c:pt idx="118">
                  <c:v>0.98333333333333328</c:v>
                </c:pt>
                <c:pt idx="119">
                  <c:v>0.9916666666666667</c:v>
                </c:pt>
                <c:pt idx="120">
                  <c:v>1</c:v>
                </c:pt>
              </c:numCache>
            </c:numRef>
          </c:xVal>
          <c:yVal>
            <c:numRef>
              <c:f>Sheet4!$G$2:$G$123</c:f>
              <c:numCache>
                <c:formatCode>General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6</c:v>
                </c:pt>
                <c:pt idx="55">
                  <c:v>7</c:v>
                </c:pt>
                <c:pt idx="56">
                  <c:v>3</c:v>
                </c:pt>
                <c:pt idx="57">
                  <c:v>7</c:v>
                </c:pt>
                <c:pt idx="58">
                  <c:v>8</c:v>
                </c:pt>
                <c:pt idx="59">
                  <c:v>4</c:v>
                </c:pt>
                <c:pt idx="60">
                  <c:v>11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5</c:v>
                </c:pt>
                <c:pt idx="65">
                  <c:v>5</c:v>
                </c:pt>
                <c:pt idx="66">
                  <c:v>4</c:v>
                </c:pt>
                <c:pt idx="67">
                  <c:v>4</c:v>
                </c:pt>
                <c:pt idx="68">
                  <c:v>2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595136"/>
        <c:axId val="71596672"/>
      </c:scatterChart>
      <c:valAx>
        <c:axId val="71595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596672"/>
        <c:crosses val="autoZero"/>
        <c:crossBetween val="midCat"/>
      </c:valAx>
      <c:valAx>
        <c:axId val="71596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595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400组</c:v>
                </c:pt>
              </c:strCache>
            </c:strRef>
          </c:tx>
          <c:invertIfNegative val="0"/>
          <c:cat>
            <c:strRef>
              <c:f>Sheet4!$A$2:$A$33</c:f>
              <c:strCach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More</c:v>
                </c:pt>
              </c:strCache>
            </c:strRef>
          </c:cat>
          <c:val>
            <c:numRef>
              <c:f>Sheet4!$C$2:$C$33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5.0000000000000001E-3</c:v>
                </c:pt>
                <c:pt idx="8">
                  <c:v>5.0000000000000001E-3</c:v>
                </c:pt>
                <c:pt idx="9">
                  <c:v>2.5000000000000001E-3</c:v>
                </c:pt>
                <c:pt idx="10">
                  <c:v>2.75E-2</c:v>
                </c:pt>
                <c:pt idx="11">
                  <c:v>0.04</c:v>
                </c:pt>
                <c:pt idx="12">
                  <c:v>9.2499999999999999E-2</c:v>
                </c:pt>
                <c:pt idx="13">
                  <c:v>0.14499999999999999</c:v>
                </c:pt>
                <c:pt idx="14">
                  <c:v>0.1275</c:v>
                </c:pt>
                <c:pt idx="15">
                  <c:v>0.15</c:v>
                </c:pt>
                <c:pt idx="16">
                  <c:v>0.11749999999999999</c:v>
                </c:pt>
                <c:pt idx="17">
                  <c:v>0.10249999999999999</c:v>
                </c:pt>
                <c:pt idx="18">
                  <c:v>9.2499999999999999E-2</c:v>
                </c:pt>
                <c:pt idx="19">
                  <c:v>4.4999999999999998E-2</c:v>
                </c:pt>
                <c:pt idx="20">
                  <c:v>2.2499999999999999E-2</c:v>
                </c:pt>
                <c:pt idx="21">
                  <c:v>0.01</c:v>
                </c:pt>
                <c:pt idx="22">
                  <c:v>1.2500000000000001E-2</c:v>
                </c:pt>
                <c:pt idx="23">
                  <c:v>2.5000000000000001E-3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Sheet4!$E$1</c:f>
              <c:strCache>
                <c:ptCount val="1"/>
                <c:pt idx="0">
                  <c:v>100组</c:v>
                </c:pt>
              </c:strCache>
            </c:strRef>
          </c:tx>
          <c:invertIfNegative val="0"/>
          <c:cat>
            <c:strRef>
              <c:f>Sheet4!$A$2:$A$33</c:f>
              <c:strCach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More</c:v>
                </c:pt>
              </c:strCache>
            </c:strRef>
          </c:cat>
          <c:val>
            <c:numRef>
              <c:f>Sheet4!$E$2:$E$33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0.01</c:v>
                </c:pt>
                <c:pt idx="8">
                  <c:v>0.01</c:v>
                </c:pt>
                <c:pt idx="9">
                  <c:v>0.02</c:v>
                </c:pt>
                <c:pt idx="10">
                  <c:v>0.03</c:v>
                </c:pt>
                <c:pt idx="11">
                  <c:v>0.04</c:v>
                </c:pt>
                <c:pt idx="12">
                  <c:v>7.0000000000000007E-2</c:v>
                </c:pt>
                <c:pt idx="13">
                  <c:v>0.15</c:v>
                </c:pt>
                <c:pt idx="14">
                  <c:v>0.15</c:v>
                </c:pt>
                <c:pt idx="15">
                  <c:v>0.14000000000000001</c:v>
                </c:pt>
                <c:pt idx="16">
                  <c:v>0.13</c:v>
                </c:pt>
                <c:pt idx="17">
                  <c:v>0.11</c:v>
                </c:pt>
                <c:pt idx="18">
                  <c:v>7.0000000000000007E-2</c:v>
                </c:pt>
                <c:pt idx="19">
                  <c:v>0.03</c:v>
                </c:pt>
                <c:pt idx="20">
                  <c:v>0.02</c:v>
                </c:pt>
                <c:pt idx="21">
                  <c:v>0.01</c:v>
                </c:pt>
                <c:pt idx="22">
                  <c:v>0</c:v>
                </c:pt>
                <c:pt idx="23">
                  <c:v>0.01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902976"/>
        <c:axId val="75904512"/>
      </c:barChart>
      <c:scatterChart>
        <c:scatterStyle val="smoothMarker"/>
        <c:varyColors val="0"/>
        <c:ser>
          <c:idx val="2"/>
          <c:order val="2"/>
          <c:tx>
            <c:strRef>
              <c:f>Sheet4!$F$1</c:f>
              <c:strCache>
                <c:ptCount val="1"/>
                <c:pt idx="0">
                  <c:v>Calculated</c:v>
                </c:pt>
              </c:strCache>
            </c:strRef>
          </c:tx>
          <c:marker>
            <c:symbol val="none"/>
          </c:marker>
          <c:xVal>
            <c:strRef>
              <c:f>Sheet4!$A$2:$A$33</c:f>
              <c:strCach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More</c:v>
                </c:pt>
              </c:strCache>
            </c:strRef>
          </c:xVal>
          <c:yVal>
            <c:numRef>
              <c:f>Sheet4!$F$2:$F$33</c:f>
              <c:numCache>
                <c:formatCode>General</c:formatCode>
                <c:ptCount val="32"/>
                <c:pt idx="0">
                  <c:v>9.3132257461547852E-10</c:v>
                </c:pt>
                <c:pt idx="1">
                  <c:v>2.7939677238464365E-8</c:v>
                </c:pt>
                <c:pt idx="2">
                  <c:v>4.0512531995773331E-7</c:v>
                </c:pt>
                <c:pt idx="3">
                  <c:v>3.7811696529388436E-6</c:v>
                </c:pt>
                <c:pt idx="4">
                  <c:v>2.5522895157337189E-5</c:v>
                </c:pt>
                <c:pt idx="5">
                  <c:v>1.3271905481815341E-4</c:v>
                </c:pt>
                <c:pt idx="6">
                  <c:v>5.5299606174230597E-4</c:v>
                </c:pt>
                <c:pt idx="7">
                  <c:v>1.8959864974021912E-3</c:v>
                </c:pt>
                <c:pt idx="8">
                  <c:v>5.4509611800313005E-3</c:v>
                </c:pt>
                <c:pt idx="9">
                  <c:v>1.3324571773409847E-2</c:v>
                </c:pt>
                <c:pt idx="10">
                  <c:v>2.7981600724160675E-2</c:v>
                </c:pt>
                <c:pt idx="11">
                  <c:v>5.0875637680292136E-2</c:v>
                </c:pt>
                <c:pt idx="12">
                  <c:v>8.0553092993795886E-2</c:v>
                </c:pt>
                <c:pt idx="13">
                  <c:v>0.11153505183756354</c:v>
                </c:pt>
                <c:pt idx="14">
                  <c:v>0.13543542008847001</c:v>
                </c:pt>
                <c:pt idx="15">
                  <c:v>0.14446444809436801</c:v>
                </c:pt>
                <c:pt idx="16">
                  <c:v>0.13543542008847001</c:v>
                </c:pt>
                <c:pt idx="17">
                  <c:v>0.11153505183756353</c:v>
                </c:pt>
                <c:pt idx="18">
                  <c:v>8.0553092993795886E-2</c:v>
                </c:pt>
                <c:pt idx="19">
                  <c:v>5.0875637680292143E-2</c:v>
                </c:pt>
                <c:pt idx="20">
                  <c:v>2.7981600724160675E-2</c:v>
                </c:pt>
                <c:pt idx="21">
                  <c:v>1.3324571773409845E-2</c:v>
                </c:pt>
                <c:pt idx="22">
                  <c:v>5.4509611800313005E-3</c:v>
                </c:pt>
                <c:pt idx="23">
                  <c:v>1.8959864974021916E-3</c:v>
                </c:pt>
                <c:pt idx="24">
                  <c:v>5.5299606174230586E-4</c:v>
                </c:pt>
                <c:pt idx="25">
                  <c:v>1.3271905481815341E-4</c:v>
                </c:pt>
                <c:pt idx="26">
                  <c:v>2.5522895157337189E-5</c:v>
                </c:pt>
                <c:pt idx="27">
                  <c:v>3.7811696529388432E-6</c:v>
                </c:pt>
                <c:pt idx="28">
                  <c:v>4.0512531995773331E-7</c:v>
                </c:pt>
                <c:pt idx="29">
                  <c:v>2.7939677238464365E-8</c:v>
                </c:pt>
                <c:pt idx="30">
                  <c:v>9.3132257461547852E-10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902976"/>
        <c:axId val="75904512"/>
      </c:scatterChart>
      <c:catAx>
        <c:axId val="75902976"/>
        <c:scaling>
          <c:orientation val="minMax"/>
        </c:scaling>
        <c:delete val="0"/>
        <c:axPos val="b"/>
        <c:majorTickMark val="out"/>
        <c:minorTickMark val="none"/>
        <c:tickLblPos val="nextTo"/>
        <c:crossAx val="75904512"/>
        <c:crosses val="autoZero"/>
        <c:auto val="1"/>
        <c:lblAlgn val="ctr"/>
        <c:lblOffset val="100"/>
        <c:noMultiLvlLbl val="0"/>
      </c:catAx>
      <c:valAx>
        <c:axId val="759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902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Sheet4!$I$1</c:f>
              <c:strCache>
                <c:ptCount val="1"/>
                <c:pt idx="0">
                  <c:v>2000组</c:v>
                </c:pt>
              </c:strCache>
            </c:strRef>
          </c:tx>
          <c:invertIfNegative val="0"/>
          <c:cat>
            <c:strRef>
              <c:f>Sheet4!$A$2:$A$33</c:f>
              <c:strCach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More</c:v>
                </c:pt>
              </c:strCache>
            </c:strRef>
          </c:cat>
          <c:val>
            <c:numRef>
              <c:f>Sheet4!$I$2:$I$33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5.0000000000000001E-4</c:v>
                </c:pt>
                <c:pt idx="7">
                  <c:v>5.0000000000000001E-4</c:v>
                </c:pt>
                <c:pt idx="8">
                  <c:v>6.4999999999999997E-3</c:v>
                </c:pt>
                <c:pt idx="9">
                  <c:v>1.4E-2</c:v>
                </c:pt>
                <c:pt idx="10">
                  <c:v>2.9499999999999998E-2</c:v>
                </c:pt>
                <c:pt idx="11">
                  <c:v>5.3999999999999999E-2</c:v>
                </c:pt>
                <c:pt idx="12">
                  <c:v>8.5999999999999993E-2</c:v>
                </c:pt>
                <c:pt idx="13">
                  <c:v>0.1205</c:v>
                </c:pt>
                <c:pt idx="14">
                  <c:v>0.14199999999999999</c:v>
                </c:pt>
                <c:pt idx="15">
                  <c:v>0.13750000000000001</c:v>
                </c:pt>
                <c:pt idx="16">
                  <c:v>0.13800000000000001</c:v>
                </c:pt>
                <c:pt idx="17">
                  <c:v>9.9000000000000005E-2</c:v>
                </c:pt>
                <c:pt idx="18">
                  <c:v>8.5500000000000007E-2</c:v>
                </c:pt>
                <c:pt idx="19">
                  <c:v>4.2500000000000003E-2</c:v>
                </c:pt>
                <c:pt idx="20">
                  <c:v>2.1999999999999999E-2</c:v>
                </c:pt>
                <c:pt idx="21">
                  <c:v>1.35E-2</c:v>
                </c:pt>
                <c:pt idx="22">
                  <c:v>5.4999999999999997E-3</c:v>
                </c:pt>
                <c:pt idx="23">
                  <c:v>1.5E-3</c:v>
                </c:pt>
                <c:pt idx="24">
                  <c:v>1.5E-3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933568"/>
        <c:axId val="75935104"/>
      </c:barChart>
      <c:scatterChart>
        <c:scatterStyle val="smoothMarker"/>
        <c:varyColors val="0"/>
        <c:ser>
          <c:idx val="2"/>
          <c:order val="0"/>
          <c:tx>
            <c:strRef>
              <c:f>Sheet4!$F$1</c:f>
              <c:strCache>
                <c:ptCount val="1"/>
                <c:pt idx="0">
                  <c:v>Calculated</c:v>
                </c:pt>
              </c:strCache>
            </c:strRef>
          </c:tx>
          <c:marker>
            <c:symbol val="none"/>
          </c:marker>
          <c:xVal>
            <c:strRef>
              <c:f>Sheet4!$A$2:$A$33</c:f>
              <c:strCach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More</c:v>
                </c:pt>
              </c:strCache>
            </c:strRef>
          </c:xVal>
          <c:yVal>
            <c:numRef>
              <c:f>Sheet4!$F$2:$F$33</c:f>
              <c:numCache>
                <c:formatCode>General</c:formatCode>
                <c:ptCount val="32"/>
                <c:pt idx="0">
                  <c:v>9.3132257461547852E-10</c:v>
                </c:pt>
                <c:pt idx="1">
                  <c:v>2.7939677238464365E-8</c:v>
                </c:pt>
                <c:pt idx="2">
                  <c:v>4.0512531995773331E-7</c:v>
                </c:pt>
                <c:pt idx="3">
                  <c:v>3.7811696529388436E-6</c:v>
                </c:pt>
                <c:pt idx="4">
                  <c:v>2.5522895157337189E-5</c:v>
                </c:pt>
                <c:pt idx="5">
                  <c:v>1.3271905481815341E-4</c:v>
                </c:pt>
                <c:pt idx="6">
                  <c:v>5.5299606174230597E-4</c:v>
                </c:pt>
                <c:pt idx="7">
                  <c:v>1.8959864974021912E-3</c:v>
                </c:pt>
                <c:pt idx="8">
                  <c:v>5.4509611800313005E-3</c:v>
                </c:pt>
                <c:pt idx="9">
                  <c:v>1.3324571773409847E-2</c:v>
                </c:pt>
                <c:pt idx="10">
                  <c:v>2.7981600724160675E-2</c:v>
                </c:pt>
                <c:pt idx="11">
                  <c:v>5.0875637680292136E-2</c:v>
                </c:pt>
                <c:pt idx="12">
                  <c:v>8.0553092993795886E-2</c:v>
                </c:pt>
                <c:pt idx="13">
                  <c:v>0.11153505183756354</c:v>
                </c:pt>
                <c:pt idx="14">
                  <c:v>0.13543542008847001</c:v>
                </c:pt>
                <c:pt idx="15">
                  <c:v>0.14446444809436801</c:v>
                </c:pt>
                <c:pt idx="16">
                  <c:v>0.13543542008847001</c:v>
                </c:pt>
                <c:pt idx="17">
                  <c:v>0.11153505183756353</c:v>
                </c:pt>
                <c:pt idx="18">
                  <c:v>8.0553092993795886E-2</c:v>
                </c:pt>
                <c:pt idx="19">
                  <c:v>5.0875637680292143E-2</c:v>
                </c:pt>
                <c:pt idx="20">
                  <c:v>2.7981600724160675E-2</c:v>
                </c:pt>
                <c:pt idx="21">
                  <c:v>1.3324571773409845E-2</c:v>
                </c:pt>
                <c:pt idx="22">
                  <c:v>5.4509611800313005E-3</c:v>
                </c:pt>
                <c:pt idx="23">
                  <c:v>1.8959864974021916E-3</c:v>
                </c:pt>
                <c:pt idx="24">
                  <c:v>5.5299606174230586E-4</c:v>
                </c:pt>
                <c:pt idx="25">
                  <c:v>1.3271905481815341E-4</c:v>
                </c:pt>
                <c:pt idx="26">
                  <c:v>2.5522895157337189E-5</c:v>
                </c:pt>
                <c:pt idx="27">
                  <c:v>3.7811696529388432E-6</c:v>
                </c:pt>
                <c:pt idx="28">
                  <c:v>4.0512531995773331E-7</c:v>
                </c:pt>
                <c:pt idx="29">
                  <c:v>2.7939677238464365E-8</c:v>
                </c:pt>
                <c:pt idx="30">
                  <c:v>9.3132257461547852E-10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933568"/>
        <c:axId val="75935104"/>
      </c:scatterChart>
      <c:catAx>
        <c:axId val="75933568"/>
        <c:scaling>
          <c:orientation val="minMax"/>
        </c:scaling>
        <c:delete val="0"/>
        <c:axPos val="b"/>
        <c:majorTickMark val="out"/>
        <c:minorTickMark val="none"/>
        <c:tickLblPos val="nextTo"/>
        <c:crossAx val="75935104"/>
        <c:crosses val="autoZero"/>
        <c:auto val="1"/>
        <c:lblAlgn val="ctr"/>
        <c:lblOffset val="100"/>
        <c:noMultiLvlLbl val="0"/>
      </c:catAx>
      <c:valAx>
        <c:axId val="75935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933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869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第一题：</a:t>
                </a:r>
                <a:r>
                  <a:rPr lang="zh-CN" altLang="en-US" dirty="0"/>
                  <a:t>物理中常用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)&gt;</m:t>
                    </m:r>
                  </m:oMath>
                </a14:m>
                <a:r>
                  <a:rPr lang="zh-CN" altLang="en-US" dirty="0"/>
                  <a:t>来表示对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的概率平均。若随机变量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的取值为离散的一些点，记为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，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=1,2,3…</m:t>
                    </m:r>
                    <m:r>
                      <a:rPr lang="en-US" altLang="zh-CN" i="1">
                        <a:latin typeface="Cambria Math"/>
                      </a:rPr>
                      <m:t>𝑁</m:t>
                    </m:r>
                    <m:r>
                      <a:rPr lang="zh-CN" altLang="en-US" i="1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/>
                  <a:t>且出现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若还有一个与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无关的独立随机变量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𝑗</m:t>
                    </m:r>
                    <m:r>
                      <a:rPr lang="en-US" altLang="zh-CN" i="1">
                        <a:latin typeface="Cambria Math"/>
                      </a:rPr>
                      <m:t>=1,2,3…</m:t>
                    </m:r>
                    <m:r>
                      <a:rPr lang="en-US" altLang="zh-CN" i="1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dirty="0"/>
                  <a:t>。出现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试证明以下两个等式：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i="1">
                        <a:latin typeface="Cambria Math"/>
                      </a:rPr>
                      <m:t> = 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&gt;+&lt;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)&gt;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 = 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&gt;&lt;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)&gt;</m:t>
                    </m:r>
                  </m:oMath>
                </a14:m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解答 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15</a:t>
                </a:r>
                <a:r>
                  <a:rPr lang="zh-CN" altLang="en-US" dirty="0" smtClean="0"/>
                  <a:t>分）：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 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&lt;</m:t>
                      </m:r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&gt;+&lt;</m:t>
                      </m:r>
                      <m:r>
                        <a:rPr lang="en-US" altLang="zh-CN" i="1">
                          <a:latin typeface="Cambria Math"/>
                        </a:rPr>
                        <m:t>𝑔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𝑦</m:t>
                      </m:r>
                      <m:r>
                        <a:rPr lang="en-US" altLang="zh-CN" i="1">
                          <a:latin typeface="Cambria Math"/>
                        </a:rPr>
                        <m:t>)&gt;</m:t>
                      </m:r>
                    </m:oMath>
                  </m:oMathPara>
                </a14:m>
                <a:endParaRPr lang="en-US" dirty="0"/>
              </a:p>
              <a:p>
                <a:endParaRPr lang="en-US" altLang="zh-CN" i="1" dirty="0" smtClean="0">
                  <a:latin typeface="Cambria Math"/>
                </a:endParaRPr>
              </a:p>
              <a:p>
                <a:r>
                  <a:rPr lang="zh-CN" altLang="en-US" dirty="0" smtClean="0">
                    <a:latin typeface="Cambria Math"/>
                  </a:rPr>
                  <a:t>解答 </a:t>
                </a:r>
                <a:r>
                  <a:rPr lang="en-US" altLang="zh-CN" dirty="0" smtClean="0">
                    <a:latin typeface="Cambria Math"/>
                  </a:rPr>
                  <a:t>2</a:t>
                </a:r>
                <a:r>
                  <a:rPr lang="zh-CN" altLang="en-US" dirty="0" smtClean="0">
                    <a:latin typeface="Cambria Math"/>
                  </a:rPr>
                  <a:t>（</a:t>
                </a:r>
                <a:r>
                  <a:rPr lang="en-US" altLang="zh-CN" dirty="0" smtClean="0">
                    <a:latin typeface="Cambria Math"/>
                  </a:rPr>
                  <a:t>10</a:t>
                </a:r>
                <a:r>
                  <a:rPr lang="zh-CN" altLang="en-US" dirty="0" smtClean="0">
                    <a:latin typeface="Cambria Math"/>
                  </a:rPr>
                  <a:t>分）：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 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 &lt;</m:t>
                      </m:r>
                      <m:r>
                        <a:rPr lang="en-US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&gt;&lt;</m:t>
                      </m:r>
                      <m:r>
                        <a:rPr lang="en-US" altLang="zh-CN" i="1">
                          <a:latin typeface="Cambria Math"/>
                        </a:rPr>
                        <m:t>𝑔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𝑦</m:t>
                      </m:r>
                      <m:r>
                        <a:rPr lang="en-US" altLang="zh-CN" i="1">
                          <a:latin typeface="Cambria Math"/>
                        </a:rPr>
                        <m:t>)&gt;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869060"/>
              </a:xfrm>
              <a:prstGeom prst="rect">
                <a:avLst/>
              </a:prstGeom>
              <a:blipFill rotWithShape="1">
                <a:blip r:embed="rId2"/>
                <a:stretch>
                  <a:fillRect l="-533" t="-2130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5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题：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(1)</a:t>
            </a:r>
            <a:r>
              <a:rPr lang="zh-CN" altLang="en-US" dirty="0" smtClean="0"/>
              <a:t>：利用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RANDBETWEEN(0,1)</a:t>
            </a:r>
            <a:r>
              <a:rPr lang="zh-CN" altLang="en-US" dirty="0" smtClean="0"/>
              <a:t>函数，可以产生</a:t>
            </a:r>
            <a:r>
              <a:rPr lang="en-US" altLang="zh-CN" dirty="0"/>
              <a:t>1</a:t>
            </a:r>
            <a:r>
              <a:rPr lang="zh-CN" altLang="en-US" dirty="0" smtClean="0"/>
              <a:t>或</a:t>
            </a:r>
            <a:r>
              <a:rPr lang="en-US" altLang="zh-CN" dirty="0"/>
              <a:t>0</a:t>
            </a:r>
            <a:r>
              <a:rPr lang="zh-CN" altLang="en-US" dirty="0" smtClean="0"/>
              <a:t>的随机数，模拟硬币朝上（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）或朝下（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）。实验结果求和可得“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”的个数（即硬币朝上的次数）。利用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自带的数据分析包</a:t>
            </a:r>
            <a:r>
              <a:rPr lang="en-US" altLang="zh-CN" dirty="0" smtClean="0"/>
              <a:t>Data Analysis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，可以方便地统计出实验中硬币朝上的频数。利用理论计算结果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可与实验值进行对比。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0309" y="1620457"/>
                <a:ext cx="4114800" cy="650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9" y="1620457"/>
                <a:ext cx="4114800" cy="6501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648305"/>
              </p:ext>
            </p:extLst>
          </p:nvPr>
        </p:nvGraphicFramePr>
        <p:xfrm>
          <a:off x="304800" y="2743200"/>
          <a:ext cx="5810251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57800" y="5410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组实验，每组</a:t>
            </a:r>
            <a:r>
              <a:rPr lang="en-US" altLang="zh-CN" dirty="0" smtClean="0"/>
              <a:t>30</a:t>
            </a:r>
            <a:r>
              <a:rPr lang="zh-CN" altLang="en-US" dirty="0" smtClean="0"/>
              <a:t>次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0" y="22705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该题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分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；第一问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分，第二问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分，第三问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分。</a:t>
            </a:r>
            <a:endParaRPr lang="en-US" altLang="zh-CN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着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重对结果的分析，如果有对结果的分析，即使结果有错或分析有错也只扣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分。如果只有图和简单的回答，则即使正确也要扣除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分。</a:t>
            </a:r>
            <a:endParaRPr lang="zh-CN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题：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altLang="zh-CN" dirty="0" smtClean="0"/>
              <a:t>2</a:t>
            </a:r>
            <a:r>
              <a:rPr lang="en-US" dirty="0" smtClean="0"/>
              <a:t>)</a:t>
            </a:r>
            <a:r>
              <a:rPr lang="zh-CN" altLang="en-US" dirty="0" smtClean="0"/>
              <a:t>：每组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次实验的结果与理论数据比较如下图左所示。为了与之前</a:t>
            </a:r>
            <a:r>
              <a:rPr lang="zh-CN" altLang="en-US" dirty="0"/>
              <a:t>每</a:t>
            </a:r>
            <a:r>
              <a:rPr lang="zh-CN" altLang="en-US" dirty="0" smtClean="0"/>
              <a:t>组</a:t>
            </a:r>
            <a:r>
              <a:rPr lang="en-US" altLang="zh-CN" dirty="0" smtClean="0"/>
              <a:t>30</a:t>
            </a:r>
            <a:r>
              <a:rPr lang="zh-CN" altLang="en-US" dirty="0" smtClean="0"/>
              <a:t>次的结果进行比较，我们需要把横坐标归一化到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上去，如下图右所示。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可以看出，每组的测量次数从</a:t>
            </a:r>
            <a:r>
              <a:rPr lang="en-US" altLang="zh-CN" dirty="0" smtClean="0"/>
              <a:t>30</a:t>
            </a:r>
            <a:r>
              <a:rPr lang="zh-CN" altLang="en-US" dirty="0" smtClean="0"/>
              <a:t>次增加到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/>
              <a:t>之</a:t>
            </a:r>
            <a:r>
              <a:rPr lang="zh-CN" altLang="en-US" dirty="0" smtClean="0"/>
              <a:t>后，更多组测量到的硬币正面朝上的概率接近</a:t>
            </a:r>
            <a:endParaRPr lang="en-US" altLang="zh-CN" dirty="0" smtClean="0"/>
          </a:p>
          <a:p>
            <a:r>
              <a:rPr lang="en-US" altLang="zh-CN" dirty="0" smtClean="0"/>
              <a:t>0.5 </a:t>
            </a:r>
            <a:r>
              <a:rPr lang="zh-CN" altLang="en-US" dirty="0" smtClean="0"/>
              <a:t>。类似于</a:t>
            </a:r>
            <a:r>
              <a:rPr lang="en-US" altLang="zh-CN" dirty="0" smtClean="0"/>
              <a:t>0.2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0.3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0.7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0.8</a:t>
            </a:r>
            <a:r>
              <a:rPr lang="zh-CN" altLang="en-US" dirty="0" smtClean="0"/>
              <a:t>这样的结果，</a:t>
            </a:r>
            <a:endParaRPr lang="en-US" altLang="zh-CN" dirty="0" smtClean="0"/>
          </a:p>
          <a:p>
            <a:r>
              <a:rPr lang="zh-CN" altLang="en-US" dirty="0" smtClean="0"/>
              <a:t>在每组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次的测量中没有出现。这也表示测量</a:t>
            </a:r>
            <a:endParaRPr lang="en-US" altLang="zh-CN" dirty="0" smtClean="0"/>
          </a:p>
          <a:p>
            <a:r>
              <a:rPr lang="zh-CN" altLang="en-US" dirty="0" smtClean="0"/>
              <a:t>更加准确。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5" y="646970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组实验，每组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次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024670"/>
              </p:ext>
            </p:extLst>
          </p:nvPr>
        </p:nvGraphicFramePr>
        <p:xfrm>
          <a:off x="0" y="2774005"/>
          <a:ext cx="5172076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272543"/>
              </p:ext>
            </p:extLst>
          </p:nvPr>
        </p:nvGraphicFramePr>
        <p:xfrm>
          <a:off x="4953000" y="914400"/>
          <a:ext cx="390525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34936"/>
              </p:ext>
            </p:extLst>
          </p:nvPr>
        </p:nvGraphicFramePr>
        <p:xfrm>
          <a:off x="4953000" y="3505200"/>
          <a:ext cx="3962400" cy="3333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10400" y="1752599"/>
            <a:ext cx="2133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组实验，每组</a:t>
            </a:r>
            <a:r>
              <a:rPr lang="en-US" altLang="zh-CN" dirty="0" smtClean="0"/>
              <a:t>30</a:t>
            </a:r>
            <a:r>
              <a:rPr lang="zh-CN" altLang="en-US" dirty="0" smtClean="0"/>
              <a:t>次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4419600"/>
            <a:ext cx="2133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组实验，每组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题：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altLang="zh-CN" dirty="0"/>
              <a:t>3</a:t>
            </a:r>
            <a:r>
              <a:rPr lang="en-US" dirty="0" smtClean="0"/>
              <a:t>)</a:t>
            </a:r>
            <a:r>
              <a:rPr lang="zh-CN" altLang="en-US" dirty="0" smtClean="0"/>
              <a:t>：增加实验组数得到的结果如左图所示。可见</a:t>
            </a:r>
            <a:r>
              <a:rPr lang="en-US" altLang="zh-CN" dirty="0" smtClean="0"/>
              <a:t>400</a:t>
            </a:r>
            <a:r>
              <a:rPr lang="zh-CN" altLang="en-US" dirty="0" smtClean="0"/>
              <a:t>组实验（每组</a:t>
            </a:r>
            <a:r>
              <a:rPr lang="en-US" altLang="zh-CN" dirty="0" smtClean="0"/>
              <a:t>30</a:t>
            </a:r>
            <a:r>
              <a:rPr lang="zh-CN" altLang="en-US" dirty="0" smtClean="0"/>
              <a:t>次）并未使得测量的误差减小（即曲线的宽度并没有缩小）。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400</a:t>
            </a:r>
            <a:r>
              <a:rPr lang="zh-CN" altLang="en-US" dirty="0" smtClean="0"/>
              <a:t>组实验与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组实验的区别不明显。如果将实验组数增加到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组，会看到右图所示。可见其效果为使得实验数据与理论预期更加吻合。然而，这对于测量并没有好处。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所以实际工作中，如果对某一个物理量测量了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次，就不要进行分组，而是要把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次加起来求平均。可以假象再做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组实验，由于每一组都测了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次，可以预计，这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组实验的结果非常接近。具体而言，这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组实验的结果的离散程度（方差）应该为组内数据的方差</a:t>
            </a:r>
            <a:r>
              <a:rPr lang="en-US" altLang="zh-CN" dirty="0" smtClean="0"/>
              <a:t>/10000.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745319"/>
              </p:ext>
            </p:extLst>
          </p:nvPr>
        </p:nvGraphicFramePr>
        <p:xfrm>
          <a:off x="76200" y="3581399"/>
          <a:ext cx="4495800" cy="320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958741"/>
              </p:ext>
            </p:extLst>
          </p:nvPr>
        </p:nvGraphicFramePr>
        <p:xfrm>
          <a:off x="4572000" y="3581399"/>
          <a:ext cx="4572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06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200" y="0"/>
                <a:ext cx="8763000" cy="674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第三题：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：利用万有引力定律，计算出月球绕地球一周的时间。并分析你的计算结果，看看是否与观测值</a:t>
                </a:r>
                <a:r>
                  <a:rPr lang="zh-CN" altLang="en-US" dirty="0"/>
                  <a:t>相</a:t>
                </a:r>
                <a:r>
                  <a:rPr lang="zh-CN" altLang="en-US" dirty="0"/>
                  <a:t>符，如不相符，需分析原因。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：两个物体相互作用导致的运动被称为两体问题，它可以简化为单体问题。只需要在恰当的地方用约化质量来代替单体质量。即：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𝐺𝑀𝑚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𝜇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𝑀𝑚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/>
                  <a:t>是一个物体相对另一个物体的速度，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两个物</a:t>
                </a:r>
                <a:r>
                  <a:rPr lang="zh-CN" altLang="en-US" dirty="0"/>
                  <a:t>体之间的距离。请把相应的数据带入到上述公式，计算月球绕地球转动的周期。</a:t>
                </a:r>
                <a:endParaRPr lang="en-US" i="1" dirty="0"/>
              </a:p>
              <a:p>
                <a:endParaRPr lang="en-US" dirty="0" smtClean="0"/>
              </a:p>
              <a:p>
                <a:r>
                  <a:rPr lang="zh-CN" altLang="en-US" dirty="0"/>
                  <a:t>解</a:t>
                </a:r>
                <a:r>
                  <a:rPr lang="zh-CN" altLang="en-US" dirty="0" smtClean="0"/>
                  <a:t>答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15</a:t>
                </a:r>
                <a:r>
                  <a:rPr lang="zh-CN" altLang="en-US" dirty="0" smtClean="0"/>
                  <a:t>分）：若假设地球不动，则根据匀速圆周运动，可得周期为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𝐺𝑀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=27.4</m:t>
                    </m:r>
                    <m:r>
                      <a:rPr lang="zh-CN" altLang="en-US" b="0" i="1" smtClean="0">
                        <a:latin typeface="Cambria Math"/>
                      </a:rPr>
                      <m:t>天。</m:t>
                    </m:r>
                  </m:oMath>
                </a14:m>
                <a:r>
                  <a:rPr lang="zh-CN" altLang="en-US" dirty="0" smtClean="0"/>
                  <a:t>初看起来，这比一个月的时间短，之前课上提到过月球绕地球转动一周的时间约为</a:t>
                </a:r>
                <a:r>
                  <a:rPr lang="en-US" altLang="zh-CN" dirty="0" smtClean="0"/>
                  <a:t>29.5</a:t>
                </a:r>
                <a:r>
                  <a:rPr lang="zh-CN" altLang="en-US" dirty="0" smtClean="0"/>
                  <a:t>天（所以农历每个月是</a:t>
                </a:r>
                <a:r>
                  <a:rPr lang="en-US" altLang="zh-CN" dirty="0" smtClean="0"/>
                  <a:t>30</a:t>
                </a:r>
                <a:r>
                  <a:rPr lang="zh-CN" altLang="en-US" dirty="0" smtClean="0"/>
                  <a:t>天和</a:t>
                </a:r>
                <a:r>
                  <a:rPr lang="en-US" altLang="zh-CN" dirty="0" smtClean="0"/>
                  <a:t>29</a:t>
                </a:r>
                <a:r>
                  <a:rPr lang="zh-CN" altLang="en-US" dirty="0" smtClean="0"/>
                  <a:t>天交替）。这个误差可能来自于两方面，一方面地球的质量并非无穷大，因此转动中它并非固定不动。另一方面月球并非按照圆周轨道运动，而是椭圆轨道。根据开普勒定律，其周期正比于椭圆轨道半长轴的</a:t>
                </a:r>
                <a:r>
                  <a:rPr lang="en-US" altLang="zh-CN" dirty="0" smtClean="0"/>
                  <a:t>3/2</a:t>
                </a:r>
                <a:r>
                  <a:rPr lang="zh-CN" altLang="en-US" dirty="0" smtClean="0"/>
                  <a:t>次方，而该计算中用的是轨道的平均半径。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解答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10</a:t>
                </a:r>
                <a:r>
                  <a:rPr lang="zh-CN" altLang="en-US" smtClean="0"/>
                  <a:t>分）：</a:t>
                </a:r>
                <a:r>
                  <a:rPr lang="zh-CN" altLang="en-US" dirty="0" smtClean="0"/>
                  <a:t>若用约化质量，则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zh-CN" altLang="en-US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Cambria Math"/>
                      </a:rPr>
                      <m:t>=27.</m:t>
                    </m:r>
                    <m:r>
                      <a:rPr lang="en-US" altLang="zh-CN" b="0" i="1" smtClean="0">
                        <a:latin typeface="Cambria Math"/>
                      </a:rPr>
                      <m:t>233</m:t>
                    </m:r>
                    <m:r>
                      <a:rPr lang="zh-CN" altLang="en-US" i="1">
                        <a:latin typeface="Cambria Math"/>
                      </a:rPr>
                      <m:t>天</m:t>
                    </m:r>
                  </m:oMath>
                </a14:m>
                <a:r>
                  <a:rPr lang="zh-CN" altLang="en-US" dirty="0" smtClean="0"/>
                  <a:t>。可见需要把月球轨道的椭圆性考虑进来。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实际上，月球绕地球运动的周期非常复杂，因为地球在月球运动的同时，自身也在绕太阳运动。详见：</a:t>
                </a:r>
                <a:r>
                  <a:rPr lang="en-US" altLang="zh-CN" dirty="0"/>
                  <a:t> https://en.wikipedia.org/wiki/Lunar_month#Sidereal_month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0"/>
                <a:ext cx="8763000" cy="6749989"/>
              </a:xfrm>
              <a:prstGeom prst="rect">
                <a:avLst/>
              </a:prstGeom>
              <a:blipFill rotWithShape="1">
                <a:blip r:embed="rId2"/>
                <a:stretch>
                  <a:fillRect l="-626" t="-723" r="-557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7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1702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21</cp:revision>
  <dcterms:created xsi:type="dcterms:W3CDTF">2006-08-16T00:00:00Z</dcterms:created>
  <dcterms:modified xsi:type="dcterms:W3CDTF">2017-10-10T06:39:17Z</dcterms:modified>
</cp:coreProperties>
</file>