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问题一</a:t>
            </a:r>
            <a:r>
              <a:rPr lang="zh-CN" altLang="en-US" dirty="0" smtClean="0"/>
              <a:t>：土星环</a:t>
            </a:r>
            <a:endParaRPr lang="en-US" altLang="zh-CN" dirty="0" smtClean="0"/>
          </a:p>
          <a:p>
            <a:r>
              <a:rPr lang="zh-CN" altLang="en-US" dirty="0"/>
              <a:t>当伽利略第一</a:t>
            </a:r>
            <a:r>
              <a:rPr lang="zh-CN" altLang="en-US" dirty="0" smtClean="0"/>
              <a:t>次用低倍望远镜看</a:t>
            </a:r>
            <a:r>
              <a:rPr lang="zh-CN" altLang="en-US" dirty="0"/>
              <a:t>到土星光环的时</a:t>
            </a:r>
            <a:r>
              <a:rPr lang="zh-CN" altLang="en-US" dirty="0" smtClean="0"/>
              <a:t>候，光环看起来是一个连成整体的薄片。用高倍望远镜可以看到光环实际上分裂成了许多很细的同心圆环。现在通过太空飞船对土星的近距离探测，我们已经知道，每一个圆环都是由许多尺寸很小的颗粒物（最大的颗粒大约直径</a:t>
            </a:r>
            <a:r>
              <a:rPr lang="en-US" altLang="zh-CN" dirty="0" smtClean="0"/>
              <a:t>10</a:t>
            </a:r>
            <a:r>
              <a:rPr lang="zh-CN" altLang="en-US" dirty="0" smtClean="0"/>
              <a:t>米）组成的。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：请用最近学过的质量均匀分布的球体对质点吸引力的公式来证明，这个薄片不可能是一块整体，而只可能是由许多同心圆环组成；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：请用</a:t>
            </a:r>
            <a:r>
              <a:rPr lang="zh-CN" altLang="en-US" dirty="0"/>
              <a:t>质量均匀分布的球体对质点吸引力的公</a:t>
            </a:r>
            <a:r>
              <a:rPr lang="zh-CN" altLang="en-US" dirty="0" smtClean="0"/>
              <a:t>式来证明，地球可以是一块整体，并不需要分裂成许多同心的球壳；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：土星的光环物质分布在如此细小的一个薄层</a:t>
            </a:r>
            <a:endParaRPr lang="en-US" altLang="zh-CN" dirty="0" smtClean="0"/>
          </a:p>
          <a:p>
            <a:r>
              <a:rPr lang="zh-CN" altLang="en-US" dirty="0" smtClean="0"/>
              <a:t>内（薄层厚度约</a:t>
            </a:r>
            <a:r>
              <a:rPr lang="en-US" altLang="zh-CN" dirty="0" smtClean="0"/>
              <a:t>20</a:t>
            </a:r>
            <a:r>
              <a:rPr lang="zh-CN" altLang="en-US" dirty="0" smtClean="0"/>
              <a:t>米，土星直径约</a:t>
            </a:r>
            <a:r>
              <a:rPr lang="en-US" altLang="zh-CN" dirty="0" smtClean="0"/>
              <a:t>60000</a:t>
            </a:r>
            <a:r>
              <a:rPr lang="zh-CN" altLang="en-US" dirty="0" smtClean="0"/>
              <a:t>公里），</a:t>
            </a:r>
            <a:endParaRPr lang="en-US" altLang="zh-CN" dirty="0" smtClean="0"/>
          </a:p>
          <a:p>
            <a:r>
              <a:rPr lang="zh-CN" altLang="en-US" dirty="0"/>
              <a:t>请</a:t>
            </a:r>
            <a:r>
              <a:rPr lang="zh-CN" altLang="en-US" dirty="0" smtClean="0"/>
              <a:t>问你能给出一个可能的解释吗？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081721"/>
            <a:ext cx="3276600" cy="374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70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问题二</a:t>
            </a:r>
            <a:r>
              <a:rPr lang="zh-CN" altLang="en-US" dirty="0" smtClean="0"/>
              <a:t>：站在太阳上看迈克尔逊</a:t>
            </a:r>
            <a:r>
              <a:rPr lang="en-US" altLang="zh-CN" dirty="0" smtClean="0"/>
              <a:t>-</a:t>
            </a:r>
            <a:r>
              <a:rPr lang="zh-CN" altLang="en-US" dirty="0" smtClean="0"/>
              <a:t>莫雷实验</a:t>
            </a:r>
            <a:endParaRPr lang="en-US" altLang="zh-CN" dirty="0" smtClean="0"/>
          </a:p>
          <a:p>
            <a:r>
              <a:rPr lang="zh-CN" altLang="en-US" dirty="0"/>
              <a:t>迈克尔</a:t>
            </a:r>
            <a:r>
              <a:rPr lang="zh-CN" altLang="en-US" dirty="0" smtClean="0"/>
              <a:t>逊</a:t>
            </a:r>
            <a:r>
              <a:rPr lang="en-US" altLang="zh-CN" dirty="0" smtClean="0"/>
              <a:t>-</a:t>
            </a:r>
            <a:r>
              <a:rPr lang="zh-CN" altLang="en-US" dirty="0" smtClean="0"/>
              <a:t>莫雷实验证实了光速不因地球的高速运动而变化，由此爱因斯坦推广到所有惯性系中光速不变。并把它作为了狭义相对论的两大基本原理（假设）之一。光速不变性已经被许多实验证实。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课</a:t>
            </a:r>
            <a:r>
              <a:rPr lang="zh-CN" altLang="en-US" dirty="0"/>
              <a:t>堂</a:t>
            </a:r>
            <a:r>
              <a:rPr lang="zh-CN" altLang="en-US" dirty="0" smtClean="0"/>
              <a:t>上在跟随干涉仪一起运动的参考系里进行了分析（当时是假设光速会因地球相对“以太”的运动而变化）。如果接受了光速不变的基本假设，</a:t>
            </a:r>
            <a:r>
              <a:rPr lang="zh-CN" altLang="en-US" dirty="0"/>
              <a:t>并</a:t>
            </a:r>
            <a:r>
              <a:rPr lang="zh-CN" altLang="en-US" dirty="0" smtClean="0"/>
              <a:t>从固定在太阳上的坐标系 </a:t>
            </a:r>
            <a:r>
              <a:rPr lang="en-US" altLang="zh-CN" dirty="0" smtClean="0"/>
              <a:t>S </a:t>
            </a:r>
            <a:r>
              <a:rPr lang="zh-CN" altLang="en-US" dirty="0" smtClean="0"/>
              <a:t>来分析这个实验，可以推导出“运动的尺缩短”和“运动的钟变慢”这样的结论。下面我们来看如何推导。</a:t>
            </a:r>
            <a:endParaRPr lang="en-US" altLang="zh-CN" dirty="0" smtClean="0"/>
          </a:p>
          <a:p>
            <a:r>
              <a:rPr lang="zh-CN" altLang="en-US" dirty="0" smtClean="0"/>
              <a:t>（请看下一页）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975" y="3023791"/>
            <a:ext cx="2813140" cy="317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6186948" y="5590779"/>
            <a:ext cx="2421194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653548" y="4711103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53548" y="6387503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5653548" y="653990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坐标系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1025" name="TextBox 1024"/>
          <p:cNvSpPr txBox="1"/>
          <p:nvPr/>
        </p:nvSpPr>
        <p:spPr>
          <a:xfrm>
            <a:off x="6491748" y="5590779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干涉仪相对坐标系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的运动速度为</a:t>
            </a:r>
            <a:r>
              <a:rPr lang="en-US" altLang="zh-CN" dirty="0"/>
              <a:t>u</a:t>
            </a:r>
            <a:endParaRPr lang="en-US" dirty="0"/>
          </a:p>
        </p:txBody>
      </p:sp>
      <p:sp>
        <p:nvSpPr>
          <p:cNvPr id="1027" name="TextBox 1026"/>
          <p:cNvSpPr txBox="1"/>
          <p:nvPr/>
        </p:nvSpPr>
        <p:spPr>
          <a:xfrm>
            <a:off x="7024255" y="6249711"/>
            <a:ext cx="19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97015" y="4711103"/>
            <a:ext cx="19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28" name="Rectangle 1027"/>
          <p:cNvSpPr/>
          <p:nvPr/>
        </p:nvSpPr>
        <p:spPr>
          <a:xfrm>
            <a:off x="7220228" y="4495800"/>
            <a:ext cx="177317" cy="215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577662" y="4525308"/>
            <a:ext cx="177317" cy="215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37529" y="3046651"/>
            <a:ext cx="177317" cy="215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784366" y="5360235"/>
            <a:ext cx="177317" cy="215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4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400" y="304800"/>
                <a:ext cx="8077200" cy="6220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问题二（续）：</a:t>
                </a:r>
                <a:endParaRPr lang="en-US" altLang="zh-CN" dirty="0" smtClean="0"/>
              </a:p>
              <a:p>
                <a:endParaRPr lang="en-US" dirty="0" smtClean="0"/>
              </a:p>
              <a:p>
                <a:r>
                  <a:rPr lang="zh-CN" altLang="en-US" dirty="0" smtClean="0"/>
                  <a:t>如下图所示，光经过分光镜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之后，投射向反射镜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。在坐标系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中的观察者看来，分光镜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、反射镜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都在向右运动，因此光从</a:t>
                </a:r>
                <a:r>
                  <a:rPr lang="zh-CN" altLang="en-US" dirty="0"/>
                  <a:t>分光</a:t>
                </a:r>
                <a:r>
                  <a:rPr lang="zh-CN" altLang="en-US" dirty="0" smtClean="0"/>
                  <a:t>镜到反射镜所走过的路程并不简单地等于干涉仪的臂长。比如，光从分光镜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到反射镜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的路程等于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𝑐𝑡</m:t>
                    </m:r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𝑢𝑡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en-US" dirty="0" smtClean="0"/>
                  <a:t>，由此可以求出光从镜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到被镜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反射的时间。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：请求出在坐标系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中的观察者看来，光从分光镜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运动到反射镜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并回到分光镜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所需要的时间；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：请求出在坐标系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中的观察者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看来，光从分光镜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运动到反射镜</a:t>
                </a:r>
                <a:endParaRPr lang="en-US" altLang="zh-CN" dirty="0" smtClean="0"/>
              </a:p>
              <a:p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并回到分光镜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所需要的时间；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：要使得这两个时间相等（实验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测量的确相等，因为干涉条纹不随着旋转</a:t>
                </a:r>
                <a:endParaRPr lang="en-US" altLang="zh-CN" dirty="0" smtClean="0"/>
              </a:p>
              <a:p>
                <a:r>
                  <a:rPr lang="zh-CN" altLang="en-US" dirty="0"/>
                  <a:t>干涉</a:t>
                </a:r>
                <a:r>
                  <a:rPr lang="zh-CN" altLang="en-US" dirty="0" smtClean="0"/>
                  <a:t>仪而发生移动）就必须要引入“尺缩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效应”，即在坐标系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看来，运动的干涉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仪的</a:t>
                </a:r>
                <a:r>
                  <a:rPr lang="en-US" altLang="zh-CN" dirty="0" smtClean="0"/>
                  <a:t>BE</a:t>
                </a:r>
                <a:r>
                  <a:rPr lang="zh-CN" altLang="en-US" dirty="0" smtClean="0"/>
                  <a:t>臂长必须缩短，请证明这一结论；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：请问你能进一步证明运动的时钟变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慢吗？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04800"/>
                <a:ext cx="8077200" cy="6220229"/>
              </a:xfrm>
              <a:prstGeom prst="rect">
                <a:avLst/>
              </a:prstGeom>
              <a:blipFill rotWithShape="1">
                <a:blip r:embed="rId2"/>
                <a:stretch>
                  <a:fillRect l="-679" t="-784" b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8" t="17708" r="31244" b="13125"/>
          <a:stretch/>
        </p:blipFill>
        <p:spPr bwMode="auto">
          <a:xfrm>
            <a:off x="4800600" y="2669742"/>
            <a:ext cx="4139380" cy="383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7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457199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问题三：</a:t>
            </a:r>
            <a:r>
              <a:rPr lang="zh-CN" altLang="en-US" dirty="0"/>
              <a:t>同步辐射光源</a:t>
            </a:r>
          </a:p>
          <a:p>
            <a:r>
              <a:rPr lang="zh-CN" altLang="en-US" dirty="0"/>
              <a:t>上海同步辐射光源坐落在上科大附近（图</a:t>
            </a:r>
            <a:r>
              <a:rPr lang="en-US" altLang="zh-CN" dirty="0"/>
              <a:t>1</a:t>
            </a:r>
            <a:r>
              <a:rPr lang="zh-CN" altLang="en-US" dirty="0"/>
              <a:t>）。光源中电子被加速到很高的速度，因而具有极高的能量（</a:t>
            </a:r>
            <a:r>
              <a:rPr lang="en-US" altLang="zh-CN" dirty="0"/>
              <a:t>3.5 </a:t>
            </a:r>
            <a:r>
              <a:rPr lang="en-US" altLang="zh-CN" dirty="0" err="1"/>
              <a:t>GeV</a:t>
            </a:r>
            <a:r>
              <a:rPr lang="zh-CN" altLang="en-US" dirty="0"/>
              <a:t>），从而可以在转弯过程中释放出高能电磁辐射。</a:t>
            </a:r>
          </a:p>
          <a:p>
            <a:r>
              <a:rPr lang="en-US" altLang="zh-CN" dirty="0"/>
              <a:t>(1) </a:t>
            </a:r>
            <a:r>
              <a:rPr lang="zh-CN" altLang="en-US" dirty="0"/>
              <a:t>请根据能量</a:t>
            </a:r>
            <a:r>
              <a:rPr lang="en-US" altLang="zh-CN" dirty="0"/>
              <a:t>3.5GeV</a:t>
            </a:r>
            <a:r>
              <a:rPr lang="zh-CN" altLang="en-US" dirty="0"/>
              <a:t>值计算电子运动的速度。</a:t>
            </a:r>
          </a:p>
          <a:p>
            <a:r>
              <a:rPr lang="en-US" altLang="zh-CN" dirty="0"/>
              <a:t>(2) </a:t>
            </a:r>
            <a:r>
              <a:rPr lang="zh-CN" altLang="en-US" dirty="0"/>
              <a:t>在同步辐射光源中，高速运动的电子被强磁场偏转，从而围绕着一个圆环运动。上海同步辐射光源的电子在一个周长为</a:t>
            </a:r>
            <a:r>
              <a:rPr lang="en-US" altLang="zh-CN" dirty="0"/>
              <a:t>423</a:t>
            </a:r>
            <a:r>
              <a:rPr lang="zh-CN" altLang="en-US" dirty="0"/>
              <a:t>米的圆环上运动，请估算一下电子的向心加速度有多大。</a:t>
            </a:r>
          </a:p>
          <a:p>
            <a:r>
              <a:rPr lang="en-US" altLang="zh-CN" dirty="0"/>
              <a:t>(3) </a:t>
            </a:r>
            <a:r>
              <a:rPr lang="zh-CN" altLang="en-US" dirty="0"/>
              <a:t>请计算需要多大的磁场才能使得电子在这样的一个圆环上运动。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5334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1110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</dc:creator>
  <cp:lastModifiedBy>xue</cp:lastModifiedBy>
  <cp:revision>2</cp:revision>
  <dcterms:created xsi:type="dcterms:W3CDTF">2006-08-16T00:00:00Z</dcterms:created>
  <dcterms:modified xsi:type="dcterms:W3CDTF">2017-10-25T08:44:14Z</dcterms:modified>
</cp:coreProperties>
</file>