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914400"/>
            <a:ext cx="8153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1,</a:t>
            </a:r>
            <a:r>
              <a:rPr kumimoji="0" lang="zh-CN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直径为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5cm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的两块平板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一块是铜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一块是锌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两块板都装有绝缘柄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互相接触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题图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(a)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所示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然后突然分离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(a)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当两块板完全脱离后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(&gt;&gt;5cm),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估计每块板上的极大电荷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(b) Volta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1975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年作过上述实验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并测量得到电量为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10^-9C.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试与你的估计比较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并解释其差别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/>
          <a:srcRect t="20461" r="52448" b="11240"/>
          <a:stretch>
            <a:fillRect/>
          </a:stretch>
        </p:blipFill>
        <p:spPr bwMode="auto">
          <a:xfrm>
            <a:off x="2362200" y="3200400"/>
            <a:ext cx="5029200" cy="2569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8001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3,</a:t>
            </a:r>
            <a:r>
              <a:rPr lang="zh-CN" altLang="en-US" sz="2800" b="1" dirty="0" smtClean="0"/>
              <a:t> </a:t>
            </a:r>
            <a:r>
              <a:rPr lang="zh-CN" altLang="en-US" sz="2400" dirty="0" smtClean="0"/>
              <a:t>导体可以由反复接触的金属板来充电，而每当金属板被导体接触后又被充到电荷</a:t>
            </a:r>
            <a:r>
              <a:rPr lang="en-US" sz="2400" dirty="0" smtClean="0"/>
              <a:t>Q0</a:t>
            </a:r>
            <a:r>
              <a:rPr lang="zh-CN" altLang="en-US" sz="2400" dirty="0" smtClean="0"/>
              <a:t>。 如果第一次接触金属板后导体上的电荷是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。 求最后导体上面的电荷是多少。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1"/>
            <a:ext cx="270803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1447800" y="1009786"/>
            <a:ext cx="7696200" cy="2495414"/>
            <a:chOff x="1447800" y="876436"/>
            <a:chExt cx="7696200" cy="24954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876436"/>
              <a:ext cx="7343776" cy="409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495800" y="9144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37794" y="1371600"/>
              <a:ext cx="6406206" cy="2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Box 8"/>
          <p:cNvSpPr txBox="1"/>
          <p:nvPr/>
        </p:nvSpPr>
        <p:spPr>
          <a:xfrm>
            <a:off x="9144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3,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交作</a:t>
            </a:r>
            <a:r>
              <a:rPr lang="zh-CN" altLang="en-US" dirty="0" smtClean="0">
                <a:solidFill>
                  <a:srgbClr val="FF0000"/>
                </a:solidFill>
              </a:rPr>
              <a:t>业时间是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号晚上</a:t>
            </a:r>
            <a:r>
              <a:rPr lang="en-US" altLang="zh-CN" dirty="0" smtClean="0">
                <a:solidFill>
                  <a:srgbClr val="FF0000"/>
                </a:solidFill>
              </a:rPr>
              <a:t>12:00</a:t>
            </a:r>
            <a:r>
              <a:rPr lang="zh-CN" altLang="en-US" dirty="0" smtClean="0">
                <a:solidFill>
                  <a:srgbClr val="FF0000"/>
                </a:solidFill>
              </a:rPr>
              <a:t> 之前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keyouqi</dc:creator>
  <cp:lastModifiedBy>keyouqi</cp:lastModifiedBy>
  <cp:revision>10</cp:revision>
  <dcterms:created xsi:type="dcterms:W3CDTF">2006-08-16T00:00:00Z</dcterms:created>
  <dcterms:modified xsi:type="dcterms:W3CDTF">2018-03-30T13:30:01Z</dcterms:modified>
</cp:coreProperties>
</file>