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44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6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6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0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6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1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9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0106-5FAD-46EB-98B9-BD869CB1E5F5}" type="datetimeFigureOut">
              <a:rPr lang="zh-CN" altLang="en-US" smtClean="0"/>
              <a:t>2015/10/21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7ABA-BBA8-4FC9-A0D9-EA368E37A5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5741" y="2042319"/>
            <a:ext cx="9144000" cy="2387600"/>
          </a:xfrm>
        </p:spPr>
        <p:txBody>
          <a:bodyPr/>
          <a:lstStyle/>
          <a:p>
            <a:r>
              <a:rPr lang="zh-CN" altLang="zh-CN" dirty="0"/>
              <a:t>薄透镜焦距的测定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7" y="124732"/>
            <a:ext cx="2706417" cy="7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circleNumDbPlain"/>
            </a:pPr>
            <a:r>
              <a:rPr lang="zh-CN" altLang="zh-CN" dirty="0"/>
              <a:t>了解薄透镜的成像规律；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zh-CN" altLang="zh-CN" dirty="0"/>
              <a:t>学习几种测量薄透镜焦距的实验方法；</a:t>
            </a:r>
          </a:p>
          <a:p>
            <a:pPr marL="514350" lvl="0" indent="-514350">
              <a:buFont typeface="+mj-ea"/>
              <a:buAutoNum type="circleNumDbPlain"/>
            </a:pPr>
            <a:r>
              <a:rPr lang="zh-CN" altLang="zh-CN" dirty="0"/>
              <a:t>掌握光学系统的共轴、等高调节方法。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71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透镜分类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65" y="1878947"/>
            <a:ext cx="6947306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8820544" y="260693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中间厚，两边薄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820544" y="470647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中间薄，两边厚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65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凸透镜的性质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2353188"/>
            <a:ext cx="5495925" cy="3914775"/>
          </a:xfrm>
        </p:spPr>
      </p:pic>
      <p:pic>
        <p:nvPicPr>
          <p:cNvPr id="1026" name="Picture 2" descr="2920355944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17" y="2622129"/>
            <a:ext cx="2012295" cy="118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705165" y="192557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薄透镜成像公式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28093" y="39412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1" dirty="0" smtClean="0">
                <a:solidFill>
                  <a:srgbClr val="0070C0"/>
                </a:solidFill>
              </a:rPr>
              <a:t>旁轴近似</a:t>
            </a:r>
            <a:endParaRPr lang="zh-CN" altLang="en-US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自准直法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实物成实像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（利用成像公式）</a:t>
            </a:r>
            <a:endParaRPr lang="en-US" altLang="zh-CN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zh-CN" dirty="0"/>
              <a:t>共轭法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凸透镜焦距测量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435" y="49057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自准直法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71" y="1674766"/>
            <a:ext cx="7955249" cy="23818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 rot="21226986">
            <a:off x="8690842" y="3033888"/>
            <a:ext cx="247036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为什么</a:t>
            </a:r>
            <a:r>
              <a:rPr lang="zh-CN" alt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60258" y="615809"/>
            <a:ext cx="6763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注意：</a:t>
            </a:r>
            <a:endParaRPr lang="en-US" altLang="zh-CN" b="1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测量时反射镜要尽量贴近待测透镜，其平面应尽量与光轴垂直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r>
              <a:rPr lang="zh-CN" altLang="en-US" dirty="0" smtClean="0"/>
              <a:t>通过来回逼近法找到清晰的实像</a:t>
            </a:r>
            <a:endParaRPr lang="en-US" altLang="zh-CN" dirty="0" smtClean="0"/>
          </a:p>
          <a:p>
            <a:pPr marL="342900" indent="-342900">
              <a:buFont typeface="+mj-ea"/>
              <a:buAutoNum type="circleNumDbPlain"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71" y="4362450"/>
            <a:ext cx="83915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3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实物成实像法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0" r="19777" b="20458"/>
          <a:stretch/>
        </p:blipFill>
        <p:spPr>
          <a:xfrm>
            <a:off x="2105841" y="1490709"/>
            <a:ext cx="5317216" cy="2541494"/>
          </a:xfrm>
        </p:spPr>
      </p:pic>
      <p:pic>
        <p:nvPicPr>
          <p:cNvPr id="4" name="Picture 2" descr="2920355944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151" y="2051280"/>
            <a:ext cx="2012295" cy="118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83" y="4032203"/>
            <a:ext cx="84105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2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553" y="1152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zh-CN" dirty="0"/>
              <a:t>共轭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（贝塞尔法）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18" y="490347"/>
            <a:ext cx="4981082" cy="2134750"/>
          </a:xfrm>
          <a:prstGeom prst="rect">
            <a:avLst/>
          </a:prstGeom>
        </p:spPr>
      </p:pic>
      <p:pic>
        <p:nvPicPr>
          <p:cNvPr id="1027" name="Picture 3" descr="29203J324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493" y="1621679"/>
            <a:ext cx="2512598" cy="118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755" y="3449356"/>
            <a:ext cx="8485714" cy="2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0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凹透镜焦距测量</a:t>
            </a:r>
            <a:endParaRPr lang="zh-CN" altLang="en-US" dirty="0"/>
          </a:p>
        </p:txBody>
      </p:sp>
      <p:pic>
        <p:nvPicPr>
          <p:cNvPr id="1026" name="Picture 2" descr="29203R229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52" y="1690688"/>
            <a:ext cx="51530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53" y="3511083"/>
            <a:ext cx="8915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114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薄透镜焦距的测定 </vt:lpstr>
      <vt:lpstr>实验目的</vt:lpstr>
      <vt:lpstr>透镜分类</vt:lpstr>
      <vt:lpstr>凸透镜的性质</vt:lpstr>
      <vt:lpstr>凸透镜焦距测量</vt:lpstr>
      <vt:lpstr>自准直法 </vt:lpstr>
      <vt:lpstr>实物成实像法</vt:lpstr>
      <vt:lpstr>共轭法（贝塞尔法）</vt:lpstr>
      <vt:lpstr>凹透镜焦距测量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薄透镜焦距的测定 </dc:title>
  <dc:creator>lenovo</dc:creator>
  <cp:lastModifiedBy>lenovo</cp:lastModifiedBy>
  <cp:revision>8</cp:revision>
  <dcterms:created xsi:type="dcterms:W3CDTF">2015-10-21T07:27:52Z</dcterms:created>
  <dcterms:modified xsi:type="dcterms:W3CDTF">2015-10-21T08:16:13Z</dcterms:modified>
</cp:coreProperties>
</file>