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5" r:id="rId3"/>
    <p:sldMasterId id="2147483681" r:id="rId4"/>
    <p:sldMasterId id="2147483696" r:id="rId5"/>
    <p:sldMasterId id="2147483709" r:id="rId6"/>
    <p:sldMasterId id="2147483724" r:id="rId7"/>
  </p:sldMasterIdLst>
  <p:notesMasterIdLst>
    <p:notesMasterId r:id="rId13"/>
  </p:notesMasterIdLst>
  <p:handoutMasterIdLst>
    <p:handoutMasterId r:id="rId14"/>
  </p:handoutMasterIdLst>
  <p:sldIdLst>
    <p:sldId id="477" r:id="rId8"/>
    <p:sldId id="476" r:id="rId9"/>
    <p:sldId id="479" r:id="rId10"/>
    <p:sldId id="480" r:id="rId11"/>
    <p:sldId id="478" r:id="rId12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嘉禾" initials="石嘉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E26"/>
    <a:srgbClr val="A6B39D"/>
    <a:srgbClr val="A60005"/>
    <a:srgbClr val="6C8959"/>
    <a:srgbClr val="8E9F82"/>
    <a:srgbClr val="548235"/>
    <a:srgbClr val="E07A81"/>
    <a:srgbClr val="B46063"/>
    <a:srgbClr val="941F23"/>
    <a:srgbClr val="F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87546" autoAdjust="0"/>
  </p:normalViewPr>
  <p:slideViewPr>
    <p:cSldViewPr snapToGrid="0">
      <p:cViewPr varScale="1">
        <p:scale>
          <a:sx n="106" d="100"/>
          <a:sy n="106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57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EB648B8A-EF0E-4BF5-889A-A8D2B99015BA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EC546A84-D275-4CB5-A1A0-9C0C20248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7BE6BE85-301D-40A2-81ED-714FD049C8E7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EBE5675-68C4-41C6-AEEC-E46E46F43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1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" y="1013101"/>
            <a:ext cx="12192001" cy="5844899"/>
            <a:chOff x="-1" y="1092199"/>
            <a:chExt cx="12192001" cy="57658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092199"/>
              <a:ext cx="12192001" cy="576580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1092199"/>
              <a:ext cx="12192000" cy="576580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955951"/>
            <a:ext cx="12192000" cy="1563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9422694" y="176770"/>
            <a:ext cx="2512632" cy="746520"/>
            <a:chOff x="9422694" y="145475"/>
            <a:chExt cx="2512632" cy="746520"/>
          </a:xfrm>
        </p:grpSpPr>
        <p:pic>
          <p:nvPicPr>
            <p:cNvPr id="11" name="图片 2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5"/>
            <a:stretch>
              <a:fillRect/>
            </a:stretch>
          </p:blipFill>
          <p:spPr bwMode="auto">
            <a:xfrm>
              <a:off x="10170543" y="202625"/>
              <a:ext cx="1764783" cy="68937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2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08"/>
            <a:stretch>
              <a:fillRect/>
            </a:stretch>
          </p:blipFill>
          <p:spPr bwMode="auto">
            <a:xfrm>
              <a:off x="9422694" y="145475"/>
              <a:ext cx="747849" cy="68937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43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gradFill>
            <a:gsLst>
              <a:gs pos="0">
                <a:srgbClr val="DDDDDD">
                  <a:alpha val="37000"/>
                </a:srgbClr>
              </a:gs>
              <a:gs pos="100000">
                <a:srgbClr val="DDDDDD">
                  <a:gamma/>
                  <a:shade val="87843"/>
                  <a:invGamma/>
                  <a:alpha val="33000"/>
                </a:srgbClr>
              </a:gs>
            </a:gsLst>
            <a:lin ang="5400000" scaled="1"/>
          </a:gradFill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4864"/>
            <a:ext cx="53848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4864"/>
            <a:ext cx="53848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27687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068960"/>
            <a:ext cx="5386917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27687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3068960"/>
            <a:ext cx="5389033" cy="3057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12474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20889"/>
            <a:ext cx="4011084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4842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78817" y="6448426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上海科技大学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err="1">
                <a:solidFill>
                  <a:srgbClr val="000000"/>
                </a:solidFill>
                <a:latin typeface="Arial" panose="020B0604020202020204" pitchFamily="34" charset="0"/>
              </a:rPr>
              <a:t>ShanghaiTech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484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4FDF884-CC99-4744-8059-5528BBA8FAD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40768"/>
            <a:ext cx="7315200" cy="338680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63886"/>
            <a:ext cx="2743200" cy="50734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63886"/>
            <a:ext cx="8026400" cy="50734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2741"/>
            <a:ext cx="8803341" cy="68552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03341" cy="685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12192000" cy="685765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12192000" cy="685765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4842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817" y="6448426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上海科技大学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(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筹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)  </a:t>
            </a:r>
            <a:r>
              <a:rPr lang="en-US" altLang="zh-CN" err="1">
                <a:solidFill>
                  <a:prstClr val="black"/>
                </a:solidFill>
                <a:latin typeface="Arial" panose="020B0604020202020204" pitchFamily="34" charset="0"/>
              </a:rPr>
              <a:t>ShanghaiTech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 University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484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63E417-D065-40DB-B7E1-C9C22F61855A}" type="slidenum"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‹#›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gradFill>
            <a:gsLst>
              <a:gs pos="0">
                <a:srgbClr val="DDDDDD">
                  <a:alpha val="37000"/>
                </a:srgbClr>
              </a:gs>
              <a:gs pos="100000">
                <a:srgbClr val="DDDDDD">
                  <a:gamma/>
                  <a:shade val="87843"/>
                  <a:invGamma/>
                  <a:alpha val="33000"/>
                </a:srgbClr>
              </a:gs>
            </a:gsLst>
            <a:lin ang="5400000" scaled="1"/>
          </a:gradFill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4864"/>
            <a:ext cx="53848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4864"/>
            <a:ext cx="53848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27687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068960"/>
            <a:ext cx="5386917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27687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3068960"/>
            <a:ext cx="5389033" cy="3057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12474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20889"/>
            <a:ext cx="4011084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4842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78817" y="6448426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上海科技大学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err="1">
                <a:solidFill>
                  <a:srgbClr val="000000"/>
                </a:solidFill>
                <a:latin typeface="Arial" panose="020B0604020202020204" pitchFamily="34" charset="0"/>
              </a:rPr>
              <a:t>ShanghaiTech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484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4FDF884-CC99-4744-8059-5528BBA8FAD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40768"/>
            <a:ext cx="7315200" cy="338680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63886"/>
            <a:ext cx="2743200" cy="50734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63886"/>
            <a:ext cx="8026400" cy="50734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12192000" cy="685765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12192000" cy="685765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0" r="48780"/>
          <a:stretch/>
        </p:blipFill>
        <p:spPr>
          <a:xfrm>
            <a:off x="0" y="4724400"/>
            <a:ext cx="4800600" cy="2133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376" y="836713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520" y="2852936"/>
            <a:ext cx="8534400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3A90D-CA25-40C3-B64F-A66FA5F27DC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6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94B3D3-C2A8-4DA5-BBF1-A6DEA25445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84126-071F-4DE3-A747-A799E27C2DE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562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/>
        </p:blipFill>
        <p:spPr>
          <a:xfrm>
            <a:off x="0" y="173"/>
            <a:ext cx="12192000" cy="50290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D2885-F2C1-4876-A621-5292578206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1E08F-343A-47FB-B35B-1F2C3B6954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096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C9509-1B54-418A-A94C-0B3AE2131D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97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DCD55-D4EB-4341-851A-B1A2E84BBE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51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2FE3D-C659-450E-AC52-238B444C52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031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B25E6A-ED4B-42ED-8CCD-A70C7D9857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954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3D1175-BC1F-4DDE-9160-E0E87E4571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214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B6AA7-E0AC-428E-88C5-0EC6D67DA84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67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28D89-95FA-40DC-93E9-728DF50A16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00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5181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3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4842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817" y="6448426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上海科技大学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筹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)  </a:t>
            </a:r>
            <a:r>
              <a:rPr lang="en-US" altLang="zh-CN" err="1">
                <a:solidFill>
                  <a:prstClr val="black">
                    <a:tint val="75000"/>
                  </a:prstClr>
                </a:solidFill>
              </a:rPr>
              <a:t>ShanghaiTech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484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1E3F-8594-4FB2-8697-6A5D382CB450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972800" cy="838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66449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3BE3-B967-4CAF-86E4-C886371B95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E14C-485C-475A-A4AC-09D751B2B7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2339089" y="749168"/>
            <a:ext cx="79202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60756" y="108379"/>
            <a:ext cx="4249592" cy="6459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2220534" y="-324068"/>
            <a:ext cx="1669143" cy="19158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2" y="63594"/>
            <a:ext cx="2533871" cy="67960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32141" y="-54998"/>
            <a:ext cx="2717264" cy="916796"/>
          </a:xfrm>
          <a:prstGeom prst="rect">
            <a:avLst/>
          </a:prstGeom>
          <a:solidFill>
            <a:srgbClr val="A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-111952" y="103237"/>
            <a:ext cx="3236515" cy="75856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Font typeface="+mj-lt"/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     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80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 userDrawn="1"/>
        </p:nvSpPr>
        <p:spPr>
          <a:xfrm>
            <a:off x="-1469777" y="0"/>
            <a:ext cx="4128137" cy="761008"/>
          </a:xfrm>
          <a:prstGeom prst="parallelogram">
            <a:avLst/>
          </a:prstGeom>
          <a:solidFill>
            <a:srgbClr val="A6000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6900" y="0"/>
            <a:ext cx="3236515" cy="75856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Font typeface="+mj-lt"/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339089" y="749168"/>
            <a:ext cx="79202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756605" y="178588"/>
            <a:ext cx="8223444" cy="5771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17" y="68502"/>
            <a:ext cx="2533871" cy="6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8AF51A-812E-4B22-B57D-29BE0E2F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662CEF-A47B-426E-BC1A-BE042ADB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82169B-71EE-4078-82E0-ECDACEEE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66CD801-ED1F-4506-B0AA-CE0825A160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/>
        </p:blipFill>
        <p:spPr>
          <a:xfrm>
            <a:off x="0" y="1"/>
            <a:ext cx="12192000" cy="6858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59D0F37-D4F8-4FD2-8B40-1D13405D21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591" y="328429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975325" y="274638"/>
            <a:ext cx="2823099" cy="6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0" t="3732" r="2249" b="88112"/>
          <a:stretch>
            <a:fillRect/>
          </a:stretch>
        </p:blipFill>
        <p:spPr>
          <a:xfrm>
            <a:off x="9546740" y="147706"/>
            <a:ext cx="2492268" cy="6818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193040" indent="-1930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AD0C-146A-4DC9-9C5C-93FE4D24413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1895-EC44-4E8F-9A16-3EF8E287BE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0" t="3732" r="2249" b="88112"/>
          <a:stretch>
            <a:fillRect/>
          </a:stretch>
        </p:blipFill>
        <p:spPr>
          <a:xfrm>
            <a:off x="9628094" y="153195"/>
            <a:ext cx="2401285" cy="656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05908" y="100013"/>
            <a:ext cx="1097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5908" y="1193800"/>
            <a:ext cx="109728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3321" name="Rectangle 5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438151" y="1096091"/>
            <a:ext cx="24237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533400" y="1991441"/>
            <a:ext cx="24237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533400" y="2801066"/>
            <a:ext cx="24237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533401" y="35491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u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华文中宋" panose="02010600040101010101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05908" y="100013"/>
            <a:ext cx="1097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5908" y="1193800"/>
            <a:ext cx="109728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3321" name="Rectangle 5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438151" y="1096091"/>
            <a:ext cx="24237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533400" y="1991441"/>
            <a:ext cx="24237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533400" y="2801066"/>
            <a:ext cx="24237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</a:t>
            </a: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533401" y="35491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anose="02040503050406030204" pitchFamily="18" charset="0"/>
          <a:ea typeface="汉仪中圆简"/>
          <a:cs typeface="汉仪中圆简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u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华文中宋" panose="02010600040101010101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AD0C-146A-4DC9-9C5C-93FE4D24413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1895-EC44-4E8F-9A16-3EF8E287BE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0" t="3732" r="2249" b="88112"/>
          <a:stretch>
            <a:fillRect/>
          </a:stretch>
        </p:blipFill>
        <p:spPr>
          <a:xfrm>
            <a:off x="9628094" y="153195"/>
            <a:ext cx="2401285" cy="656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03"/>
          <a:stretch/>
        </p:blipFill>
        <p:spPr>
          <a:xfrm>
            <a:off x="0" y="0"/>
            <a:ext cx="3581400" cy="6857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0"/>
          <a:stretch/>
        </p:blipFill>
        <p:spPr>
          <a:xfrm>
            <a:off x="5257800" y="172"/>
            <a:ext cx="6936813" cy="685765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378CA2-69FA-47FC-826E-017A6B37C0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23526" y="836712"/>
            <a:ext cx="8544949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67" y="2060847"/>
            <a:ext cx="10286933" cy="381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2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1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7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PMingLiU</vt:lpstr>
      <vt:lpstr>等线</vt:lpstr>
      <vt:lpstr>等线 Light</vt:lpstr>
      <vt:lpstr>汉仪中圆简</vt:lpstr>
      <vt:lpstr>黑体</vt:lpstr>
      <vt:lpstr>华文中宋</vt:lpstr>
      <vt:lpstr>宋体</vt:lpstr>
      <vt:lpstr>微软雅黑</vt:lpstr>
      <vt:lpstr>Arial</vt:lpstr>
      <vt:lpstr>Calibri</vt:lpstr>
      <vt:lpstr>Calibri Light</vt:lpstr>
      <vt:lpstr>Cambria</vt:lpstr>
      <vt:lpstr>Times New Roman</vt:lpstr>
      <vt:lpstr>Wingdings</vt:lpstr>
      <vt:lpstr>1_Office 主题</vt:lpstr>
      <vt:lpstr>自定义设计方案</vt:lpstr>
      <vt:lpstr>15_上海科技大学模板</vt:lpstr>
      <vt:lpstr>16_上海科技大学模板</vt:lpstr>
      <vt:lpstr>1_自定义设计方案</vt:lpstr>
      <vt:lpstr>2_Office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丁莹</dc:creator>
  <cp:lastModifiedBy>杜 娟</cp:lastModifiedBy>
  <cp:revision>1038</cp:revision>
  <cp:lastPrinted>2020-03-26T01:26:00Z</cp:lastPrinted>
  <dcterms:created xsi:type="dcterms:W3CDTF">2019-12-24T02:42:00Z</dcterms:created>
  <dcterms:modified xsi:type="dcterms:W3CDTF">2020-12-24T01:11:57Z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