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9" r:id="rId1"/>
    <p:sldMasterId id="2147483708" r:id="rId2"/>
    <p:sldMasterId id="2147483888" r:id="rId3"/>
    <p:sldMasterId id="2147483918" r:id="rId4"/>
  </p:sldMasterIdLst>
  <p:notesMasterIdLst>
    <p:notesMasterId r:id="rId7"/>
  </p:notesMasterIdLst>
  <p:sldIdLst>
    <p:sldId id="529" r:id="rId5"/>
    <p:sldId id="526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8000"/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73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4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007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890" r="48780"/>
          <a:stretch/>
        </p:blipFill>
        <p:spPr>
          <a:xfrm>
            <a:off x="0" y="4724400"/>
            <a:ext cx="4800600" cy="213342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7376" y="836713"/>
            <a:ext cx="10363200" cy="1470025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75520" y="2852936"/>
            <a:ext cx="8534400" cy="7920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B3A90D-CA25-40C3-B64F-A66FA5F27DC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2020/12/24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400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CB6AA7-E0AC-428E-88C5-0EC6D67DA84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2020/12/24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779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E28D89-95FA-40DC-93E9-728DF50A165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2020/12/24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775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pPr>
              <a:defRPr/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47168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424" y="2996953"/>
            <a:ext cx="10363200" cy="1362075"/>
          </a:xfrm>
          <a:prstGeom prst="rect">
            <a:avLst/>
          </a:prstGeom>
        </p:spPr>
        <p:txBody>
          <a:bodyPr anchor="t"/>
          <a:lstStyle>
            <a:lvl1pPr algn="ctr">
              <a:defRPr sz="4267" b="1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48426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78817" y="6448426"/>
            <a:ext cx="4224867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上海科技大学</a:t>
            </a:r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(</a:t>
            </a: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筹</a:t>
            </a:r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)  </a:t>
            </a:r>
            <a:r>
              <a:rPr lang="en-US" altLang="zh-CN" err="1">
                <a:solidFill>
                  <a:prstClr val="black">
                    <a:tint val="75000"/>
                  </a:prstClr>
                </a:solidFill>
              </a:rPr>
              <a:t>ShanghaiTech</a:t>
            </a:r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 University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48426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F21E3F-8594-4FB2-8697-6A5D382CB450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170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1219200"/>
            <a:ext cx="10972800" cy="838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39133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173788"/>
            <a:ext cx="2743200" cy="365125"/>
          </a:xfrm>
          <a:prstGeom prst="rect">
            <a:avLst/>
          </a:prstGeom>
        </p:spPr>
        <p:txBody>
          <a:bodyPr/>
          <a:lstStyle/>
          <a:p>
            <a:fld id="{A29103B8-A827-4545-9BA8-355751F8237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13563" y="6492876"/>
            <a:ext cx="4168371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9367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173788"/>
            <a:ext cx="2743200" cy="365125"/>
          </a:xfrm>
          <a:prstGeom prst="rect">
            <a:avLst/>
          </a:prstGeom>
        </p:spPr>
        <p:txBody>
          <a:bodyPr/>
          <a:lstStyle/>
          <a:p>
            <a:fld id="{E458C718-4EAF-405E-AE53-3E094839F3B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13563" y="6492876"/>
            <a:ext cx="4168371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823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252661"/>
          </a:xfrm>
          <a:noFill/>
          <a:effectLst/>
          <a:scene3d>
            <a:camera prst="orthographicFront"/>
            <a:lightRig rig="legacyFlat3" dir="t"/>
          </a:scene3d>
          <a:sp3d prstMaterial="legacyMatte">
            <a:extrusionClr>
              <a:srgbClr val="C00000"/>
            </a:extrusionClr>
            <a:contourClr>
              <a:schemeClr val="tx2"/>
            </a:contourClr>
          </a:sp3d>
        </p:spPr>
        <p:txBody>
          <a:bodyPr anchor="b">
            <a:flatTx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3962401"/>
            <a:ext cx="10515600" cy="8334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13"/>
          <a:stretch/>
        </p:blipFill>
        <p:spPr>
          <a:xfrm>
            <a:off x="0" y="5518800"/>
            <a:ext cx="12192000" cy="1348727"/>
          </a:xfrm>
          <a:prstGeom prst="rect">
            <a:avLst/>
          </a:prstGeom>
        </p:spPr>
      </p:pic>
      <p:sp>
        <p:nvSpPr>
          <p:cNvPr id="10" name="日期占位符 2"/>
          <p:cNvSpPr>
            <a:spLocks noGrp="1"/>
          </p:cNvSpPr>
          <p:nvPr>
            <p:ph type="dt" sz="half" idx="10"/>
          </p:nvPr>
        </p:nvSpPr>
        <p:spPr>
          <a:xfrm>
            <a:off x="3686458" y="6492875"/>
            <a:ext cx="1368143" cy="365125"/>
          </a:xfrm>
          <a:prstGeom prst="rect">
            <a:avLst/>
          </a:prstGeom>
        </p:spPr>
        <p:txBody>
          <a:bodyPr/>
          <a:lstStyle/>
          <a:p>
            <a:fld id="{EDF64116-6594-4F00-B7F6-47AF54856C6A}" type="datetime1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2020/12/24</a:t>
            </a:fld>
            <a:endParaRPr lang="zh-CN" alt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054600" y="6492876"/>
            <a:ext cx="3813176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02635" y="302656"/>
            <a:ext cx="2192839" cy="45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482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57943"/>
            <a:ext cx="10515600" cy="7327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173788"/>
            <a:ext cx="2743200" cy="365125"/>
          </a:xfrm>
          <a:prstGeom prst="rect">
            <a:avLst/>
          </a:prstGeom>
        </p:spPr>
        <p:txBody>
          <a:bodyPr/>
          <a:lstStyle/>
          <a:p>
            <a:fld id="{9F63936B-67CC-4B8D-A699-9F9CD918828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613563" y="6492876"/>
            <a:ext cx="4168371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598275" y="6497637"/>
            <a:ext cx="593724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B074D590-72EB-4040-88D9-48621268911B}" type="slidenum">
              <a:rPr lang="zh-CN" alt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2605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13563" y="6492876"/>
            <a:ext cx="4168371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98275" y="6497637"/>
            <a:ext cx="593724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B074D590-72EB-4040-88D9-48621268911B}" type="slidenum">
              <a:rPr lang="zh-CN" alt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112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94B3D3-C2A8-4DA5-BBF1-A6DEA254452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2020/12/24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84126-071F-4DE3-A747-A799E27C2DE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2740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173788"/>
            <a:ext cx="2743200" cy="365125"/>
          </a:xfrm>
          <a:prstGeom prst="rect">
            <a:avLst/>
          </a:prstGeom>
        </p:spPr>
        <p:txBody>
          <a:bodyPr/>
          <a:lstStyle/>
          <a:p>
            <a:fld id="{820DB255-1ADB-4CDA-96B6-FA1A0E4946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613563" y="6492876"/>
            <a:ext cx="4168371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98275" y="6497637"/>
            <a:ext cx="593724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B074D590-72EB-4040-88D9-48621268911B}" type="slidenum">
              <a:rPr lang="zh-CN" alt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6663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173788"/>
            <a:ext cx="2743200" cy="365125"/>
          </a:xfrm>
          <a:prstGeom prst="rect">
            <a:avLst/>
          </a:prstGeom>
        </p:spPr>
        <p:txBody>
          <a:bodyPr/>
          <a:lstStyle/>
          <a:p>
            <a:fld id="{08ADA0F9-693C-4F38-BD50-F97B317A464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13563" y="6492876"/>
            <a:ext cx="4168371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598275" y="6497637"/>
            <a:ext cx="593724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B074D590-72EB-4040-88D9-48621268911B}" type="slidenum">
              <a:rPr lang="zh-CN" alt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2726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背景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3686458" y="6492875"/>
            <a:ext cx="1368143" cy="365125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9968286-F297-4135-AE1D-243D98F691A7}" type="datetime1">
              <a:rPr lang="zh-CN" altLang="en-US" smtClean="0">
                <a:solidFill>
                  <a:prstClr val="white"/>
                </a:solidFill>
              </a:rPr>
              <a:pPr/>
              <a:t>2020/12/24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054600" y="6492876"/>
            <a:ext cx="3813176" cy="365125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867775" y="6492874"/>
            <a:ext cx="593724" cy="365125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defTabSz="457200"/>
            <a:fld id="{B074D590-72EB-4040-88D9-48621268911B}" type="slidenum">
              <a:rPr lang="zh-CN" altLang="en-US" smtClean="0">
                <a:solidFill>
                  <a:prstClr val="white"/>
                </a:solidFill>
              </a:rPr>
              <a:pPr defTabSz="457200"/>
              <a:t>‹#›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02635" y="302656"/>
            <a:ext cx="2192839" cy="45257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13"/>
          <a:stretch/>
        </p:blipFill>
        <p:spPr>
          <a:xfrm>
            <a:off x="0" y="5518800"/>
            <a:ext cx="12192000" cy="134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4703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1" y="0"/>
            <a:ext cx="12191999" cy="6870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01781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ACAC3ECF-803E-49A9-9078-3F3665FCA2B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613563" y="6492876"/>
            <a:ext cx="5783504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1598275" y="6497637"/>
            <a:ext cx="593724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B074D590-72EB-4040-88D9-48621268911B}" type="slidenum">
              <a:rPr lang="zh-CN" alt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2435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底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9492344" y="206829"/>
            <a:ext cx="2438400" cy="664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949289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校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5301343"/>
            <a:ext cx="12192000" cy="1556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890249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4" t="14448" r="7211"/>
          <a:stretch/>
        </p:blipFill>
        <p:spPr>
          <a:xfrm>
            <a:off x="0" y="1640547"/>
            <a:ext cx="12192000" cy="484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6468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424" y="2996952"/>
            <a:ext cx="10363200" cy="1362075"/>
          </a:xfrm>
        </p:spPr>
        <p:txBody>
          <a:bodyPr anchor="t"/>
          <a:lstStyle>
            <a:lvl1pPr algn="ctr">
              <a:defRPr sz="24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48430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eaLnBrk="0" hangingPunct="0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78817" y="6448430"/>
            <a:ext cx="4224867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>
                <a:solidFill>
                  <a:srgbClr val="000000"/>
                </a:solidFill>
              </a:rPr>
              <a:t>上海科技大学</a:t>
            </a:r>
            <a:r>
              <a:rPr lang="en-US" altLang="zh-CN">
                <a:solidFill>
                  <a:srgbClr val="000000"/>
                </a:solidFill>
              </a:rPr>
              <a:t>(</a:t>
            </a:r>
            <a:r>
              <a:rPr lang="zh-CN" altLang="en-US">
                <a:solidFill>
                  <a:srgbClr val="000000"/>
                </a:solidFill>
              </a:rPr>
              <a:t>筹</a:t>
            </a:r>
            <a:r>
              <a:rPr lang="en-US" altLang="zh-CN">
                <a:solidFill>
                  <a:srgbClr val="000000"/>
                </a:solidFill>
              </a:rPr>
              <a:t>)  </a:t>
            </a:r>
            <a:r>
              <a:rPr lang="en-US" altLang="zh-CN" err="1">
                <a:solidFill>
                  <a:srgbClr val="000000"/>
                </a:solidFill>
              </a:rPr>
              <a:t>ShanghaiTech</a:t>
            </a:r>
            <a:r>
              <a:rPr lang="en-US" altLang="zh-CN">
                <a:solidFill>
                  <a:srgbClr val="000000"/>
                </a:solidFill>
              </a:rPr>
              <a:t> University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48430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FDF21E3F-8594-4FB2-8697-6A5D382CB450}" type="slidenum">
              <a:rPr lang="en-US" altLang="zh-CN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7527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427793"/>
            <a:ext cx="2844800" cy="365125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888321" y="6448430"/>
            <a:ext cx="4607983" cy="365125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mtClean="0">
                <a:solidFill>
                  <a:srgbClr val="000000"/>
                </a:solidFill>
              </a:rPr>
              <a:t>上海科技大学</a:t>
            </a:r>
            <a:r>
              <a:rPr lang="en-US" altLang="zh-CN" smtClean="0">
                <a:solidFill>
                  <a:srgbClr val="000000"/>
                </a:solidFill>
              </a:rPr>
              <a:t>(</a:t>
            </a:r>
            <a:r>
              <a:rPr lang="zh-CN" altLang="en-US" smtClean="0">
                <a:solidFill>
                  <a:srgbClr val="000000"/>
                </a:solidFill>
              </a:rPr>
              <a:t>筹</a:t>
            </a:r>
            <a:r>
              <a:rPr lang="en-US" altLang="zh-CN" smtClean="0">
                <a:solidFill>
                  <a:srgbClr val="000000"/>
                </a:solidFill>
              </a:rPr>
              <a:t>)  ShanghaiTech University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448430"/>
            <a:ext cx="2844800" cy="365125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888F8D02-9041-4C59-BC62-13DE0E5C6713}" type="slidenum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015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6"/>
          <p:cNvSpPr>
            <a:spLocks noGrp="1"/>
          </p:cNvSpPr>
          <p:nvPr>
            <p:ph type="title" hasCustomPrompt="1"/>
          </p:nvPr>
        </p:nvSpPr>
        <p:spPr>
          <a:xfrm>
            <a:off x="609599" y="1772816"/>
            <a:ext cx="10972800" cy="838200"/>
          </a:xfrm>
          <a:prstGeom prst="rect">
            <a:avLst/>
          </a:prstGeom>
        </p:spPr>
        <p:txBody>
          <a:bodyPr/>
          <a:lstStyle>
            <a:lvl1pPr algn="ctr">
              <a:defRPr lang="zh-CN" altLang="en-US" sz="4000" b="1" kern="1200" dirty="0">
                <a:solidFill>
                  <a:srgbClr val="1F6CF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5231605" y="4653136"/>
            <a:ext cx="1728788" cy="503238"/>
          </a:xfrm>
          <a:prstGeom prst="rect">
            <a:avLst/>
          </a:prstGeom>
        </p:spPr>
        <p:txBody>
          <a:bodyPr/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zh-CN" altLang="en-US" sz="2400" b="1" kern="1200" dirty="0">
                <a:solidFill>
                  <a:srgbClr val="1F6CF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添加日期</a:t>
            </a:r>
          </a:p>
        </p:txBody>
      </p:sp>
    </p:spTree>
    <p:extLst>
      <p:ext uri="{BB962C8B-B14F-4D97-AF65-F5344CB8AC3E}">
        <p14:creationId xmlns:p14="http://schemas.microsoft.com/office/powerpoint/2010/main" val="2287410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666"/>
          <a:stretch/>
        </p:blipFill>
        <p:spPr>
          <a:xfrm>
            <a:off x="0" y="173"/>
            <a:ext cx="12192000" cy="502902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6D2885-F2C1-4876-A621-5292578206D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2020/12/24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51106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95400" y="548680"/>
            <a:ext cx="6193904" cy="1008112"/>
          </a:xfrm>
          <a:prstGeom prst="rect">
            <a:avLst/>
          </a:prstGeom>
        </p:spPr>
        <p:txBody>
          <a:bodyPr/>
          <a:lstStyle>
            <a:lvl1pPr marL="0" indent="0" algn="ctr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charset="2"/>
              <a:buNone/>
              <a:defRPr lang="zh-CN" altLang="en-US" sz="4000" b="1" kern="1200" dirty="0">
                <a:solidFill>
                  <a:srgbClr val="1F6CF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1703388" y="1916832"/>
            <a:ext cx="8634412" cy="4104456"/>
          </a:xfrm>
          <a:prstGeom prst="rect">
            <a:avLst/>
          </a:prstGeom>
        </p:spPr>
        <p:txBody>
          <a:bodyPr/>
          <a:lstStyle>
            <a:lvl1pPr indent="-4572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1F6CF1"/>
              </a:buClr>
              <a:buSzPct val="90000"/>
              <a:buFont typeface="Wingdings" charset="2"/>
              <a:buChar char="n"/>
              <a:defRPr lang="zh-CN" altLang="en-US" sz="3600" b="1" kern="1200" dirty="0">
                <a:solidFill>
                  <a:srgbClr val="1F6CF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indent="-4572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charset="2"/>
              <a:buChar char="n"/>
              <a:defRPr lang="zh-CN" altLang="en-US" sz="2800" b="1" kern="1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汉仪中圆简"/>
              </a:defRPr>
            </a:lvl2pPr>
            <a:lvl3pPr indent="-4572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charset="2"/>
              <a:buChar char="n"/>
              <a:defRPr lang="zh-CN" altLang="en-US" sz="2800" b="1" kern="1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汉仪中圆简"/>
              </a:defRPr>
            </a:lvl3pPr>
            <a:lvl4pPr indent="-4572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charset="2"/>
              <a:buChar char="n"/>
              <a:defRPr lang="zh-CN" altLang="en-US" sz="2800" b="1" kern="1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汉仪中圆简"/>
              </a:defRPr>
            </a:lvl4pPr>
            <a:lvl5pPr indent="-4572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charset="2"/>
              <a:buChar char="n"/>
              <a:defRPr lang="zh-CN" altLang="en-US" sz="28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汉仪中圆简"/>
              </a:defRPr>
            </a:lvl5pPr>
          </a:lstStyle>
          <a:p>
            <a:pPr lvl="0"/>
            <a:r>
              <a:rPr lang="zh-CN" altLang="en-US" dirty="0"/>
              <a:t>单击此处添加目录</a:t>
            </a:r>
          </a:p>
        </p:txBody>
      </p:sp>
    </p:spTree>
    <p:extLst>
      <p:ext uri="{BB962C8B-B14F-4D97-AF65-F5344CB8AC3E}">
        <p14:creationId xmlns:p14="http://schemas.microsoft.com/office/powerpoint/2010/main" val="20767029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1424" y="2636912"/>
            <a:ext cx="10363200" cy="1362075"/>
          </a:xfrm>
          <a:prstGeom prst="rect">
            <a:avLst/>
          </a:prstGeom>
        </p:spPr>
        <p:txBody>
          <a:bodyPr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000" b="1" kern="1200" dirty="0">
                <a:solidFill>
                  <a:srgbClr val="1F6CF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988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484784"/>
            <a:ext cx="10972800" cy="468052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1F6CF1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6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637985" y="332656"/>
            <a:ext cx="5544615" cy="74663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charset="2"/>
              <a:buNone/>
              <a:defRPr lang="zh-CN" altLang="en-US" sz="4000" b="1" kern="1200" dirty="0">
                <a:solidFill>
                  <a:srgbClr val="1F6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汉仪中圆简"/>
              </a:defRPr>
            </a:lvl1pPr>
          </a:lstStyle>
          <a:p>
            <a:pPr lvl="0"/>
            <a:r>
              <a:rPr lang="zh-CN" altLang="en-US" dirty="0"/>
              <a:t>单击此处编辑标题样式</a:t>
            </a:r>
          </a:p>
        </p:txBody>
      </p:sp>
    </p:spTree>
    <p:extLst>
      <p:ext uri="{BB962C8B-B14F-4D97-AF65-F5344CB8AC3E}">
        <p14:creationId xmlns:p14="http://schemas.microsoft.com/office/powerpoint/2010/main" val="123339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340768"/>
            <a:ext cx="7315200" cy="396044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dirty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400" b="0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dirty="0"/>
              <a:t>单击此处编辑母版文本样式</a:t>
            </a:r>
          </a:p>
        </p:txBody>
      </p:sp>
      <p:sp>
        <p:nvSpPr>
          <p:cNvPr id="9" name="竖排文字占位符 8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479376" y="1347078"/>
            <a:ext cx="863600" cy="4422691"/>
          </a:xfrm>
          <a:prstGeom prst="rect">
            <a:avLst/>
          </a:prstGeom>
        </p:spPr>
        <p:txBody>
          <a:bodyPr vert="eaVert"/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zh-CN" altLang="en-US" sz="2800" b="1" kern="1200" dirty="0" smtClean="0">
                <a:solidFill>
                  <a:srgbClr val="266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20484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27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484784"/>
            <a:ext cx="10972800" cy="4839816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95400" y="972183"/>
            <a:ext cx="5414392" cy="44059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单击此处编辑标题样式</a:t>
            </a:r>
          </a:p>
        </p:txBody>
      </p:sp>
      <p:sp>
        <p:nvSpPr>
          <p:cNvPr id="6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695400" y="90077"/>
            <a:ext cx="5544615" cy="74663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charset="2"/>
              <a:buNone/>
              <a:defRPr lang="zh-CN" altLang="en-US" sz="2800" b="1" kern="1200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单击此处编辑标题样式</a:t>
            </a:r>
          </a:p>
        </p:txBody>
      </p:sp>
    </p:spTree>
    <p:extLst>
      <p:ext uri="{BB962C8B-B14F-4D97-AF65-F5344CB8AC3E}">
        <p14:creationId xmlns:p14="http://schemas.microsoft.com/office/powerpoint/2010/main" val="24822408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6752"/>
            <a:ext cx="10972800" cy="5127848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defRPr sz="1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>
              <a:defRPr sz="16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  <a:lvl4pPr>
              <a:defRPr sz="1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4pPr>
            <a:lvl5pPr>
              <a:defRPr sz="12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5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695400" y="90077"/>
            <a:ext cx="5544615" cy="74663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charset="2"/>
              <a:buNone/>
              <a:defRPr lang="zh-CN" altLang="en-US" sz="2800" b="1" kern="1200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单击此处编辑标题样式</a:t>
            </a:r>
          </a:p>
        </p:txBody>
      </p:sp>
    </p:spTree>
    <p:extLst>
      <p:ext uri="{BB962C8B-B14F-4D97-AF65-F5344CB8AC3E}">
        <p14:creationId xmlns:p14="http://schemas.microsoft.com/office/powerpoint/2010/main" val="39612451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84784"/>
            <a:ext cx="10972800" cy="512784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266CF1"/>
              </a:buClr>
              <a:buSzPct val="80000"/>
              <a:buFont typeface="Wingdings" panose="05000000000000000000" pitchFamily="2" charset="2"/>
              <a:buChar char="p"/>
              <a:defRPr sz="2800" b="1">
                <a:solidFill>
                  <a:srgbClr val="266CF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742950" indent="-285750">
              <a:buClr>
                <a:srgbClr val="266CF1"/>
              </a:buClr>
              <a:buSzPct val="80000"/>
              <a:buFont typeface="Wingdings" panose="05000000000000000000" pitchFamily="2" charset="2"/>
              <a:buChar char="n"/>
              <a:defRPr sz="2600" b="1">
                <a:solidFill>
                  <a:srgbClr val="266CF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>
              <a:buClr>
                <a:srgbClr val="266CF1"/>
              </a:buClr>
              <a:defRPr sz="2400" b="1">
                <a:solidFill>
                  <a:srgbClr val="266CF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  <a:lvl4pPr>
              <a:buClr>
                <a:srgbClr val="266CF1"/>
              </a:buClr>
              <a:defRPr sz="2200" b="1">
                <a:solidFill>
                  <a:srgbClr val="266CF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4pPr>
            <a:lvl5pPr>
              <a:buClr>
                <a:srgbClr val="266CF1"/>
              </a:buClr>
              <a:defRPr sz="2000" b="1">
                <a:solidFill>
                  <a:srgbClr val="266CF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6193904" cy="10081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charset="2"/>
              <a:buNone/>
              <a:defRPr lang="zh-CN" altLang="en-US" sz="3600" b="1" kern="1200" dirty="0">
                <a:solidFill>
                  <a:srgbClr val="266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汉仪中圆简"/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547766" y="6421554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4D05A46-BA7E-4DAA-BCF6-351A17D54E15}" type="slidenum">
              <a:rPr lang="en-US" altLang="zh-CN">
                <a:solidFill>
                  <a:srgbClr val="266C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dirty="0">
              <a:solidFill>
                <a:srgbClr val="266CF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677051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6"/>
          <p:cNvSpPr>
            <a:spLocks noGrp="1"/>
          </p:cNvSpPr>
          <p:nvPr>
            <p:ph type="title" hasCustomPrompt="1"/>
          </p:nvPr>
        </p:nvSpPr>
        <p:spPr>
          <a:xfrm>
            <a:off x="609599" y="1772816"/>
            <a:ext cx="10972800" cy="838200"/>
          </a:xfrm>
          <a:prstGeom prst="rect">
            <a:avLst/>
          </a:prstGeom>
        </p:spPr>
        <p:txBody>
          <a:bodyPr/>
          <a:lstStyle>
            <a:lvl1pPr algn="ctr">
              <a:defRPr lang="zh-CN" altLang="en-US" sz="4000" b="1" kern="1200" dirty="0">
                <a:solidFill>
                  <a:srgbClr val="1F6CF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5231605" y="4653136"/>
            <a:ext cx="1728788" cy="503238"/>
          </a:xfrm>
          <a:prstGeom prst="rect">
            <a:avLst/>
          </a:prstGeom>
        </p:spPr>
        <p:txBody>
          <a:bodyPr/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zh-CN" altLang="en-US" sz="2400" b="1" kern="1200" dirty="0">
                <a:solidFill>
                  <a:srgbClr val="1F6CF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添加日期</a:t>
            </a:r>
          </a:p>
        </p:txBody>
      </p:sp>
    </p:spTree>
    <p:extLst>
      <p:ext uri="{BB962C8B-B14F-4D97-AF65-F5344CB8AC3E}">
        <p14:creationId xmlns:p14="http://schemas.microsoft.com/office/powerpoint/2010/main" val="1796842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95400" y="548680"/>
            <a:ext cx="6193904" cy="1008112"/>
          </a:xfrm>
          <a:prstGeom prst="rect">
            <a:avLst/>
          </a:prstGeom>
        </p:spPr>
        <p:txBody>
          <a:bodyPr/>
          <a:lstStyle>
            <a:lvl1pPr marL="0" indent="0" algn="ctr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charset="2"/>
              <a:buNone/>
              <a:defRPr lang="zh-CN" altLang="en-US" sz="4000" b="1" kern="1200" dirty="0">
                <a:solidFill>
                  <a:srgbClr val="1F6CF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1703388" y="1916832"/>
            <a:ext cx="8634412" cy="4104456"/>
          </a:xfrm>
          <a:prstGeom prst="rect">
            <a:avLst/>
          </a:prstGeom>
        </p:spPr>
        <p:txBody>
          <a:bodyPr/>
          <a:lstStyle>
            <a:lvl1pPr indent="-4572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1F6CF1"/>
              </a:buClr>
              <a:buSzPct val="90000"/>
              <a:buFont typeface="Wingdings" charset="2"/>
              <a:buChar char="n"/>
              <a:defRPr lang="zh-CN" altLang="en-US" sz="3600" b="1" kern="1200" dirty="0">
                <a:solidFill>
                  <a:srgbClr val="1F6CF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indent="-4572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charset="2"/>
              <a:buChar char="n"/>
              <a:defRPr lang="zh-CN" altLang="en-US" sz="2800" b="1" kern="1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汉仪中圆简"/>
              </a:defRPr>
            </a:lvl2pPr>
            <a:lvl3pPr indent="-4572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charset="2"/>
              <a:buChar char="n"/>
              <a:defRPr lang="zh-CN" altLang="en-US" sz="2800" b="1" kern="1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汉仪中圆简"/>
              </a:defRPr>
            </a:lvl3pPr>
            <a:lvl4pPr indent="-4572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charset="2"/>
              <a:buChar char="n"/>
              <a:defRPr lang="zh-CN" altLang="en-US" sz="2800" b="1" kern="1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汉仪中圆简"/>
              </a:defRPr>
            </a:lvl4pPr>
            <a:lvl5pPr indent="-4572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charset="2"/>
              <a:buChar char="n"/>
              <a:defRPr lang="zh-CN" altLang="en-US" sz="28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汉仪中圆简"/>
              </a:defRPr>
            </a:lvl5pPr>
          </a:lstStyle>
          <a:p>
            <a:pPr lvl="0"/>
            <a:r>
              <a:rPr lang="zh-CN" altLang="en-US" dirty="0"/>
              <a:t>单击此处添加目录</a:t>
            </a:r>
          </a:p>
        </p:txBody>
      </p:sp>
    </p:spTree>
    <p:extLst>
      <p:ext uri="{BB962C8B-B14F-4D97-AF65-F5344CB8AC3E}">
        <p14:creationId xmlns:p14="http://schemas.microsoft.com/office/powerpoint/2010/main" val="443413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1E08F-343A-47FB-B35B-1F2C3B6954A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2020/12/24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2207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1424" y="2636912"/>
            <a:ext cx="10363200" cy="1362075"/>
          </a:xfrm>
          <a:prstGeom prst="rect">
            <a:avLst/>
          </a:prstGeom>
        </p:spPr>
        <p:txBody>
          <a:bodyPr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000" b="1" kern="1200" dirty="0">
                <a:solidFill>
                  <a:srgbClr val="1F6CF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052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484784"/>
            <a:ext cx="10972800" cy="468052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1F6CF1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6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637985" y="332656"/>
            <a:ext cx="5544615" cy="74663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charset="2"/>
              <a:buNone/>
              <a:defRPr lang="zh-CN" altLang="en-US" sz="4000" b="1" kern="1200" dirty="0">
                <a:solidFill>
                  <a:srgbClr val="1F6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汉仪中圆简"/>
              </a:defRPr>
            </a:lvl1pPr>
          </a:lstStyle>
          <a:p>
            <a:pPr lvl="0"/>
            <a:r>
              <a:rPr lang="zh-CN" altLang="en-US" dirty="0"/>
              <a:t>单击此处编辑标题样式</a:t>
            </a:r>
          </a:p>
        </p:txBody>
      </p:sp>
    </p:spTree>
    <p:extLst>
      <p:ext uri="{BB962C8B-B14F-4D97-AF65-F5344CB8AC3E}">
        <p14:creationId xmlns:p14="http://schemas.microsoft.com/office/powerpoint/2010/main" val="3619182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340768"/>
            <a:ext cx="7315200" cy="396044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dirty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400" b="0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dirty="0"/>
              <a:t>单击此处编辑母版文本样式</a:t>
            </a:r>
          </a:p>
        </p:txBody>
      </p:sp>
      <p:sp>
        <p:nvSpPr>
          <p:cNvPr id="9" name="竖排文字占位符 8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479376" y="1347078"/>
            <a:ext cx="863600" cy="4422691"/>
          </a:xfrm>
          <a:prstGeom prst="rect">
            <a:avLst/>
          </a:prstGeom>
        </p:spPr>
        <p:txBody>
          <a:bodyPr vert="eaVert"/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zh-CN" altLang="en-US" sz="2800" b="1" kern="1200" dirty="0" smtClean="0">
                <a:solidFill>
                  <a:srgbClr val="266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22874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7905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484784"/>
            <a:ext cx="10972800" cy="4839816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95400" y="972183"/>
            <a:ext cx="5414392" cy="44059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单击此处编辑标题样式</a:t>
            </a:r>
          </a:p>
        </p:txBody>
      </p:sp>
      <p:sp>
        <p:nvSpPr>
          <p:cNvPr id="6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695400" y="90077"/>
            <a:ext cx="5544615" cy="74663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charset="2"/>
              <a:buNone/>
              <a:defRPr lang="zh-CN" altLang="en-US" sz="2800" b="1" kern="1200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单击此处编辑标题样式</a:t>
            </a:r>
          </a:p>
        </p:txBody>
      </p:sp>
    </p:spTree>
    <p:extLst>
      <p:ext uri="{BB962C8B-B14F-4D97-AF65-F5344CB8AC3E}">
        <p14:creationId xmlns:p14="http://schemas.microsoft.com/office/powerpoint/2010/main" val="241827587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6752"/>
            <a:ext cx="10972800" cy="5127848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defRPr sz="1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>
              <a:defRPr sz="16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  <a:lvl4pPr>
              <a:defRPr sz="1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4pPr>
            <a:lvl5pPr>
              <a:defRPr sz="12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5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695400" y="90077"/>
            <a:ext cx="5544615" cy="74663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charset="2"/>
              <a:buNone/>
              <a:defRPr lang="zh-CN" altLang="en-US" sz="2800" b="1" kern="1200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单击此处编辑标题样式</a:t>
            </a:r>
          </a:p>
        </p:txBody>
      </p:sp>
    </p:spTree>
    <p:extLst>
      <p:ext uri="{BB962C8B-B14F-4D97-AF65-F5344CB8AC3E}">
        <p14:creationId xmlns:p14="http://schemas.microsoft.com/office/powerpoint/2010/main" val="232205959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84784"/>
            <a:ext cx="10972800" cy="512784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266CF1"/>
              </a:buClr>
              <a:buSzPct val="80000"/>
              <a:buFont typeface="Wingdings" panose="05000000000000000000" pitchFamily="2" charset="2"/>
              <a:buChar char="p"/>
              <a:defRPr sz="2800" b="1">
                <a:solidFill>
                  <a:srgbClr val="266CF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742950" indent="-285750">
              <a:buClr>
                <a:srgbClr val="266CF1"/>
              </a:buClr>
              <a:buSzPct val="80000"/>
              <a:buFont typeface="Wingdings" panose="05000000000000000000" pitchFamily="2" charset="2"/>
              <a:buChar char="n"/>
              <a:defRPr sz="2600" b="1">
                <a:solidFill>
                  <a:srgbClr val="266CF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>
              <a:buClr>
                <a:srgbClr val="266CF1"/>
              </a:buClr>
              <a:defRPr sz="2400" b="1">
                <a:solidFill>
                  <a:srgbClr val="266CF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  <a:lvl4pPr>
              <a:buClr>
                <a:srgbClr val="266CF1"/>
              </a:buClr>
              <a:defRPr sz="2200" b="1">
                <a:solidFill>
                  <a:srgbClr val="266CF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4pPr>
            <a:lvl5pPr>
              <a:buClr>
                <a:srgbClr val="266CF1"/>
              </a:buClr>
              <a:defRPr sz="2000" b="1">
                <a:solidFill>
                  <a:srgbClr val="266CF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6193904" cy="10081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charset="2"/>
              <a:buNone/>
              <a:defRPr lang="zh-CN" altLang="en-US" sz="3600" b="1" kern="1200" dirty="0">
                <a:solidFill>
                  <a:srgbClr val="266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汉仪中圆简"/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547766" y="6421554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4D05A46-BA7E-4DAA-BCF6-351A17D54E15}" type="slidenum">
              <a:rPr lang="en-US" altLang="zh-CN">
                <a:solidFill>
                  <a:srgbClr val="266C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dirty="0">
              <a:solidFill>
                <a:srgbClr val="266CF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166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9C9509-1B54-418A-A94C-0B3AE2131D3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2020/12/24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700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5DCD55-D4EB-4341-851A-B1A2E84BBE5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2020/12/24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73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C2FE3D-C659-450E-AC52-238B444C52E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2020/12/24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508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B25E6A-ED4B-42ED-8CCD-A70C7D98571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2020/12/24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500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3D1175-BC1F-4DDE-9160-E0E87E4571B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2020/12/24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185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5.emf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5" Type="http://schemas.openxmlformats.org/officeDocument/2006/relationships/slideLayout" Target="../slideLayouts/slideLayout42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6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403"/>
          <a:stretch/>
        </p:blipFill>
        <p:spPr>
          <a:xfrm>
            <a:off x="0" y="0"/>
            <a:ext cx="3581400" cy="68576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60"/>
          <a:stretch/>
        </p:blipFill>
        <p:spPr>
          <a:xfrm>
            <a:off x="5257800" y="172"/>
            <a:ext cx="6936813" cy="6857657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2378CA2-69FA-47FC-826E-017A6B37C00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2020/12/24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823526" y="836712"/>
            <a:ext cx="8544949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67" y="2060847"/>
            <a:ext cx="10286933" cy="3816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796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4" r:id="rId1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1781" y="257552"/>
            <a:ext cx="8742219" cy="542783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wrap="none" anchor="ctr">
            <a:flatTx/>
          </a:bodyPr>
          <a:lstStyle/>
          <a:p>
            <a:pPr lvl="0" fontAlgn="base">
              <a:spcAft>
                <a:spcPct val="0"/>
              </a:spcAft>
            </a:pPr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02496"/>
            <a:ext cx="10515600" cy="5250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00046" y="308010"/>
            <a:ext cx="2192839" cy="441869"/>
          </a:xfrm>
          <a:prstGeom prst="rect">
            <a:avLst/>
          </a:prstGeom>
        </p:spPr>
      </p:pic>
      <p:cxnSp>
        <p:nvCxnSpPr>
          <p:cNvPr id="5" name="直接连接符 4"/>
          <p:cNvCxnSpPr/>
          <p:nvPr userDrawn="1"/>
        </p:nvCxnSpPr>
        <p:spPr>
          <a:xfrm>
            <a:off x="0" y="787271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445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altLang="en-US" sz="2500" b="1" kern="1200" dirty="0">
          <a:solidFill>
            <a:srgbClr val="C00000"/>
          </a:solidFill>
          <a:latin typeface="+mj-ea"/>
          <a:ea typeface="+mj-ea"/>
          <a:cs typeface="+mn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6"/>
          <p:cNvSpPr>
            <a:spLocks noChangeArrowheads="1"/>
          </p:cNvSpPr>
          <p:nvPr/>
        </p:nvSpPr>
        <p:spPr bwMode="auto">
          <a:xfrm>
            <a:off x="438151" y="1096091"/>
            <a:ext cx="24237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汉仪中圆简" panose="0201060900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汉仪中圆简" panose="0201060900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汉仪中圆简" panose="0201060900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汉仪中圆简" panose="0201060900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汉仪中圆简" panose="0201060900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汉仪中圆简" panose="0201060900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汉仪中圆简" panose="0201060900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汉仪中圆简" panose="0201060900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汉仪中圆简" panose="0201060900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  </a:t>
            </a:r>
            <a:endParaRPr lang="en-US" altLang="zh-TW">
              <a:solidFill>
                <a:srgbClr val="000000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351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C00000"/>
          </a:solidFill>
          <a:latin typeface="+mj-lt"/>
          <a:ea typeface="+mj-ea"/>
          <a:cs typeface="汉仪中圆简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Cambria" panose="02040503050406030204" pitchFamily="18" charset="0"/>
          <a:ea typeface="汉仪中圆简"/>
          <a:cs typeface="汉仪中圆简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Cambria" panose="02040503050406030204" pitchFamily="18" charset="0"/>
          <a:ea typeface="汉仪中圆简"/>
          <a:cs typeface="汉仪中圆简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Cambria" panose="02040503050406030204" pitchFamily="18" charset="0"/>
          <a:ea typeface="汉仪中圆简"/>
          <a:cs typeface="汉仪中圆简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Cambria" panose="02040503050406030204" pitchFamily="18" charset="0"/>
          <a:ea typeface="汉仪中圆简"/>
          <a:cs typeface="汉仪中圆简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mbria" panose="02040503050406030204" pitchFamily="18" charset="0"/>
          <a:ea typeface="汉仪中圆简"/>
          <a:cs typeface="汉仪中圆简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mbria" panose="02040503050406030204" pitchFamily="18" charset="0"/>
          <a:ea typeface="汉仪中圆简"/>
          <a:cs typeface="汉仪中圆简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mbria" panose="02040503050406030204" pitchFamily="18" charset="0"/>
          <a:ea typeface="汉仪中圆简"/>
          <a:cs typeface="汉仪中圆简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mbria" panose="02040503050406030204" pitchFamily="18" charset="0"/>
          <a:ea typeface="汉仪中圆简"/>
          <a:cs typeface="汉仪中圆简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SzPct val="60000"/>
        <a:buFont typeface="Wingdings" panose="05000000000000000000" pitchFamily="2" charset="2"/>
        <a:buChar char="u"/>
        <a:defRPr sz="3000" kern="1200">
          <a:solidFill>
            <a:schemeClr val="tx1"/>
          </a:solidFill>
          <a:latin typeface="+mn-lt"/>
          <a:ea typeface="+mn-ea"/>
          <a:cs typeface="汉仪中圆简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SzPct val="60000"/>
        <a:buFont typeface="Wingdings" panose="05000000000000000000" pitchFamily="2" charset="2"/>
        <a:buChar char="l"/>
        <a:defRPr sz="2400" kern="1200">
          <a:solidFill>
            <a:schemeClr val="tx1"/>
          </a:solidFill>
          <a:latin typeface="+mn-lt"/>
          <a:ea typeface="+mn-ea"/>
          <a:cs typeface="汉仪中圆简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SzPct val="80000"/>
        <a:buFont typeface="华文中宋" panose="02010600040101010101" pitchFamily="2" charset="-122"/>
        <a:buChar char="–"/>
        <a:defRPr sz="2000" kern="1200">
          <a:solidFill>
            <a:schemeClr val="tx1"/>
          </a:solidFill>
          <a:latin typeface="+mn-lt"/>
          <a:ea typeface="+mn-ea"/>
          <a:cs typeface="汉仪中圆简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汉仪中圆简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汉仪中圆简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6"/>
          <p:cNvSpPr>
            <a:spLocks noChangeArrowheads="1"/>
          </p:cNvSpPr>
          <p:nvPr/>
        </p:nvSpPr>
        <p:spPr bwMode="auto">
          <a:xfrm>
            <a:off x="438151" y="1096091"/>
            <a:ext cx="24237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汉仪中圆简" panose="0201060900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汉仪中圆简" panose="0201060900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汉仪中圆简" panose="0201060900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汉仪中圆简" panose="0201060900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汉仪中圆简" panose="0201060900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汉仪中圆简" panose="0201060900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汉仪中圆简" panose="0201060900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汉仪中圆简" panose="0201060900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汉仪中圆简" panose="0201060900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  </a:t>
            </a:r>
            <a:endParaRPr lang="en-US" altLang="zh-TW">
              <a:solidFill>
                <a:srgbClr val="000000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166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C00000"/>
          </a:solidFill>
          <a:latin typeface="+mj-lt"/>
          <a:ea typeface="+mj-ea"/>
          <a:cs typeface="汉仪中圆简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Cambria" panose="02040503050406030204" pitchFamily="18" charset="0"/>
          <a:ea typeface="汉仪中圆简"/>
          <a:cs typeface="汉仪中圆简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Cambria" panose="02040503050406030204" pitchFamily="18" charset="0"/>
          <a:ea typeface="汉仪中圆简"/>
          <a:cs typeface="汉仪中圆简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Cambria" panose="02040503050406030204" pitchFamily="18" charset="0"/>
          <a:ea typeface="汉仪中圆简"/>
          <a:cs typeface="汉仪中圆简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Cambria" panose="02040503050406030204" pitchFamily="18" charset="0"/>
          <a:ea typeface="汉仪中圆简"/>
          <a:cs typeface="汉仪中圆简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mbria" panose="02040503050406030204" pitchFamily="18" charset="0"/>
          <a:ea typeface="汉仪中圆简"/>
          <a:cs typeface="汉仪中圆简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mbria" panose="02040503050406030204" pitchFamily="18" charset="0"/>
          <a:ea typeface="汉仪中圆简"/>
          <a:cs typeface="汉仪中圆简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mbria" panose="02040503050406030204" pitchFamily="18" charset="0"/>
          <a:ea typeface="汉仪中圆简"/>
          <a:cs typeface="汉仪中圆简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mbria" panose="02040503050406030204" pitchFamily="18" charset="0"/>
          <a:ea typeface="汉仪中圆简"/>
          <a:cs typeface="汉仪中圆简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SzPct val="60000"/>
        <a:buFont typeface="Wingdings" panose="05000000000000000000" pitchFamily="2" charset="2"/>
        <a:buChar char="u"/>
        <a:defRPr sz="3000" kern="1200">
          <a:solidFill>
            <a:schemeClr val="tx1"/>
          </a:solidFill>
          <a:latin typeface="+mn-lt"/>
          <a:ea typeface="+mn-ea"/>
          <a:cs typeface="汉仪中圆简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SzPct val="60000"/>
        <a:buFont typeface="Wingdings" panose="05000000000000000000" pitchFamily="2" charset="2"/>
        <a:buChar char="l"/>
        <a:defRPr sz="2400" kern="1200">
          <a:solidFill>
            <a:schemeClr val="tx1"/>
          </a:solidFill>
          <a:latin typeface="+mn-lt"/>
          <a:ea typeface="+mn-ea"/>
          <a:cs typeface="汉仪中圆简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SzPct val="80000"/>
        <a:buFont typeface="华文中宋" panose="02010600040101010101" pitchFamily="2" charset="-122"/>
        <a:buChar char="–"/>
        <a:defRPr sz="2000" kern="1200">
          <a:solidFill>
            <a:schemeClr val="tx1"/>
          </a:solidFill>
          <a:latin typeface="+mn-lt"/>
          <a:ea typeface="+mn-ea"/>
          <a:cs typeface="汉仪中圆简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汉仪中圆简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汉仪中圆简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405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41906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自定义 1">
      <a:dk1>
        <a:sysClr val="windowText" lastClr="000000"/>
      </a:dk1>
      <a:lt1>
        <a:sysClr val="window" lastClr="FFFFFF"/>
      </a:lt1>
      <a:dk2>
        <a:srgbClr val="A40006"/>
      </a:dk2>
      <a:lt2>
        <a:srgbClr val="E7E6E6"/>
      </a:lt2>
      <a:accent1>
        <a:srgbClr val="B3A36B"/>
      </a:accent1>
      <a:accent2>
        <a:srgbClr val="A40006"/>
      </a:accent2>
      <a:accent3>
        <a:srgbClr val="009944"/>
      </a:accent3>
      <a:accent4>
        <a:srgbClr val="F39800"/>
      </a:accent4>
      <a:accent5>
        <a:srgbClr val="004098"/>
      </a:accent5>
      <a:accent6>
        <a:srgbClr val="7E3C93"/>
      </a:accent6>
      <a:hlink>
        <a:srgbClr val="A40006"/>
      </a:hlink>
      <a:folHlink>
        <a:srgbClr val="A4000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信息学院模板.potx" id="{CC5AF7E6-62F5-4110-B06E-8D9672EBDCC6}" vid="{DFB57F35-28E3-4FD1-927D-3BE21DC681FA}"/>
    </a:ext>
  </a:extLst>
</a:theme>
</file>

<file path=ppt/theme/theme3.xml><?xml version="1.0" encoding="utf-8"?>
<a:theme xmlns:a="http://schemas.openxmlformats.org/drawingml/2006/main" name="1_上海科技大学模板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Custom 4">
      <a:majorFont>
        <a:latin typeface="Cambria"/>
        <a:ea typeface="汉仪中圆简"/>
        <a:cs typeface=""/>
      </a:majorFont>
      <a:minorFont>
        <a:latin typeface="Cambria"/>
        <a:ea typeface="汉仪中圆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>
            <a:alpha val="74000"/>
          </a:srgbClr>
        </a:solidFill>
        <a:ln>
          <a:noFill/>
        </a:ln>
      </a:spPr>
      <a:bodyPr anchor="ctr"/>
      <a:lstStyle>
        <a:defPPr algn="ctr">
          <a:defRPr dirty="0">
            <a:solidFill>
              <a:srgbClr val="FFFFFF"/>
            </a:solidFill>
            <a:ea typeface="宋体" panose="02010600030101010101" pitchFamily="2" charset="-122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上海科技大学模板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Custom 4">
      <a:majorFont>
        <a:latin typeface="Cambria"/>
        <a:ea typeface="汉仪中圆简"/>
        <a:cs typeface=""/>
      </a:majorFont>
      <a:minorFont>
        <a:latin typeface="Cambria"/>
        <a:ea typeface="汉仪中圆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>
            <a:alpha val="74000"/>
          </a:srgbClr>
        </a:solidFill>
        <a:ln>
          <a:noFill/>
        </a:ln>
      </a:spPr>
      <a:bodyPr anchor="ctr"/>
      <a:lstStyle>
        <a:defPPr algn="ctr">
          <a:defRPr dirty="0">
            <a:solidFill>
              <a:srgbClr val="FFFFFF"/>
            </a:solidFill>
            <a:ea typeface="宋体" panose="02010600030101010101" pitchFamily="2" charset="-122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15732</TotalTime>
  <Words>1</Words>
  <Application>Microsoft Office PowerPoint</Application>
  <PresentationFormat>宽屏</PresentationFormat>
  <Paragraphs>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</vt:i4>
      </vt:variant>
    </vt:vector>
  </HeadingPairs>
  <TitlesOfParts>
    <vt:vector size="16" baseType="lpstr">
      <vt:lpstr>汉仪中圆简</vt:lpstr>
      <vt:lpstr>黑体</vt:lpstr>
      <vt:lpstr>华文中宋</vt:lpstr>
      <vt:lpstr>宋体</vt:lpstr>
      <vt:lpstr>微软雅黑</vt:lpstr>
      <vt:lpstr>Arial</vt:lpstr>
      <vt:lpstr>Calibri</vt:lpstr>
      <vt:lpstr>Cambria</vt:lpstr>
      <vt:lpstr>Times New Roman</vt:lpstr>
      <vt:lpstr>Wingdings</vt:lpstr>
      <vt:lpstr>2_Office 主题</vt:lpstr>
      <vt:lpstr>Office 主题​​</vt:lpstr>
      <vt:lpstr>1_上海科技大学模板</vt:lpstr>
      <vt:lpstr>2_上海科技大学模板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93315</dc:creator>
  <cp:lastModifiedBy>杜 娟</cp:lastModifiedBy>
  <cp:revision>558</cp:revision>
  <dcterms:created xsi:type="dcterms:W3CDTF">2019-06-01T03:39:00Z</dcterms:created>
  <dcterms:modified xsi:type="dcterms:W3CDTF">2020-12-24T01:03:52Z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