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26F26EC-7FC7-4B33-91C9-9473B39CDC36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E4609B-0324-487F-A281-B0DE66B9C3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830E4F9-08D3-4FA4-ACF3-74176B90F496}">
      <dgm:prSet/>
      <dgm:spPr/>
      <dgm:t>
        <a:bodyPr/>
        <a:lstStyle/>
        <a:p>
          <a:r>
            <a:rPr lang="zh-TW" baseline="0" dirty="0"/>
            <a:t>步驟</a:t>
          </a:r>
          <a:r>
            <a:rPr lang="en-US" baseline="0" dirty="0"/>
            <a:t>1</a:t>
          </a:r>
          <a:r>
            <a:rPr lang="zh-TW" baseline="0" dirty="0"/>
            <a:t>：先要有</a:t>
          </a:r>
          <a:r>
            <a:rPr lang="en-US" baseline="0" dirty="0" err="1"/>
            <a:t>wireshark</a:t>
          </a:r>
          <a:r>
            <a:rPr lang="zh-TW" baseline="0" dirty="0"/>
            <a:t>來攔截</a:t>
          </a:r>
          <a:r>
            <a:rPr lang="en-US" baseline="0" dirty="0" err="1"/>
            <a:t>ip</a:t>
          </a:r>
          <a:r>
            <a:rPr lang="zh-TW" baseline="0" dirty="0"/>
            <a:t>資訊。</a:t>
          </a:r>
          <a:endParaRPr lang="en-US" dirty="0"/>
        </a:p>
      </dgm:t>
    </dgm:pt>
    <dgm:pt modelId="{8AC824DD-397C-4E7F-B665-0604EC1AC18D}" type="parTrans" cxnId="{E122AB8C-391E-4E8C-828A-4D1DAC8A582C}">
      <dgm:prSet/>
      <dgm:spPr/>
      <dgm:t>
        <a:bodyPr/>
        <a:lstStyle/>
        <a:p>
          <a:endParaRPr lang="en-US"/>
        </a:p>
      </dgm:t>
    </dgm:pt>
    <dgm:pt modelId="{EBCFD816-CC86-4918-97FB-7169F06191C2}" type="sibTrans" cxnId="{E122AB8C-391E-4E8C-828A-4D1DAC8A582C}">
      <dgm:prSet/>
      <dgm:spPr/>
      <dgm:t>
        <a:bodyPr/>
        <a:lstStyle/>
        <a:p>
          <a:endParaRPr lang="en-US"/>
        </a:p>
      </dgm:t>
    </dgm:pt>
    <dgm:pt modelId="{1A90BCBE-A1C6-45EA-94D4-C5B7713095E3}">
      <dgm:prSet/>
      <dgm:spPr/>
      <dgm:t>
        <a:bodyPr/>
        <a:lstStyle/>
        <a:p>
          <a:r>
            <a:rPr lang="zh-TW" baseline="0"/>
            <a:t>步驟</a:t>
          </a:r>
          <a:r>
            <a:rPr lang="en-US" baseline="0"/>
            <a:t>2</a:t>
          </a:r>
          <a:r>
            <a:rPr lang="zh-TW" baseline="0"/>
            <a:t>：開啟</a:t>
          </a:r>
          <a:r>
            <a:rPr lang="en-US" baseline="0"/>
            <a:t>wireshark</a:t>
          </a:r>
          <a:r>
            <a:rPr lang="zh-TW" baseline="0"/>
            <a:t>並選擇要使用的網路</a:t>
          </a:r>
          <a:r>
            <a:rPr lang="en-US" baseline="0"/>
            <a:t>(</a:t>
          </a:r>
          <a:r>
            <a:rPr lang="zh-TW" baseline="0"/>
            <a:t>一般為最常使用的網路</a:t>
          </a:r>
          <a:r>
            <a:rPr lang="en-US" baseline="0"/>
            <a:t>)</a:t>
          </a:r>
          <a:r>
            <a:rPr lang="zh-TW" baseline="0"/>
            <a:t>。</a:t>
          </a:r>
          <a:endParaRPr lang="en-US"/>
        </a:p>
      </dgm:t>
    </dgm:pt>
    <dgm:pt modelId="{988A7E21-FDFA-4355-ADE4-9DE23F70BF9B}" type="parTrans" cxnId="{466DCF18-A0A5-48C0-9209-063809D4CA10}">
      <dgm:prSet/>
      <dgm:spPr/>
      <dgm:t>
        <a:bodyPr/>
        <a:lstStyle/>
        <a:p>
          <a:endParaRPr lang="en-US"/>
        </a:p>
      </dgm:t>
    </dgm:pt>
    <dgm:pt modelId="{73FD03D7-6E66-4A03-BB57-7BB5B5A054C8}" type="sibTrans" cxnId="{466DCF18-A0A5-48C0-9209-063809D4CA10}">
      <dgm:prSet/>
      <dgm:spPr/>
      <dgm:t>
        <a:bodyPr/>
        <a:lstStyle/>
        <a:p>
          <a:endParaRPr lang="en-US"/>
        </a:p>
      </dgm:t>
    </dgm:pt>
    <dgm:pt modelId="{37FB86F5-D060-427A-A8A3-45B6FBE5C9EB}">
      <dgm:prSet/>
      <dgm:spPr/>
      <dgm:t>
        <a:bodyPr/>
        <a:lstStyle/>
        <a:p>
          <a:r>
            <a:rPr lang="zh-TW" baseline="0" dirty="0"/>
            <a:t>步驟</a:t>
          </a:r>
          <a:r>
            <a:rPr lang="en-US" baseline="0" dirty="0"/>
            <a:t>3</a:t>
          </a:r>
          <a:r>
            <a:rPr lang="zh-TW" baseline="0" dirty="0"/>
            <a:t>：進入</a:t>
          </a:r>
          <a:r>
            <a:rPr lang="en-US" baseline="0" dirty="0" err="1"/>
            <a:t>wireshark</a:t>
          </a:r>
          <a:r>
            <a:rPr lang="zh-TW" baseline="0" dirty="0"/>
            <a:t>介面並開啟一個網頁並要有持續的</a:t>
          </a:r>
          <a:r>
            <a:rPr lang="en-US" baseline="0" dirty="0"/>
            <a:t>request</a:t>
          </a:r>
          <a:r>
            <a:rPr lang="zh-TW" baseline="0" dirty="0"/>
            <a:t>：</a:t>
          </a:r>
          <a:r>
            <a:rPr lang="en-US" baseline="0" dirty="0"/>
            <a:t>response</a:t>
          </a:r>
          <a:r>
            <a:rPr lang="zh-TW" baseline="0" dirty="0"/>
            <a:t>動作          </a:t>
          </a:r>
          <a:r>
            <a:rPr lang="en-US" baseline="0" dirty="0"/>
            <a:t>(</a:t>
          </a:r>
          <a:r>
            <a:rPr lang="zh-TW" baseline="0" dirty="0"/>
            <a:t>請求：接收</a:t>
          </a:r>
          <a:r>
            <a:rPr lang="en-US" baseline="0" dirty="0"/>
            <a:t>)</a:t>
          </a:r>
          <a:r>
            <a:rPr lang="zh-TW" baseline="0" dirty="0"/>
            <a:t>、可用線上影音平台來檢測。</a:t>
          </a:r>
          <a:endParaRPr lang="en-US" dirty="0"/>
        </a:p>
      </dgm:t>
    </dgm:pt>
    <dgm:pt modelId="{6DE1F8E9-B25E-4306-A64F-0261922D86B7}" type="parTrans" cxnId="{00743829-7FEB-4C6D-BBDA-3EEA3880D531}">
      <dgm:prSet/>
      <dgm:spPr/>
      <dgm:t>
        <a:bodyPr/>
        <a:lstStyle/>
        <a:p>
          <a:endParaRPr lang="en-US"/>
        </a:p>
      </dgm:t>
    </dgm:pt>
    <dgm:pt modelId="{12BCB911-3FC3-494B-8254-14BFE13A212E}" type="sibTrans" cxnId="{00743829-7FEB-4C6D-BBDA-3EEA3880D531}">
      <dgm:prSet/>
      <dgm:spPr/>
      <dgm:t>
        <a:bodyPr/>
        <a:lstStyle/>
        <a:p>
          <a:endParaRPr lang="en-US"/>
        </a:p>
      </dgm:t>
    </dgm:pt>
    <dgm:pt modelId="{C9F8E0EC-8848-432E-B44D-72ADF00D7A0F}" type="pres">
      <dgm:prSet presAssocID="{8BE4609B-0324-487F-A281-B0DE66B9C3CB}" presName="root" presStyleCnt="0">
        <dgm:presLayoutVars>
          <dgm:dir/>
          <dgm:resizeHandles val="exact"/>
        </dgm:presLayoutVars>
      </dgm:prSet>
      <dgm:spPr/>
    </dgm:pt>
    <dgm:pt modelId="{942286DF-4F58-49FB-BCF5-A7EADD2C5A61}" type="pres">
      <dgm:prSet presAssocID="{9830E4F9-08D3-4FA4-ACF3-74176B90F496}" presName="compNode" presStyleCnt="0"/>
      <dgm:spPr/>
    </dgm:pt>
    <dgm:pt modelId="{495264DA-7BC6-440E-B704-77A64233FA81}" type="pres">
      <dgm:prSet presAssocID="{9830E4F9-08D3-4FA4-ACF3-74176B90F496}" presName="bgRect" presStyleLbl="bgShp" presStyleIdx="0" presStyleCnt="3"/>
      <dgm:spPr/>
    </dgm:pt>
    <dgm:pt modelId="{78F6FAF8-4BA2-412F-9541-FB5B53FFD284}" type="pres">
      <dgm:prSet presAssocID="{9830E4F9-08D3-4FA4-ACF3-74176B90F4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77C225F-7B82-447E-A5F0-28DD85DC38DC}" type="pres">
      <dgm:prSet presAssocID="{9830E4F9-08D3-4FA4-ACF3-74176B90F496}" presName="spaceRect" presStyleCnt="0"/>
      <dgm:spPr/>
    </dgm:pt>
    <dgm:pt modelId="{ABD9BD5F-BD10-4634-AEB7-D424CD3C5052}" type="pres">
      <dgm:prSet presAssocID="{9830E4F9-08D3-4FA4-ACF3-74176B90F496}" presName="parTx" presStyleLbl="revTx" presStyleIdx="0" presStyleCnt="3">
        <dgm:presLayoutVars>
          <dgm:chMax val="0"/>
          <dgm:chPref val="0"/>
        </dgm:presLayoutVars>
      </dgm:prSet>
      <dgm:spPr/>
    </dgm:pt>
    <dgm:pt modelId="{198D59CB-9D25-43E3-ABC0-2A6744D93E28}" type="pres">
      <dgm:prSet presAssocID="{EBCFD816-CC86-4918-97FB-7169F06191C2}" presName="sibTrans" presStyleCnt="0"/>
      <dgm:spPr/>
    </dgm:pt>
    <dgm:pt modelId="{FCA84F19-190E-4C3F-B700-9C970F167877}" type="pres">
      <dgm:prSet presAssocID="{1A90BCBE-A1C6-45EA-94D4-C5B7713095E3}" presName="compNode" presStyleCnt="0"/>
      <dgm:spPr/>
    </dgm:pt>
    <dgm:pt modelId="{A9154914-FE3F-403C-A014-EA00564CDB59}" type="pres">
      <dgm:prSet presAssocID="{1A90BCBE-A1C6-45EA-94D4-C5B7713095E3}" presName="bgRect" presStyleLbl="bgShp" presStyleIdx="1" presStyleCnt="3"/>
      <dgm:spPr/>
    </dgm:pt>
    <dgm:pt modelId="{21EE4729-912A-4032-8CDD-94FC035724B1}" type="pres">
      <dgm:prSet presAssocID="{1A90BCBE-A1C6-45EA-94D4-C5B7713095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5B2B0CD-8A58-4F2D-8515-192EE12C647C}" type="pres">
      <dgm:prSet presAssocID="{1A90BCBE-A1C6-45EA-94D4-C5B7713095E3}" presName="spaceRect" presStyleCnt="0"/>
      <dgm:spPr/>
    </dgm:pt>
    <dgm:pt modelId="{8B45A87E-EDB2-44CE-A117-F790258A5FAE}" type="pres">
      <dgm:prSet presAssocID="{1A90BCBE-A1C6-45EA-94D4-C5B7713095E3}" presName="parTx" presStyleLbl="revTx" presStyleIdx="1" presStyleCnt="3">
        <dgm:presLayoutVars>
          <dgm:chMax val="0"/>
          <dgm:chPref val="0"/>
        </dgm:presLayoutVars>
      </dgm:prSet>
      <dgm:spPr/>
    </dgm:pt>
    <dgm:pt modelId="{7DCA958E-ECD4-4A84-BB12-3D2FB04B671B}" type="pres">
      <dgm:prSet presAssocID="{73FD03D7-6E66-4A03-BB57-7BB5B5A054C8}" presName="sibTrans" presStyleCnt="0"/>
      <dgm:spPr/>
    </dgm:pt>
    <dgm:pt modelId="{BCAD32B2-1A87-47B5-BE61-235359B31746}" type="pres">
      <dgm:prSet presAssocID="{37FB86F5-D060-427A-A8A3-45B6FBE5C9EB}" presName="compNode" presStyleCnt="0"/>
      <dgm:spPr/>
    </dgm:pt>
    <dgm:pt modelId="{B6231C33-5B3E-4B3E-B17F-3BD98BB2A5F5}" type="pres">
      <dgm:prSet presAssocID="{37FB86F5-D060-427A-A8A3-45B6FBE5C9EB}" presName="bgRect" presStyleLbl="bgShp" presStyleIdx="2" presStyleCnt="3"/>
      <dgm:spPr/>
    </dgm:pt>
    <dgm:pt modelId="{AB7BC578-825C-4207-9263-C97CF93153F6}" type="pres">
      <dgm:prSet presAssocID="{37FB86F5-D060-427A-A8A3-45B6FBE5C9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18F2DD9-CF65-4FCB-B414-367CB7967856}" type="pres">
      <dgm:prSet presAssocID="{37FB86F5-D060-427A-A8A3-45B6FBE5C9EB}" presName="spaceRect" presStyleCnt="0"/>
      <dgm:spPr/>
    </dgm:pt>
    <dgm:pt modelId="{A2E1492B-2ACD-4772-9915-8D46F142A4EE}" type="pres">
      <dgm:prSet presAssocID="{37FB86F5-D060-427A-A8A3-45B6FBE5C9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6DCF18-A0A5-48C0-9209-063809D4CA10}" srcId="{8BE4609B-0324-487F-A281-B0DE66B9C3CB}" destId="{1A90BCBE-A1C6-45EA-94D4-C5B7713095E3}" srcOrd="1" destOrd="0" parTransId="{988A7E21-FDFA-4355-ADE4-9DE23F70BF9B}" sibTransId="{73FD03D7-6E66-4A03-BB57-7BB5B5A054C8}"/>
    <dgm:cxn modelId="{B335A21D-4C30-4BB3-9282-73D524DE910F}" type="presOf" srcId="{8BE4609B-0324-487F-A281-B0DE66B9C3CB}" destId="{C9F8E0EC-8848-432E-B44D-72ADF00D7A0F}" srcOrd="0" destOrd="0" presId="urn:microsoft.com/office/officeart/2018/2/layout/IconVerticalSolidList"/>
    <dgm:cxn modelId="{00743829-7FEB-4C6D-BBDA-3EEA3880D531}" srcId="{8BE4609B-0324-487F-A281-B0DE66B9C3CB}" destId="{37FB86F5-D060-427A-A8A3-45B6FBE5C9EB}" srcOrd="2" destOrd="0" parTransId="{6DE1F8E9-B25E-4306-A64F-0261922D86B7}" sibTransId="{12BCB911-3FC3-494B-8254-14BFE13A212E}"/>
    <dgm:cxn modelId="{E122AB8C-391E-4E8C-828A-4D1DAC8A582C}" srcId="{8BE4609B-0324-487F-A281-B0DE66B9C3CB}" destId="{9830E4F9-08D3-4FA4-ACF3-74176B90F496}" srcOrd="0" destOrd="0" parTransId="{8AC824DD-397C-4E7F-B665-0604EC1AC18D}" sibTransId="{EBCFD816-CC86-4918-97FB-7169F06191C2}"/>
    <dgm:cxn modelId="{20AF22B5-7C7A-4F8B-BB67-79A3FCBE6255}" type="presOf" srcId="{1A90BCBE-A1C6-45EA-94D4-C5B7713095E3}" destId="{8B45A87E-EDB2-44CE-A117-F790258A5FAE}" srcOrd="0" destOrd="0" presId="urn:microsoft.com/office/officeart/2018/2/layout/IconVerticalSolidList"/>
    <dgm:cxn modelId="{A87403E5-4C8D-4E29-A462-5EF14AAD3AA5}" type="presOf" srcId="{37FB86F5-D060-427A-A8A3-45B6FBE5C9EB}" destId="{A2E1492B-2ACD-4772-9915-8D46F142A4EE}" srcOrd="0" destOrd="0" presId="urn:microsoft.com/office/officeart/2018/2/layout/IconVerticalSolidList"/>
    <dgm:cxn modelId="{CDFB17EC-75E0-44AE-A78B-D4E1D493A19D}" type="presOf" srcId="{9830E4F9-08D3-4FA4-ACF3-74176B90F496}" destId="{ABD9BD5F-BD10-4634-AEB7-D424CD3C5052}" srcOrd="0" destOrd="0" presId="urn:microsoft.com/office/officeart/2018/2/layout/IconVerticalSolidList"/>
    <dgm:cxn modelId="{AC9F178E-2852-41B9-8E96-FB8CE42E5D4A}" type="presParOf" srcId="{C9F8E0EC-8848-432E-B44D-72ADF00D7A0F}" destId="{942286DF-4F58-49FB-BCF5-A7EADD2C5A61}" srcOrd="0" destOrd="0" presId="urn:microsoft.com/office/officeart/2018/2/layout/IconVerticalSolidList"/>
    <dgm:cxn modelId="{6BEBD1FC-7D0B-4742-986A-75DD4D962F40}" type="presParOf" srcId="{942286DF-4F58-49FB-BCF5-A7EADD2C5A61}" destId="{495264DA-7BC6-440E-B704-77A64233FA81}" srcOrd="0" destOrd="0" presId="urn:microsoft.com/office/officeart/2018/2/layout/IconVerticalSolidList"/>
    <dgm:cxn modelId="{EFFFAAA2-C734-49D3-8999-1E3B77E2232A}" type="presParOf" srcId="{942286DF-4F58-49FB-BCF5-A7EADD2C5A61}" destId="{78F6FAF8-4BA2-412F-9541-FB5B53FFD284}" srcOrd="1" destOrd="0" presId="urn:microsoft.com/office/officeart/2018/2/layout/IconVerticalSolidList"/>
    <dgm:cxn modelId="{E49E5A2B-B0FC-4AFD-9A5A-F1AADCE7D7DB}" type="presParOf" srcId="{942286DF-4F58-49FB-BCF5-A7EADD2C5A61}" destId="{A77C225F-7B82-447E-A5F0-28DD85DC38DC}" srcOrd="2" destOrd="0" presId="urn:microsoft.com/office/officeart/2018/2/layout/IconVerticalSolidList"/>
    <dgm:cxn modelId="{815B556D-F3B0-4140-9EED-8647F38E3772}" type="presParOf" srcId="{942286DF-4F58-49FB-BCF5-A7EADD2C5A61}" destId="{ABD9BD5F-BD10-4634-AEB7-D424CD3C5052}" srcOrd="3" destOrd="0" presId="urn:microsoft.com/office/officeart/2018/2/layout/IconVerticalSolidList"/>
    <dgm:cxn modelId="{EB67ED17-5C76-4CAF-98F1-CDC735C70517}" type="presParOf" srcId="{C9F8E0EC-8848-432E-B44D-72ADF00D7A0F}" destId="{198D59CB-9D25-43E3-ABC0-2A6744D93E28}" srcOrd="1" destOrd="0" presId="urn:microsoft.com/office/officeart/2018/2/layout/IconVerticalSolidList"/>
    <dgm:cxn modelId="{1848E6DD-FA25-4D06-9944-121B631FA295}" type="presParOf" srcId="{C9F8E0EC-8848-432E-B44D-72ADF00D7A0F}" destId="{FCA84F19-190E-4C3F-B700-9C970F167877}" srcOrd="2" destOrd="0" presId="urn:microsoft.com/office/officeart/2018/2/layout/IconVerticalSolidList"/>
    <dgm:cxn modelId="{08DE5953-43DB-4374-AE7E-7BC845B2B18F}" type="presParOf" srcId="{FCA84F19-190E-4C3F-B700-9C970F167877}" destId="{A9154914-FE3F-403C-A014-EA00564CDB59}" srcOrd="0" destOrd="0" presId="urn:microsoft.com/office/officeart/2018/2/layout/IconVerticalSolidList"/>
    <dgm:cxn modelId="{3D943DFE-C03E-4E5D-8759-B62F53B44E8C}" type="presParOf" srcId="{FCA84F19-190E-4C3F-B700-9C970F167877}" destId="{21EE4729-912A-4032-8CDD-94FC035724B1}" srcOrd="1" destOrd="0" presId="urn:microsoft.com/office/officeart/2018/2/layout/IconVerticalSolidList"/>
    <dgm:cxn modelId="{9CF1C391-3E02-48F4-B3C5-5FA23C829E65}" type="presParOf" srcId="{FCA84F19-190E-4C3F-B700-9C970F167877}" destId="{C5B2B0CD-8A58-4F2D-8515-192EE12C647C}" srcOrd="2" destOrd="0" presId="urn:microsoft.com/office/officeart/2018/2/layout/IconVerticalSolidList"/>
    <dgm:cxn modelId="{71EAC43E-6D8C-46BC-8FAA-255F0D8766F2}" type="presParOf" srcId="{FCA84F19-190E-4C3F-B700-9C970F167877}" destId="{8B45A87E-EDB2-44CE-A117-F790258A5FAE}" srcOrd="3" destOrd="0" presId="urn:microsoft.com/office/officeart/2018/2/layout/IconVerticalSolidList"/>
    <dgm:cxn modelId="{3CD0EA9C-75BC-4719-A351-F7EFEC80BD70}" type="presParOf" srcId="{C9F8E0EC-8848-432E-B44D-72ADF00D7A0F}" destId="{7DCA958E-ECD4-4A84-BB12-3D2FB04B671B}" srcOrd="3" destOrd="0" presId="urn:microsoft.com/office/officeart/2018/2/layout/IconVerticalSolidList"/>
    <dgm:cxn modelId="{F2A62B6E-1C80-4801-AA60-D60AA5FA3559}" type="presParOf" srcId="{C9F8E0EC-8848-432E-B44D-72ADF00D7A0F}" destId="{BCAD32B2-1A87-47B5-BE61-235359B31746}" srcOrd="4" destOrd="0" presId="urn:microsoft.com/office/officeart/2018/2/layout/IconVerticalSolidList"/>
    <dgm:cxn modelId="{C5D16464-8BF6-4BBF-A5E5-7C12A174819C}" type="presParOf" srcId="{BCAD32B2-1A87-47B5-BE61-235359B31746}" destId="{B6231C33-5B3E-4B3E-B17F-3BD98BB2A5F5}" srcOrd="0" destOrd="0" presId="urn:microsoft.com/office/officeart/2018/2/layout/IconVerticalSolidList"/>
    <dgm:cxn modelId="{7971843A-FEC0-424F-991A-99EEF73E679D}" type="presParOf" srcId="{BCAD32B2-1A87-47B5-BE61-235359B31746}" destId="{AB7BC578-825C-4207-9263-C97CF93153F6}" srcOrd="1" destOrd="0" presId="urn:microsoft.com/office/officeart/2018/2/layout/IconVerticalSolidList"/>
    <dgm:cxn modelId="{E27CA698-F69D-4BBA-89B6-89102D2546CC}" type="presParOf" srcId="{BCAD32B2-1A87-47B5-BE61-235359B31746}" destId="{F18F2DD9-CF65-4FCB-B414-367CB7967856}" srcOrd="2" destOrd="0" presId="urn:microsoft.com/office/officeart/2018/2/layout/IconVerticalSolidList"/>
    <dgm:cxn modelId="{92584FAC-9FB0-477F-84C8-A8C64C92B491}" type="presParOf" srcId="{BCAD32B2-1A87-47B5-BE61-235359B31746}" destId="{A2E1492B-2ACD-4772-9915-8D46F142A4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C6BB0-146B-4437-8430-52F05D6889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1AF99A-8762-4DF6-9DF0-A72FD120A7C3}">
      <dgm:prSet/>
      <dgm:spPr/>
      <dgm:t>
        <a:bodyPr/>
        <a:lstStyle/>
        <a:p>
          <a:r>
            <a:rPr lang="zh-TW" dirty="0"/>
            <a:t>步驟</a:t>
          </a:r>
          <a:r>
            <a:rPr lang="en-US" dirty="0"/>
            <a:t>1</a:t>
          </a:r>
          <a:r>
            <a:rPr lang="zh-TW" dirty="0"/>
            <a:t>：開啟有抓到</a:t>
          </a:r>
          <a:r>
            <a:rPr lang="en-US" dirty="0"/>
            <a:t>TCP</a:t>
          </a:r>
          <a:r>
            <a:rPr lang="zh-TW" dirty="0"/>
            <a:t>的節點並點選</a:t>
          </a:r>
          <a:r>
            <a:rPr lang="en-US" dirty="0"/>
            <a:t>(Transmission Control Protocol)</a:t>
          </a:r>
          <a:r>
            <a:rPr lang="zh-TW" dirty="0"/>
            <a:t>觀察其內容。</a:t>
          </a:r>
          <a:endParaRPr lang="en-US" dirty="0"/>
        </a:p>
      </dgm:t>
    </dgm:pt>
    <dgm:pt modelId="{6503940F-FD81-40A1-B2F3-665426C112BD}" type="parTrans" cxnId="{5125FB22-6AD9-44E3-8EE4-24EE7970407D}">
      <dgm:prSet/>
      <dgm:spPr/>
      <dgm:t>
        <a:bodyPr/>
        <a:lstStyle/>
        <a:p>
          <a:endParaRPr lang="en-US"/>
        </a:p>
      </dgm:t>
    </dgm:pt>
    <dgm:pt modelId="{3B856240-5DBD-4583-9D63-2A7802ABDF84}" type="sibTrans" cxnId="{5125FB22-6AD9-44E3-8EE4-24EE7970407D}">
      <dgm:prSet/>
      <dgm:spPr/>
      <dgm:t>
        <a:bodyPr/>
        <a:lstStyle/>
        <a:p>
          <a:endParaRPr lang="en-US"/>
        </a:p>
      </dgm:t>
    </dgm:pt>
    <dgm:pt modelId="{74823F43-D08B-4248-99C4-2EFF31FE0BC3}">
      <dgm:prSet/>
      <dgm:spPr/>
      <dgm:t>
        <a:bodyPr/>
        <a:lstStyle/>
        <a:p>
          <a:r>
            <a:rPr lang="zh-TW" dirty="0"/>
            <a:t>步驟</a:t>
          </a:r>
          <a:r>
            <a:rPr lang="en-US" dirty="0"/>
            <a:t>2</a:t>
          </a:r>
          <a:r>
            <a:rPr lang="zh-TW" dirty="0"/>
            <a:t>：</a:t>
          </a:r>
          <a:r>
            <a:rPr lang="zh-TW" altLang="en-US" dirty="0"/>
            <a:t>了解</a:t>
          </a:r>
          <a:r>
            <a:rPr lang="en-US" altLang="zh-TW" dirty="0"/>
            <a:t>(</a:t>
          </a:r>
          <a:r>
            <a:rPr lang="en-US" dirty="0"/>
            <a:t>Transmission Control Protocol</a:t>
          </a:r>
          <a:r>
            <a:rPr lang="en-US" altLang="zh-TW" dirty="0"/>
            <a:t>)</a:t>
          </a:r>
          <a:r>
            <a:rPr lang="zh-TW" altLang="en-US" dirty="0"/>
            <a:t>裡所有功能的意思。</a:t>
          </a:r>
          <a:endParaRPr lang="en-US" dirty="0"/>
        </a:p>
      </dgm:t>
    </dgm:pt>
    <dgm:pt modelId="{9B3EBCA3-3AD9-4CF3-B48A-B129FBF0B934}" type="parTrans" cxnId="{E41C8BBC-F8C8-4CA6-82CF-A5EB6788F3EA}">
      <dgm:prSet/>
      <dgm:spPr/>
      <dgm:t>
        <a:bodyPr/>
        <a:lstStyle/>
        <a:p>
          <a:endParaRPr lang="en-US"/>
        </a:p>
      </dgm:t>
    </dgm:pt>
    <dgm:pt modelId="{6918E283-DF5E-4BCA-A99C-1EAA92555893}" type="sibTrans" cxnId="{E41C8BBC-F8C8-4CA6-82CF-A5EB6788F3EA}">
      <dgm:prSet/>
      <dgm:spPr/>
      <dgm:t>
        <a:bodyPr/>
        <a:lstStyle/>
        <a:p>
          <a:endParaRPr lang="en-US"/>
        </a:p>
      </dgm:t>
    </dgm:pt>
    <dgm:pt modelId="{1F45D85A-1DCA-4E03-80AC-D76E4175351E}" type="pres">
      <dgm:prSet presAssocID="{AB0C6BB0-146B-4437-8430-52F05D688975}" presName="root" presStyleCnt="0">
        <dgm:presLayoutVars>
          <dgm:dir/>
          <dgm:resizeHandles val="exact"/>
        </dgm:presLayoutVars>
      </dgm:prSet>
      <dgm:spPr/>
    </dgm:pt>
    <dgm:pt modelId="{CFD9F1E8-A23D-4FBD-BD73-482929F3A6B7}" type="pres">
      <dgm:prSet presAssocID="{BA1AF99A-8762-4DF6-9DF0-A72FD120A7C3}" presName="compNode" presStyleCnt="0"/>
      <dgm:spPr/>
    </dgm:pt>
    <dgm:pt modelId="{C535E8C1-41B0-41B7-A906-0B7F1D35FC93}" type="pres">
      <dgm:prSet presAssocID="{BA1AF99A-8762-4DF6-9DF0-A72FD120A7C3}" presName="bgRect" presStyleLbl="bgShp" presStyleIdx="0" presStyleCnt="2"/>
      <dgm:spPr/>
    </dgm:pt>
    <dgm:pt modelId="{FC02605D-F864-4B89-A46D-33E04638FFE7}" type="pres">
      <dgm:prSet presAssocID="{BA1AF99A-8762-4DF6-9DF0-A72FD120A7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17702DC-5E1A-4631-B8B4-E2341F64E47E}" type="pres">
      <dgm:prSet presAssocID="{BA1AF99A-8762-4DF6-9DF0-A72FD120A7C3}" presName="spaceRect" presStyleCnt="0"/>
      <dgm:spPr/>
    </dgm:pt>
    <dgm:pt modelId="{1AA1ED9C-F4F9-4173-8FEE-4D7E50123887}" type="pres">
      <dgm:prSet presAssocID="{BA1AF99A-8762-4DF6-9DF0-A72FD120A7C3}" presName="parTx" presStyleLbl="revTx" presStyleIdx="0" presStyleCnt="2">
        <dgm:presLayoutVars>
          <dgm:chMax val="0"/>
          <dgm:chPref val="0"/>
        </dgm:presLayoutVars>
      </dgm:prSet>
      <dgm:spPr/>
    </dgm:pt>
    <dgm:pt modelId="{A317AD68-4541-4C57-B90D-D14F560CD37D}" type="pres">
      <dgm:prSet presAssocID="{3B856240-5DBD-4583-9D63-2A7802ABDF84}" presName="sibTrans" presStyleCnt="0"/>
      <dgm:spPr/>
    </dgm:pt>
    <dgm:pt modelId="{200BB6CA-3074-4487-B238-B507045227C1}" type="pres">
      <dgm:prSet presAssocID="{74823F43-D08B-4248-99C4-2EFF31FE0BC3}" presName="compNode" presStyleCnt="0"/>
      <dgm:spPr/>
    </dgm:pt>
    <dgm:pt modelId="{DCE7C8C8-ABEF-4B85-9347-0CA19DF0959C}" type="pres">
      <dgm:prSet presAssocID="{74823F43-D08B-4248-99C4-2EFF31FE0BC3}" presName="bgRect" presStyleLbl="bgShp" presStyleIdx="1" presStyleCnt="2"/>
      <dgm:spPr/>
    </dgm:pt>
    <dgm:pt modelId="{E0453BB3-FC42-46C9-827F-530F6EEDF74E}" type="pres">
      <dgm:prSet presAssocID="{74823F43-D08B-4248-99C4-2EFF31FE0B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B700DCF9-8A5A-4512-8E95-2DC11CD6AB4F}" type="pres">
      <dgm:prSet presAssocID="{74823F43-D08B-4248-99C4-2EFF31FE0BC3}" presName="spaceRect" presStyleCnt="0"/>
      <dgm:spPr/>
    </dgm:pt>
    <dgm:pt modelId="{D60C7F9A-FCB0-4CCE-BD22-B81A5A33E957}" type="pres">
      <dgm:prSet presAssocID="{74823F43-D08B-4248-99C4-2EFF31FE0B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125FB22-6AD9-44E3-8EE4-24EE7970407D}" srcId="{AB0C6BB0-146B-4437-8430-52F05D688975}" destId="{BA1AF99A-8762-4DF6-9DF0-A72FD120A7C3}" srcOrd="0" destOrd="0" parTransId="{6503940F-FD81-40A1-B2F3-665426C112BD}" sibTransId="{3B856240-5DBD-4583-9D63-2A7802ABDF84}"/>
    <dgm:cxn modelId="{D7F56469-15D1-48A2-8112-BA5C294B89BE}" type="presOf" srcId="{74823F43-D08B-4248-99C4-2EFF31FE0BC3}" destId="{D60C7F9A-FCB0-4CCE-BD22-B81A5A33E957}" srcOrd="0" destOrd="0" presId="urn:microsoft.com/office/officeart/2018/2/layout/IconVerticalSolidList"/>
    <dgm:cxn modelId="{24B6FE50-6BDE-4E8F-BFC3-3D59282CA772}" type="presOf" srcId="{AB0C6BB0-146B-4437-8430-52F05D688975}" destId="{1F45D85A-1DCA-4E03-80AC-D76E4175351E}" srcOrd="0" destOrd="0" presId="urn:microsoft.com/office/officeart/2018/2/layout/IconVerticalSolidList"/>
    <dgm:cxn modelId="{037C42B4-EBA5-47B3-BC69-64284BFEEC46}" type="presOf" srcId="{BA1AF99A-8762-4DF6-9DF0-A72FD120A7C3}" destId="{1AA1ED9C-F4F9-4173-8FEE-4D7E50123887}" srcOrd="0" destOrd="0" presId="urn:microsoft.com/office/officeart/2018/2/layout/IconVerticalSolidList"/>
    <dgm:cxn modelId="{E41C8BBC-F8C8-4CA6-82CF-A5EB6788F3EA}" srcId="{AB0C6BB0-146B-4437-8430-52F05D688975}" destId="{74823F43-D08B-4248-99C4-2EFF31FE0BC3}" srcOrd="1" destOrd="0" parTransId="{9B3EBCA3-3AD9-4CF3-B48A-B129FBF0B934}" sibTransId="{6918E283-DF5E-4BCA-A99C-1EAA92555893}"/>
    <dgm:cxn modelId="{F7A08A54-D5DD-4A79-B283-3D729D85B10E}" type="presParOf" srcId="{1F45D85A-1DCA-4E03-80AC-D76E4175351E}" destId="{CFD9F1E8-A23D-4FBD-BD73-482929F3A6B7}" srcOrd="0" destOrd="0" presId="urn:microsoft.com/office/officeart/2018/2/layout/IconVerticalSolidList"/>
    <dgm:cxn modelId="{5E2F8479-B403-4BCB-8576-4CC908C63EF1}" type="presParOf" srcId="{CFD9F1E8-A23D-4FBD-BD73-482929F3A6B7}" destId="{C535E8C1-41B0-41B7-A906-0B7F1D35FC93}" srcOrd="0" destOrd="0" presId="urn:microsoft.com/office/officeart/2018/2/layout/IconVerticalSolidList"/>
    <dgm:cxn modelId="{9F13D28F-519E-4B96-8F4E-FF8D265AFD2E}" type="presParOf" srcId="{CFD9F1E8-A23D-4FBD-BD73-482929F3A6B7}" destId="{FC02605D-F864-4B89-A46D-33E04638FFE7}" srcOrd="1" destOrd="0" presId="urn:microsoft.com/office/officeart/2018/2/layout/IconVerticalSolidList"/>
    <dgm:cxn modelId="{031EA007-9481-4D8B-94AE-CA1979649B9C}" type="presParOf" srcId="{CFD9F1E8-A23D-4FBD-BD73-482929F3A6B7}" destId="{A17702DC-5E1A-4631-B8B4-E2341F64E47E}" srcOrd="2" destOrd="0" presId="urn:microsoft.com/office/officeart/2018/2/layout/IconVerticalSolidList"/>
    <dgm:cxn modelId="{AC2215B5-6D45-4B12-91F9-B3ED49BB3CAD}" type="presParOf" srcId="{CFD9F1E8-A23D-4FBD-BD73-482929F3A6B7}" destId="{1AA1ED9C-F4F9-4173-8FEE-4D7E50123887}" srcOrd="3" destOrd="0" presId="urn:microsoft.com/office/officeart/2018/2/layout/IconVerticalSolidList"/>
    <dgm:cxn modelId="{A3A15211-51C8-437C-A0E5-CAC8B9755E2E}" type="presParOf" srcId="{1F45D85A-1DCA-4E03-80AC-D76E4175351E}" destId="{A317AD68-4541-4C57-B90D-D14F560CD37D}" srcOrd="1" destOrd="0" presId="urn:microsoft.com/office/officeart/2018/2/layout/IconVerticalSolidList"/>
    <dgm:cxn modelId="{33980B6F-C969-406B-9EDD-7F3B312E249D}" type="presParOf" srcId="{1F45D85A-1DCA-4E03-80AC-D76E4175351E}" destId="{200BB6CA-3074-4487-B238-B507045227C1}" srcOrd="2" destOrd="0" presId="urn:microsoft.com/office/officeart/2018/2/layout/IconVerticalSolidList"/>
    <dgm:cxn modelId="{055185DB-DBCE-498A-902D-E211628EEADF}" type="presParOf" srcId="{200BB6CA-3074-4487-B238-B507045227C1}" destId="{DCE7C8C8-ABEF-4B85-9347-0CA19DF0959C}" srcOrd="0" destOrd="0" presId="urn:microsoft.com/office/officeart/2018/2/layout/IconVerticalSolidList"/>
    <dgm:cxn modelId="{F716EC1A-E411-4974-AE8A-61DEDC8ADDAD}" type="presParOf" srcId="{200BB6CA-3074-4487-B238-B507045227C1}" destId="{E0453BB3-FC42-46C9-827F-530F6EEDF74E}" srcOrd="1" destOrd="0" presId="urn:microsoft.com/office/officeart/2018/2/layout/IconVerticalSolidList"/>
    <dgm:cxn modelId="{B67BEA20-421D-40CC-A9B0-5046F65169D8}" type="presParOf" srcId="{200BB6CA-3074-4487-B238-B507045227C1}" destId="{B700DCF9-8A5A-4512-8E95-2DC11CD6AB4F}" srcOrd="2" destOrd="0" presId="urn:microsoft.com/office/officeart/2018/2/layout/IconVerticalSolidList"/>
    <dgm:cxn modelId="{4405CB1B-9835-4F5F-896C-871DB49C6405}" type="presParOf" srcId="{200BB6CA-3074-4487-B238-B507045227C1}" destId="{D60C7F9A-FCB0-4CCE-BD22-B81A5A33E9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7660E1-8C8B-47EC-9DB8-277FB3AA0F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7508444-1C19-4C8B-B4E9-43F7168055F8}">
      <dgm:prSet/>
      <dgm:spPr/>
      <dgm:t>
        <a:bodyPr/>
        <a:lstStyle/>
        <a:p>
          <a:r>
            <a:rPr lang="zh-TW"/>
            <a:t>步驟</a:t>
          </a:r>
          <a:r>
            <a:rPr lang="en-US"/>
            <a:t>1</a:t>
          </a:r>
          <a:r>
            <a:rPr lang="zh-TW"/>
            <a:t>：藉由線上影音平台的播放期間觀察</a:t>
          </a:r>
          <a:r>
            <a:rPr lang="en-US"/>
            <a:t>TCP</a:t>
          </a:r>
          <a:r>
            <a:rPr lang="zh-TW"/>
            <a:t>的變化。</a:t>
          </a:r>
          <a:endParaRPr lang="en-US"/>
        </a:p>
      </dgm:t>
    </dgm:pt>
    <dgm:pt modelId="{0BBC6F0A-EF6F-4C95-9109-7ABA24E18188}" type="parTrans" cxnId="{BBAC9080-3A1D-4ABE-A3F9-96805C5F6D7B}">
      <dgm:prSet/>
      <dgm:spPr/>
      <dgm:t>
        <a:bodyPr/>
        <a:lstStyle/>
        <a:p>
          <a:endParaRPr lang="en-US"/>
        </a:p>
      </dgm:t>
    </dgm:pt>
    <dgm:pt modelId="{C8B5848B-4388-4120-BEEF-5D54C31E2967}" type="sibTrans" cxnId="{BBAC9080-3A1D-4ABE-A3F9-96805C5F6D7B}">
      <dgm:prSet/>
      <dgm:spPr/>
      <dgm:t>
        <a:bodyPr/>
        <a:lstStyle/>
        <a:p>
          <a:endParaRPr lang="en-US"/>
        </a:p>
      </dgm:t>
    </dgm:pt>
    <dgm:pt modelId="{5E695E22-2E92-4B72-9B22-820652A6C616}">
      <dgm:prSet/>
      <dgm:spPr/>
      <dgm:t>
        <a:bodyPr/>
        <a:lstStyle/>
        <a:p>
          <a:r>
            <a:rPr lang="zh-TW"/>
            <a:t>步驟</a:t>
          </a:r>
          <a:r>
            <a:rPr lang="en-US"/>
            <a:t>2</a:t>
          </a:r>
          <a:r>
            <a:rPr lang="zh-TW"/>
            <a:t>：觀察</a:t>
          </a:r>
          <a:r>
            <a:rPr lang="en-US"/>
            <a:t>TCP</a:t>
          </a:r>
          <a:r>
            <a:rPr lang="zh-TW"/>
            <a:t>在使用者端與影音平台的伺服器端的差異。</a:t>
          </a:r>
          <a:endParaRPr lang="en-US"/>
        </a:p>
      </dgm:t>
    </dgm:pt>
    <dgm:pt modelId="{75BBCD14-0A32-4756-BCD9-66EA73FA93E1}" type="parTrans" cxnId="{8E7047B5-59C2-45FD-871E-71E4E30D4BDB}">
      <dgm:prSet/>
      <dgm:spPr/>
      <dgm:t>
        <a:bodyPr/>
        <a:lstStyle/>
        <a:p>
          <a:endParaRPr lang="en-US"/>
        </a:p>
      </dgm:t>
    </dgm:pt>
    <dgm:pt modelId="{84073444-F2A4-4CBE-B8C9-54FF6AA12D3D}" type="sibTrans" cxnId="{8E7047B5-59C2-45FD-871E-71E4E30D4BDB}">
      <dgm:prSet/>
      <dgm:spPr/>
      <dgm:t>
        <a:bodyPr/>
        <a:lstStyle/>
        <a:p>
          <a:endParaRPr lang="en-US"/>
        </a:p>
      </dgm:t>
    </dgm:pt>
    <dgm:pt modelId="{18DB3BE9-B173-4E89-824F-C981D8A3D935}" type="pres">
      <dgm:prSet presAssocID="{727660E1-8C8B-47EC-9DB8-277FB3AA0FC8}" presName="root" presStyleCnt="0">
        <dgm:presLayoutVars>
          <dgm:dir/>
          <dgm:resizeHandles val="exact"/>
        </dgm:presLayoutVars>
      </dgm:prSet>
      <dgm:spPr/>
    </dgm:pt>
    <dgm:pt modelId="{C75EA756-9DA0-4C01-921B-97782E1658B6}" type="pres">
      <dgm:prSet presAssocID="{37508444-1C19-4C8B-B4E9-43F7168055F8}" presName="compNode" presStyleCnt="0"/>
      <dgm:spPr/>
    </dgm:pt>
    <dgm:pt modelId="{A6B24B82-F925-4CE7-9598-996BB86E6C20}" type="pres">
      <dgm:prSet presAssocID="{37508444-1C19-4C8B-B4E9-43F7168055F8}" presName="bgRect" presStyleLbl="bgShp" presStyleIdx="0" presStyleCnt="2"/>
      <dgm:spPr/>
    </dgm:pt>
    <dgm:pt modelId="{49C29F8A-E1C3-43BA-A537-44C3CF9BA5AB}" type="pres">
      <dgm:prSet presAssocID="{37508444-1C19-4C8B-B4E9-43F7168055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E75540E-3BFC-48F0-9C87-91D606AC3045}" type="pres">
      <dgm:prSet presAssocID="{37508444-1C19-4C8B-B4E9-43F7168055F8}" presName="spaceRect" presStyleCnt="0"/>
      <dgm:spPr/>
    </dgm:pt>
    <dgm:pt modelId="{1CB5F52F-6038-468E-B09B-F4F07BD18279}" type="pres">
      <dgm:prSet presAssocID="{37508444-1C19-4C8B-B4E9-43F7168055F8}" presName="parTx" presStyleLbl="revTx" presStyleIdx="0" presStyleCnt="2">
        <dgm:presLayoutVars>
          <dgm:chMax val="0"/>
          <dgm:chPref val="0"/>
        </dgm:presLayoutVars>
      </dgm:prSet>
      <dgm:spPr/>
    </dgm:pt>
    <dgm:pt modelId="{867D784D-63A1-4493-9306-BBCBE8161252}" type="pres">
      <dgm:prSet presAssocID="{C8B5848B-4388-4120-BEEF-5D54C31E2967}" presName="sibTrans" presStyleCnt="0"/>
      <dgm:spPr/>
    </dgm:pt>
    <dgm:pt modelId="{C163E63C-904A-4D54-AAC9-5A9D28D9340D}" type="pres">
      <dgm:prSet presAssocID="{5E695E22-2E92-4B72-9B22-820652A6C616}" presName="compNode" presStyleCnt="0"/>
      <dgm:spPr/>
    </dgm:pt>
    <dgm:pt modelId="{22C29838-FADB-4D52-A997-2A1E74D21E55}" type="pres">
      <dgm:prSet presAssocID="{5E695E22-2E92-4B72-9B22-820652A6C616}" presName="bgRect" presStyleLbl="bgShp" presStyleIdx="1" presStyleCnt="2"/>
      <dgm:spPr/>
    </dgm:pt>
    <dgm:pt modelId="{3D68AE7A-6739-49CB-BC26-111EE6A74718}" type="pres">
      <dgm:prSet presAssocID="{5E695E22-2E92-4B72-9B22-820652A6C6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551B710-6D72-4898-AC48-A27746E1E929}" type="pres">
      <dgm:prSet presAssocID="{5E695E22-2E92-4B72-9B22-820652A6C616}" presName="spaceRect" presStyleCnt="0"/>
      <dgm:spPr/>
    </dgm:pt>
    <dgm:pt modelId="{7CB832E6-23CA-419C-BC9D-37D881CFA2AC}" type="pres">
      <dgm:prSet presAssocID="{5E695E22-2E92-4B72-9B22-820652A6C61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7699503-EA07-4BD7-B708-57CBB1B008E3}" type="presOf" srcId="{727660E1-8C8B-47EC-9DB8-277FB3AA0FC8}" destId="{18DB3BE9-B173-4E89-824F-C981D8A3D935}" srcOrd="0" destOrd="0" presId="urn:microsoft.com/office/officeart/2018/2/layout/IconVerticalSolidList"/>
    <dgm:cxn modelId="{64526D7F-AE12-4D6F-BFE2-7B4EBDDD4523}" type="presOf" srcId="{5E695E22-2E92-4B72-9B22-820652A6C616}" destId="{7CB832E6-23CA-419C-BC9D-37D881CFA2AC}" srcOrd="0" destOrd="0" presId="urn:microsoft.com/office/officeart/2018/2/layout/IconVerticalSolidList"/>
    <dgm:cxn modelId="{BBAC9080-3A1D-4ABE-A3F9-96805C5F6D7B}" srcId="{727660E1-8C8B-47EC-9DB8-277FB3AA0FC8}" destId="{37508444-1C19-4C8B-B4E9-43F7168055F8}" srcOrd="0" destOrd="0" parTransId="{0BBC6F0A-EF6F-4C95-9109-7ABA24E18188}" sibTransId="{C8B5848B-4388-4120-BEEF-5D54C31E2967}"/>
    <dgm:cxn modelId="{1D1491AD-47FC-4A4E-BB4F-EA9398621B6C}" type="presOf" srcId="{37508444-1C19-4C8B-B4E9-43F7168055F8}" destId="{1CB5F52F-6038-468E-B09B-F4F07BD18279}" srcOrd="0" destOrd="0" presId="urn:microsoft.com/office/officeart/2018/2/layout/IconVerticalSolidList"/>
    <dgm:cxn modelId="{8E7047B5-59C2-45FD-871E-71E4E30D4BDB}" srcId="{727660E1-8C8B-47EC-9DB8-277FB3AA0FC8}" destId="{5E695E22-2E92-4B72-9B22-820652A6C616}" srcOrd="1" destOrd="0" parTransId="{75BBCD14-0A32-4756-BCD9-66EA73FA93E1}" sibTransId="{84073444-F2A4-4CBE-B8C9-54FF6AA12D3D}"/>
    <dgm:cxn modelId="{436A8594-2E52-4ABE-99E2-BF8C0FBCA246}" type="presParOf" srcId="{18DB3BE9-B173-4E89-824F-C981D8A3D935}" destId="{C75EA756-9DA0-4C01-921B-97782E1658B6}" srcOrd="0" destOrd="0" presId="urn:microsoft.com/office/officeart/2018/2/layout/IconVerticalSolidList"/>
    <dgm:cxn modelId="{5B9FC9F5-CC48-4C7D-AC57-047251B080F2}" type="presParOf" srcId="{C75EA756-9DA0-4C01-921B-97782E1658B6}" destId="{A6B24B82-F925-4CE7-9598-996BB86E6C20}" srcOrd="0" destOrd="0" presId="urn:microsoft.com/office/officeart/2018/2/layout/IconVerticalSolidList"/>
    <dgm:cxn modelId="{AD8FE1F5-879D-4234-9391-9F61D909A9E0}" type="presParOf" srcId="{C75EA756-9DA0-4C01-921B-97782E1658B6}" destId="{49C29F8A-E1C3-43BA-A537-44C3CF9BA5AB}" srcOrd="1" destOrd="0" presId="urn:microsoft.com/office/officeart/2018/2/layout/IconVerticalSolidList"/>
    <dgm:cxn modelId="{8E2ED2EF-6E97-4CC4-9ED2-07A39168F0D3}" type="presParOf" srcId="{C75EA756-9DA0-4C01-921B-97782E1658B6}" destId="{5E75540E-3BFC-48F0-9C87-91D606AC3045}" srcOrd="2" destOrd="0" presId="urn:microsoft.com/office/officeart/2018/2/layout/IconVerticalSolidList"/>
    <dgm:cxn modelId="{BD5ECD39-FF2D-49B2-B24B-FD04AA8BA214}" type="presParOf" srcId="{C75EA756-9DA0-4C01-921B-97782E1658B6}" destId="{1CB5F52F-6038-468E-B09B-F4F07BD18279}" srcOrd="3" destOrd="0" presId="urn:microsoft.com/office/officeart/2018/2/layout/IconVerticalSolidList"/>
    <dgm:cxn modelId="{E4858197-237C-41E8-BEDB-9D957B4D245D}" type="presParOf" srcId="{18DB3BE9-B173-4E89-824F-C981D8A3D935}" destId="{867D784D-63A1-4493-9306-BBCBE8161252}" srcOrd="1" destOrd="0" presId="urn:microsoft.com/office/officeart/2018/2/layout/IconVerticalSolidList"/>
    <dgm:cxn modelId="{AD40FA74-0670-48C8-8B2C-DB31ED44A628}" type="presParOf" srcId="{18DB3BE9-B173-4E89-824F-C981D8A3D935}" destId="{C163E63C-904A-4D54-AAC9-5A9D28D9340D}" srcOrd="2" destOrd="0" presId="urn:microsoft.com/office/officeart/2018/2/layout/IconVerticalSolidList"/>
    <dgm:cxn modelId="{F52F0540-0C6B-48A5-865A-17F4AF443725}" type="presParOf" srcId="{C163E63C-904A-4D54-AAC9-5A9D28D9340D}" destId="{22C29838-FADB-4D52-A997-2A1E74D21E55}" srcOrd="0" destOrd="0" presId="urn:microsoft.com/office/officeart/2018/2/layout/IconVerticalSolidList"/>
    <dgm:cxn modelId="{C81E4947-B96B-4FDE-8C6D-12D1391AD972}" type="presParOf" srcId="{C163E63C-904A-4D54-AAC9-5A9D28D9340D}" destId="{3D68AE7A-6739-49CB-BC26-111EE6A74718}" srcOrd="1" destOrd="0" presId="urn:microsoft.com/office/officeart/2018/2/layout/IconVerticalSolidList"/>
    <dgm:cxn modelId="{ACE9F4FD-3C5C-423A-BB6E-B1A7E9C0AE0F}" type="presParOf" srcId="{C163E63C-904A-4D54-AAC9-5A9D28D9340D}" destId="{E551B710-6D72-4898-AC48-A27746E1E929}" srcOrd="2" destOrd="0" presId="urn:microsoft.com/office/officeart/2018/2/layout/IconVerticalSolidList"/>
    <dgm:cxn modelId="{6AD3122A-E485-461A-8A09-8637B2612701}" type="presParOf" srcId="{C163E63C-904A-4D54-AAC9-5A9D28D9340D}" destId="{7CB832E6-23CA-419C-BC9D-37D881CFA2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264DA-7BC6-440E-B704-77A64233FA81}">
      <dsp:nvSpPr>
        <dsp:cNvPr id="0" name=""/>
        <dsp:cNvSpPr/>
      </dsp:nvSpPr>
      <dsp:spPr>
        <a:xfrm>
          <a:off x="0" y="562"/>
          <a:ext cx="6683374" cy="1315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6FAF8-4BA2-412F-9541-FB5B53FFD284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9BD5F-BD10-4634-AEB7-D424CD3C5052}">
      <dsp:nvSpPr>
        <dsp:cNvPr id="0" name=""/>
        <dsp:cNvSpPr/>
      </dsp:nvSpPr>
      <dsp:spPr>
        <a:xfrm>
          <a:off x="1519914" y="562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kern="1200" baseline="0" dirty="0"/>
            <a:t>步驟</a:t>
          </a:r>
          <a:r>
            <a:rPr lang="en-US" sz="2100" kern="1200" baseline="0" dirty="0"/>
            <a:t>1</a:t>
          </a:r>
          <a:r>
            <a:rPr lang="zh-TW" sz="2100" kern="1200" baseline="0" dirty="0"/>
            <a:t>：先要有</a:t>
          </a:r>
          <a:r>
            <a:rPr lang="en-US" sz="2100" kern="1200" baseline="0" dirty="0" err="1"/>
            <a:t>wireshark</a:t>
          </a:r>
          <a:r>
            <a:rPr lang="zh-TW" sz="2100" kern="1200" baseline="0" dirty="0"/>
            <a:t>來攔截</a:t>
          </a:r>
          <a:r>
            <a:rPr lang="en-US" sz="2100" kern="1200" baseline="0" dirty="0" err="1"/>
            <a:t>ip</a:t>
          </a:r>
          <a:r>
            <a:rPr lang="zh-TW" sz="2100" kern="1200" baseline="0" dirty="0"/>
            <a:t>資訊。</a:t>
          </a:r>
          <a:endParaRPr lang="en-US" sz="2100" kern="1200" dirty="0"/>
        </a:p>
      </dsp:txBody>
      <dsp:txXfrm>
        <a:off x="1519914" y="562"/>
        <a:ext cx="5163460" cy="1315942"/>
      </dsp:txXfrm>
    </dsp:sp>
    <dsp:sp modelId="{A9154914-FE3F-403C-A014-EA00564CDB59}">
      <dsp:nvSpPr>
        <dsp:cNvPr id="0" name=""/>
        <dsp:cNvSpPr/>
      </dsp:nvSpPr>
      <dsp:spPr>
        <a:xfrm>
          <a:off x="0" y="1645491"/>
          <a:ext cx="6683374" cy="1315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E4729-912A-4032-8CDD-94FC035724B1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5A87E-EDB2-44CE-A117-F790258A5FAE}">
      <dsp:nvSpPr>
        <dsp:cNvPr id="0" name=""/>
        <dsp:cNvSpPr/>
      </dsp:nvSpPr>
      <dsp:spPr>
        <a:xfrm>
          <a:off x="1519914" y="1645491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kern="1200" baseline="0"/>
            <a:t>步驟</a:t>
          </a:r>
          <a:r>
            <a:rPr lang="en-US" sz="2100" kern="1200" baseline="0"/>
            <a:t>2</a:t>
          </a:r>
          <a:r>
            <a:rPr lang="zh-TW" sz="2100" kern="1200" baseline="0"/>
            <a:t>：開啟</a:t>
          </a:r>
          <a:r>
            <a:rPr lang="en-US" sz="2100" kern="1200" baseline="0"/>
            <a:t>wireshark</a:t>
          </a:r>
          <a:r>
            <a:rPr lang="zh-TW" sz="2100" kern="1200" baseline="0"/>
            <a:t>並選擇要使用的網路</a:t>
          </a:r>
          <a:r>
            <a:rPr lang="en-US" sz="2100" kern="1200" baseline="0"/>
            <a:t>(</a:t>
          </a:r>
          <a:r>
            <a:rPr lang="zh-TW" sz="2100" kern="1200" baseline="0"/>
            <a:t>一般為最常使用的網路</a:t>
          </a:r>
          <a:r>
            <a:rPr lang="en-US" sz="2100" kern="1200" baseline="0"/>
            <a:t>)</a:t>
          </a:r>
          <a:r>
            <a:rPr lang="zh-TW" sz="2100" kern="1200" baseline="0"/>
            <a:t>。</a:t>
          </a:r>
          <a:endParaRPr lang="en-US" sz="2100" kern="1200"/>
        </a:p>
      </dsp:txBody>
      <dsp:txXfrm>
        <a:off x="1519914" y="1645491"/>
        <a:ext cx="5163460" cy="1315942"/>
      </dsp:txXfrm>
    </dsp:sp>
    <dsp:sp modelId="{B6231C33-5B3E-4B3E-B17F-3BD98BB2A5F5}">
      <dsp:nvSpPr>
        <dsp:cNvPr id="0" name=""/>
        <dsp:cNvSpPr/>
      </dsp:nvSpPr>
      <dsp:spPr>
        <a:xfrm>
          <a:off x="0" y="3290419"/>
          <a:ext cx="6683374" cy="1315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BC578-825C-4207-9263-C97CF93153F6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1492B-2ACD-4772-9915-8D46F142A4EE}">
      <dsp:nvSpPr>
        <dsp:cNvPr id="0" name=""/>
        <dsp:cNvSpPr/>
      </dsp:nvSpPr>
      <dsp:spPr>
        <a:xfrm>
          <a:off x="1519914" y="3290419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kern="1200" baseline="0" dirty="0"/>
            <a:t>步驟</a:t>
          </a:r>
          <a:r>
            <a:rPr lang="en-US" sz="2100" kern="1200" baseline="0" dirty="0"/>
            <a:t>3</a:t>
          </a:r>
          <a:r>
            <a:rPr lang="zh-TW" sz="2100" kern="1200" baseline="0" dirty="0"/>
            <a:t>：進入</a:t>
          </a:r>
          <a:r>
            <a:rPr lang="en-US" sz="2100" kern="1200" baseline="0" dirty="0" err="1"/>
            <a:t>wireshark</a:t>
          </a:r>
          <a:r>
            <a:rPr lang="zh-TW" sz="2100" kern="1200" baseline="0" dirty="0"/>
            <a:t>介面並開啟一個網頁並要有持續的</a:t>
          </a:r>
          <a:r>
            <a:rPr lang="en-US" sz="2100" kern="1200" baseline="0" dirty="0"/>
            <a:t>request</a:t>
          </a:r>
          <a:r>
            <a:rPr lang="zh-TW" sz="2100" kern="1200" baseline="0" dirty="0"/>
            <a:t>：</a:t>
          </a:r>
          <a:r>
            <a:rPr lang="en-US" sz="2100" kern="1200" baseline="0" dirty="0"/>
            <a:t>response</a:t>
          </a:r>
          <a:r>
            <a:rPr lang="zh-TW" sz="2100" kern="1200" baseline="0" dirty="0"/>
            <a:t>動作          </a:t>
          </a:r>
          <a:r>
            <a:rPr lang="en-US" sz="2100" kern="1200" baseline="0" dirty="0"/>
            <a:t>(</a:t>
          </a:r>
          <a:r>
            <a:rPr lang="zh-TW" sz="2100" kern="1200" baseline="0" dirty="0"/>
            <a:t>請求：接收</a:t>
          </a:r>
          <a:r>
            <a:rPr lang="en-US" sz="2100" kern="1200" baseline="0" dirty="0"/>
            <a:t>)</a:t>
          </a:r>
          <a:r>
            <a:rPr lang="zh-TW" sz="2100" kern="1200" baseline="0" dirty="0"/>
            <a:t>、可用線上影音平台來檢測。</a:t>
          </a:r>
          <a:endParaRPr lang="en-US" sz="2100" kern="1200" dirty="0"/>
        </a:p>
      </dsp:txBody>
      <dsp:txXfrm>
        <a:off x="1519914" y="3290419"/>
        <a:ext cx="5163460" cy="1315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5E8C1-41B0-41B7-A906-0B7F1D35FC93}">
      <dsp:nvSpPr>
        <dsp:cNvPr id="0" name=""/>
        <dsp:cNvSpPr/>
      </dsp:nvSpPr>
      <dsp:spPr>
        <a:xfrm>
          <a:off x="0" y="748625"/>
          <a:ext cx="6683374" cy="13820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2605D-F864-4B89-A46D-33E04638FFE7}">
      <dsp:nvSpPr>
        <dsp:cNvPr id="0" name=""/>
        <dsp:cNvSpPr/>
      </dsp:nvSpPr>
      <dsp:spPr>
        <a:xfrm>
          <a:off x="418078" y="1059592"/>
          <a:ext cx="760142" cy="7601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1ED9C-F4F9-4173-8FEE-4D7E50123887}">
      <dsp:nvSpPr>
        <dsp:cNvPr id="0" name=""/>
        <dsp:cNvSpPr/>
      </dsp:nvSpPr>
      <dsp:spPr>
        <a:xfrm>
          <a:off x="1596299" y="748625"/>
          <a:ext cx="5087075" cy="1382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270" tIns="146270" rIns="146270" bIns="1462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 dirty="0"/>
            <a:t>步驟</a:t>
          </a:r>
          <a:r>
            <a:rPr lang="en-US" sz="2400" kern="1200" dirty="0"/>
            <a:t>1</a:t>
          </a:r>
          <a:r>
            <a:rPr lang="zh-TW" sz="2400" kern="1200" dirty="0"/>
            <a:t>：開啟有抓到</a:t>
          </a:r>
          <a:r>
            <a:rPr lang="en-US" sz="2400" kern="1200" dirty="0"/>
            <a:t>TCP</a:t>
          </a:r>
          <a:r>
            <a:rPr lang="zh-TW" sz="2400" kern="1200" dirty="0"/>
            <a:t>的節點並點選</a:t>
          </a:r>
          <a:r>
            <a:rPr lang="en-US" sz="2400" kern="1200" dirty="0"/>
            <a:t>(Transmission Control Protocol)</a:t>
          </a:r>
          <a:r>
            <a:rPr lang="zh-TW" sz="2400" kern="1200" dirty="0"/>
            <a:t>觀察其內容。</a:t>
          </a:r>
          <a:endParaRPr lang="en-US" sz="2400" kern="1200" dirty="0"/>
        </a:p>
      </dsp:txBody>
      <dsp:txXfrm>
        <a:off x="1596299" y="748625"/>
        <a:ext cx="5087075" cy="1382077"/>
      </dsp:txXfrm>
    </dsp:sp>
    <dsp:sp modelId="{DCE7C8C8-ABEF-4B85-9347-0CA19DF0959C}">
      <dsp:nvSpPr>
        <dsp:cNvPr id="0" name=""/>
        <dsp:cNvSpPr/>
      </dsp:nvSpPr>
      <dsp:spPr>
        <a:xfrm>
          <a:off x="0" y="2476222"/>
          <a:ext cx="6683374" cy="13820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53BB3-FC42-46C9-827F-530F6EEDF74E}">
      <dsp:nvSpPr>
        <dsp:cNvPr id="0" name=""/>
        <dsp:cNvSpPr/>
      </dsp:nvSpPr>
      <dsp:spPr>
        <a:xfrm>
          <a:off x="418078" y="2787189"/>
          <a:ext cx="760142" cy="7601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C7F9A-FCB0-4CCE-BD22-B81A5A33E957}">
      <dsp:nvSpPr>
        <dsp:cNvPr id="0" name=""/>
        <dsp:cNvSpPr/>
      </dsp:nvSpPr>
      <dsp:spPr>
        <a:xfrm>
          <a:off x="1596299" y="2476222"/>
          <a:ext cx="5087075" cy="1382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270" tIns="146270" rIns="146270" bIns="1462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 dirty="0"/>
            <a:t>步驟</a:t>
          </a:r>
          <a:r>
            <a:rPr lang="en-US" sz="2400" kern="1200" dirty="0"/>
            <a:t>2</a:t>
          </a:r>
          <a:r>
            <a:rPr lang="zh-TW" sz="2400" kern="1200" dirty="0"/>
            <a:t>：</a:t>
          </a:r>
          <a:r>
            <a:rPr lang="zh-TW" altLang="en-US" sz="2400" kern="1200" dirty="0"/>
            <a:t>了解</a:t>
          </a:r>
          <a:r>
            <a:rPr lang="en-US" altLang="zh-TW" sz="2400" kern="1200" dirty="0"/>
            <a:t>(</a:t>
          </a:r>
          <a:r>
            <a:rPr lang="en-US" sz="2400" kern="1200" dirty="0"/>
            <a:t>Transmission Control Protocol</a:t>
          </a:r>
          <a:r>
            <a:rPr lang="en-US" altLang="zh-TW" sz="2400" kern="1200" dirty="0"/>
            <a:t>)</a:t>
          </a:r>
          <a:r>
            <a:rPr lang="zh-TW" altLang="en-US" sz="2400" kern="1200" dirty="0"/>
            <a:t>裡所有功能的意思。</a:t>
          </a:r>
          <a:endParaRPr lang="en-US" sz="2400" kern="1200" dirty="0"/>
        </a:p>
      </dsp:txBody>
      <dsp:txXfrm>
        <a:off x="1596299" y="2476222"/>
        <a:ext cx="5087075" cy="1382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24B82-F925-4CE7-9598-996BB86E6C20}">
      <dsp:nvSpPr>
        <dsp:cNvPr id="0" name=""/>
        <dsp:cNvSpPr/>
      </dsp:nvSpPr>
      <dsp:spPr>
        <a:xfrm>
          <a:off x="0" y="748625"/>
          <a:ext cx="6683374" cy="13820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29F8A-E1C3-43BA-A537-44C3CF9BA5AB}">
      <dsp:nvSpPr>
        <dsp:cNvPr id="0" name=""/>
        <dsp:cNvSpPr/>
      </dsp:nvSpPr>
      <dsp:spPr>
        <a:xfrm>
          <a:off x="418078" y="1059592"/>
          <a:ext cx="760142" cy="7601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5F52F-6038-468E-B09B-F4F07BD18279}">
      <dsp:nvSpPr>
        <dsp:cNvPr id="0" name=""/>
        <dsp:cNvSpPr/>
      </dsp:nvSpPr>
      <dsp:spPr>
        <a:xfrm>
          <a:off x="1596299" y="748625"/>
          <a:ext cx="5087075" cy="1382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270" tIns="146270" rIns="146270" bIns="1462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步驟</a:t>
          </a:r>
          <a:r>
            <a:rPr lang="en-US" sz="2500" kern="1200"/>
            <a:t>1</a:t>
          </a:r>
          <a:r>
            <a:rPr lang="zh-TW" sz="2500" kern="1200"/>
            <a:t>：藉由線上影音平台的播放期間觀察</a:t>
          </a:r>
          <a:r>
            <a:rPr lang="en-US" sz="2500" kern="1200"/>
            <a:t>TCP</a:t>
          </a:r>
          <a:r>
            <a:rPr lang="zh-TW" sz="2500" kern="1200"/>
            <a:t>的變化。</a:t>
          </a:r>
          <a:endParaRPr lang="en-US" sz="2500" kern="1200"/>
        </a:p>
      </dsp:txBody>
      <dsp:txXfrm>
        <a:off x="1596299" y="748625"/>
        <a:ext cx="5087075" cy="1382077"/>
      </dsp:txXfrm>
    </dsp:sp>
    <dsp:sp modelId="{22C29838-FADB-4D52-A997-2A1E74D21E55}">
      <dsp:nvSpPr>
        <dsp:cNvPr id="0" name=""/>
        <dsp:cNvSpPr/>
      </dsp:nvSpPr>
      <dsp:spPr>
        <a:xfrm>
          <a:off x="0" y="2476222"/>
          <a:ext cx="6683374" cy="13820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8AE7A-6739-49CB-BC26-111EE6A74718}">
      <dsp:nvSpPr>
        <dsp:cNvPr id="0" name=""/>
        <dsp:cNvSpPr/>
      </dsp:nvSpPr>
      <dsp:spPr>
        <a:xfrm>
          <a:off x="418078" y="2787189"/>
          <a:ext cx="760142" cy="7601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832E6-23CA-419C-BC9D-37D881CFA2AC}">
      <dsp:nvSpPr>
        <dsp:cNvPr id="0" name=""/>
        <dsp:cNvSpPr/>
      </dsp:nvSpPr>
      <dsp:spPr>
        <a:xfrm>
          <a:off x="1596299" y="2476222"/>
          <a:ext cx="5087075" cy="1382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270" tIns="146270" rIns="146270" bIns="1462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步驟</a:t>
          </a:r>
          <a:r>
            <a:rPr lang="en-US" sz="2500" kern="1200"/>
            <a:t>2</a:t>
          </a:r>
          <a:r>
            <a:rPr lang="zh-TW" sz="2500" kern="1200"/>
            <a:t>：觀察</a:t>
          </a:r>
          <a:r>
            <a:rPr lang="en-US" sz="2500" kern="1200"/>
            <a:t>TCP</a:t>
          </a:r>
          <a:r>
            <a:rPr lang="zh-TW" sz="2500" kern="1200"/>
            <a:t>在使用者端與影音平台的伺服器端的差異。</a:t>
          </a:r>
          <a:endParaRPr lang="en-US" sz="2500" kern="1200"/>
        </a:p>
      </dsp:txBody>
      <dsp:txXfrm>
        <a:off x="1596299" y="2476222"/>
        <a:ext cx="5087075" cy="1382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69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29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0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838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152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602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059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759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71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18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17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70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96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08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0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73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411FAF8-C9A2-4D0E-ADA9-A06A8D93AE48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664AF7B-301A-43B9-8D67-B4DA1BCF7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43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0.tm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TCP/IP</a:t>
            </a:r>
            <a:r>
              <a:rPr lang="zh-TW" altLang="en-US" dirty="0"/>
              <a:t>通信協定運作方式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第九組</a:t>
            </a:r>
            <a:endParaRPr lang="en-US" altLang="zh-TW" dirty="0"/>
          </a:p>
          <a:p>
            <a:r>
              <a:rPr lang="zh-TW" altLang="en-US" dirty="0"/>
              <a:t>組員：陳銘鵬 </a:t>
            </a:r>
            <a:r>
              <a:rPr lang="en-US" altLang="zh-TW" dirty="0"/>
              <a:t>4IM1050047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15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研究目的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瞭解到</a:t>
            </a:r>
            <a:r>
              <a:rPr lang="en-US" altLang="zh-TW" dirty="0" err="1"/>
              <a:t>wireshark</a:t>
            </a:r>
            <a:r>
              <a:rPr lang="zh-TW" altLang="en-US" dirty="0"/>
              <a:t>在做</a:t>
            </a:r>
            <a:r>
              <a:rPr lang="en-US" altLang="zh-TW" dirty="0"/>
              <a:t>IP</a:t>
            </a:r>
            <a:r>
              <a:rPr lang="zh-TW" altLang="en-US" dirty="0"/>
              <a:t>攔截時所呈現的</a:t>
            </a:r>
            <a:r>
              <a:rPr lang="en-US" altLang="zh-TW" dirty="0">
                <a:solidFill>
                  <a:srgbClr val="FF0000"/>
                </a:solidFill>
              </a:rPr>
              <a:t>TCP</a:t>
            </a:r>
            <a:r>
              <a:rPr lang="en-US" altLang="zh-TW" dirty="0"/>
              <a:t>(Transmission Control Protocol</a:t>
            </a:r>
            <a:r>
              <a:rPr lang="zh-TW" altLang="en-US" dirty="0"/>
              <a:t>；又稱：傳輸層</a:t>
            </a:r>
            <a:r>
              <a:rPr lang="en-US" altLang="zh-TW" dirty="0"/>
              <a:t>)</a:t>
            </a:r>
            <a:r>
              <a:rPr lang="zh-TW" altLang="en-US" dirty="0"/>
              <a:t>裡呈現的訊息所代表的含意並瞭解如何運作。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599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/>
              <a:t>研究方式</a:t>
            </a:r>
            <a:r>
              <a:rPr lang="en-US" altLang="zh-TW" sz="4400"/>
              <a:t>1</a:t>
            </a:r>
            <a:r>
              <a:rPr lang="zh-TW" altLang="en-US" sz="4400"/>
              <a:t>：找到</a:t>
            </a:r>
            <a:r>
              <a:rPr lang="en-US" altLang="zh-TW" sz="4400"/>
              <a:t>tcp</a:t>
            </a:r>
            <a:endParaRPr lang="zh-TW" altLang="en-US" sz="4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8A05FEFE-4251-4615-9760-C13017672E1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99938717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圖片 10" descr="畫面剪輯">
            <a:extLst>
              <a:ext uri="{FF2B5EF4-FFF2-40B4-BE49-F238E27FC236}">
                <a16:creationId xmlns:a16="http://schemas.microsoft.com/office/drawing/2014/main" id="{FE77AB86-BBBF-45AF-8936-40DD823968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35" y="1071500"/>
            <a:ext cx="79068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27D1EE-04B4-4ED9-BA8C-9E90FC66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/>
              <a:t>研究方式</a:t>
            </a:r>
            <a:r>
              <a:rPr lang="en-US" altLang="zh-TW" sz="4400"/>
              <a:t>2</a:t>
            </a:r>
            <a:r>
              <a:rPr lang="zh-TW" altLang="en-US" sz="4400"/>
              <a:t>：了解</a:t>
            </a:r>
            <a:r>
              <a:rPr lang="en-US" altLang="zh-TW" sz="4400"/>
              <a:t>tcp</a:t>
            </a:r>
            <a:endParaRPr lang="zh-TW" altLang="en-US" sz="4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5D2927FD-BCFC-4BEE-A5C6-9D390549757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964231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9187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A7972FC-8A94-4E70-8F50-44437076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/>
              <a:t>研究方式</a:t>
            </a:r>
            <a:r>
              <a:rPr lang="en-US" altLang="zh-TW" sz="4400"/>
              <a:t>3</a:t>
            </a:r>
            <a:r>
              <a:rPr lang="zh-TW" altLang="en-US" sz="4400"/>
              <a:t>：觀察</a:t>
            </a:r>
            <a:r>
              <a:rPr lang="en-US" altLang="zh-TW" sz="4400"/>
              <a:t>tcp</a:t>
            </a:r>
            <a:endParaRPr lang="zh-TW" altLang="en-US" sz="4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D9D9C0E2-BDF8-44A3-A2C0-92515E288F7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95369158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2056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3D8D9-2F4A-4BC5-B80D-6F1DAD84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實際操作</a:t>
            </a:r>
            <a:r>
              <a:rPr lang="en-US" altLang="zh-TW" dirty="0"/>
              <a:t>-</a:t>
            </a:r>
            <a:r>
              <a:rPr lang="zh-TW" altLang="en-US" dirty="0"/>
              <a:t>研究方法</a:t>
            </a:r>
            <a:r>
              <a:rPr lang="en-US" altLang="zh-TW" dirty="0"/>
              <a:t>1</a:t>
            </a:r>
            <a:r>
              <a:rPr lang="zh-TW" altLang="en-US" dirty="0"/>
              <a:t>：找到</a:t>
            </a:r>
            <a:r>
              <a:rPr lang="en-US" altLang="zh-TW" dirty="0" err="1"/>
              <a:t>tcp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CB932B-269D-4B55-936D-35B4533432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1</a:t>
            </a:r>
            <a:r>
              <a:rPr lang="zh-TW" altLang="en-US" dirty="0"/>
              <a:t>：開啟</a:t>
            </a:r>
            <a:r>
              <a:rPr lang="en-US" altLang="zh-TW" dirty="0" err="1"/>
              <a:t>wireshark</a:t>
            </a:r>
            <a:endParaRPr lang="zh-TW" altLang="en-US" dirty="0"/>
          </a:p>
          <a:p>
            <a:endParaRPr lang="en-US" altLang="zh-TW" dirty="0"/>
          </a:p>
          <a:p>
            <a:r>
              <a:rPr lang="zh-TW" altLang="en-US" dirty="0"/>
              <a:t>步驟</a:t>
            </a:r>
            <a:r>
              <a:rPr lang="en-US" altLang="zh-TW" dirty="0"/>
              <a:t>2</a:t>
            </a:r>
            <a:r>
              <a:rPr lang="zh-TW" altLang="en-US" dirty="0"/>
              <a:t>：找網路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步驟</a:t>
            </a:r>
            <a:r>
              <a:rPr lang="en-US" altLang="zh-TW" dirty="0"/>
              <a:t>3</a:t>
            </a:r>
            <a:r>
              <a:rPr lang="zh-TW" altLang="en-US" dirty="0"/>
              <a:t>：找到一個會經常</a:t>
            </a:r>
            <a:r>
              <a:rPr lang="en-US" altLang="zh-TW" dirty="0" err="1"/>
              <a:t>respons</a:t>
            </a:r>
            <a:r>
              <a:rPr lang="zh-TW" altLang="en-US" dirty="0"/>
              <a:t>資料的網頁</a:t>
            </a:r>
            <a:r>
              <a:rPr lang="en-US" altLang="zh-TW" dirty="0"/>
              <a:t>(</a:t>
            </a:r>
            <a:r>
              <a:rPr lang="zh-TW" altLang="en-US" dirty="0"/>
              <a:t>網站</a:t>
            </a:r>
            <a:r>
              <a:rPr lang="en-US" altLang="zh-TW" dirty="0"/>
              <a:t>)</a:t>
            </a:r>
            <a:r>
              <a:rPr lang="zh-TW" altLang="en-US" dirty="0"/>
              <a:t>來檢測</a:t>
            </a:r>
          </a:p>
          <a:p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F860428-6D4B-47E4-9D29-15AD3B821B7B}"/>
              </a:ext>
            </a:extLst>
          </p:cNvPr>
          <p:cNvSpPr/>
          <p:nvPr/>
        </p:nvSpPr>
        <p:spPr>
          <a:xfrm>
            <a:off x="3986074" y="2432480"/>
            <a:ext cx="479394" cy="3551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畫面剪輯">
            <a:extLst>
              <a:ext uri="{FF2B5EF4-FFF2-40B4-BE49-F238E27FC236}">
                <a16:creationId xmlns:a16="http://schemas.microsoft.com/office/drawing/2014/main" id="{DF3E92CA-3309-432F-815F-C71CBB73D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6" y="2257769"/>
            <a:ext cx="628771" cy="7045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64D683-E4D3-4802-AAF5-F24AD2015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7" y="3741649"/>
            <a:ext cx="10820905" cy="4752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4CC096D-0FFB-4BC5-B577-621470AA7764}"/>
              </a:ext>
            </a:extLst>
          </p:cNvPr>
          <p:cNvSpPr/>
          <p:nvPr/>
        </p:nvSpPr>
        <p:spPr>
          <a:xfrm flipV="1">
            <a:off x="1038686" y="4074850"/>
            <a:ext cx="10820905" cy="142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9B9943D-25BF-46BB-B666-CDD768F58ADA}"/>
              </a:ext>
            </a:extLst>
          </p:cNvPr>
          <p:cNvCxnSpPr>
            <a:cxnSpLocks/>
          </p:cNvCxnSpPr>
          <p:nvPr/>
        </p:nvCxnSpPr>
        <p:spPr>
          <a:xfrm flipH="1">
            <a:off x="4394447" y="3630967"/>
            <a:ext cx="337351" cy="443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4325112-5444-4733-965C-0B78DD10C0EB}"/>
              </a:ext>
            </a:extLst>
          </p:cNvPr>
          <p:cNvSpPr txBox="1"/>
          <p:nvPr/>
        </p:nvSpPr>
        <p:spPr>
          <a:xfrm>
            <a:off x="4731798" y="3390960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找到常用的網路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FACFACE-4C9F-4C6A-93A9-CE2CDF9DD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34" y="4819452"/>
            <a:ext cx="1396924" cy="1495145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C66D68CB-5BDB-42F0-92BD-E298B55F53FA}"/>
              </a:ext>
            </a:extLst>
          </p:cNvPr>
          <p:cNvSpPr/>
          <p:nvPr/>
        </p:nvSpPr>
        <p:spPr>
          <a:xfrm>
            <a:off x="4900474" y="5374514"/>
            <a:ext cx="825623" cy="456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23FDA64-1BE5-470C-AE89-B56C6681AF76}"/>
              </a:ext>
            </a:extLst>
          </p:cNvPr>
          <p:cNvSpPr txBox="1"/>
          <p:nvPr/>
        </p:nvSpPr>
        <p:spPr>
          <a:xfrm>
            <a:off x="1502574" y="5357161"/>
            <a:ext cx="339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YouTube</a:t>
            </a:r>
            <a:r>
              <a:rPr lang="zh-TW" altLang="en-US" sz="2400" dirty="0">
                <a:solidFill>
                  <a:srgbClr val="FF0000"/>
                </a:solidFill>
              </a:rPr>
              <a:t>會是你的好選擇</a:t>
            </a:r>
          </a:p>
        </p:txBody>
      </p:sp>
    </p:spTree>
    <p:extLst>
      <p:ext uri="{BB962C8B-B14F-4D97-AF65-F5344CB8AC3E}">
        <p14:creationId xmlns:p14="http://schemas.microsoft.com/office/powerpoint/2010/main" val="294225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780E0-0566-4FAF-AB75-9439B876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實際操作</a:t>
            </a:r>
            <a:r>
              <a:rPr lang="en-US" altLang="zh-TW" dirty="0"/>
              <a:t>-</a:t>
            </a:r>
            <a:r>
              <a:rPr lang="zh-TW" altLang="en-US" dirty="0"/>
              <a:t>研究方法</a:t>
            </a:r>
            <a:r>
              <a:rPr lang="en-US" altLang="zh-TW" dirty="0"/>
              <a:t>2</a:t>
            </a:r>
            <a:r>
              <a:rPr lang="zh-TW" altLang="en-US" dirty="0"/>
              <a:t>：了解</a:t>
            </a:r>
            <a:r>
              <a:rPr lang="en-US" altLang="zh-TW" dirty="0" err="1"/>
              <a:t>tcp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40671-5C11-44D6-8C25-97132E9B14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zh-TW" dirty="0"/>
              <a:t>步驟</a:t>
            </a:r>
            <a:r>
              <a:rPr lang="en-US" altLang="zh-TW" dirty="0"/>
              <a:t>1</a:t>
            </a:r>
            <a:r>
              <a:rPr lang="zh-TW" altLang="zh-TW" dirty="0"/>
              <a:t>：開啟有抓到</a:t>
            </a:r>
            <a:r>
              <a:rPr lang="en-US" altLang="zh-TW" dirty="0"/>
              <a:t>TCP</a:t>
            </a:r>
            <a:r>
              <a:rPr lang="zh-TW" altLang="zh-TW" dirty="0"/>
              <a:t>的節點並點選</a:t>
            </a:r>
            <a:r>
              <a:rPr lang="en-US" altLang="zh-TW" dirty="0"/>
              <a:t>(Transmission Control Protocol)</a:t>
            </a:r>
            <a:r>
              <a:rPr lang="zh-TW" altLang="zh-TW" dirty="0"/>
              <a:t>觀察其內容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1B2F74-877F-496C-BDEA-67C03F2B5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" y="2757475"/>
            <a:ext cx="12192000" cy="26433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7C7DF43-A3E4-4B66-B1A6-7ACF590748DF}"/>
              </a:ext>
            </a:extLst>
          </p:cNvPr>
          <p:cNvSpPr/>
          <p:nvPr/>
        </p:nvSpPr>
        <p:spPr>
          <a:xfrm>
            <a:off x="35512" y="3293615"/>
            <a:ext cx="550414" cy="204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119A949-62C0-4223-833A-928C244545A3}"/>
              </a:ext>
            </a:extLst>
          </p:cNvPr>
          <p:cNvCxnSpPr/>
          <p:nvPr/>
        </p:nvCxnSpPr>
        <p:spPr>
          <a:xfrm>
            <a:off x="585926" y="3402366"/>
            <a:ext cx="878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C7ECF0-636C-4D3F-95AF-F93181F45691}"/>
              </a:ext>
            </a:extLst>
          </p:cNvPr>
          <p:cNvSpPr txBox="1"/>
          <p:nvPr/>
        </p:nvSpPr>
        <p:spPr>
          <a:xfrm>
            <a:off x="1580225" y="3142695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在篩選欄輸入</a:t>
            </a:r>
            <a:r>
              <a:rPr lang="en-US" altLang="zh-TW" b="1" dirty="0">
                <a:solidFill>
                  <a:srgbClr val="FF0000"/>
                </a:solidFill>
              </a:rPr>
              <a:t>TCP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9C56E-5AB2-4E6F-85ED-79F6D3919C47}"/>
              </a:ext>
            </a:extLst>
          </p:cNvPr>
          <p:cNvSpPr/>
          <p:nvPr/>
        </p:nvSpPr>
        <p:spPr>
          <a:xfrm>
            <a:off x="4065973" y="3471166"/>
            <a:ext cx="736846" cy="1903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D34C753-389D-419C-931E-AC2358E75B7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838329" y="4421078"/>
            <a:ext cx="37019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FA9F3E-2024-463C-A6F7-9E546B8521AA}"/>
              </a:ext>
            </a:extLst>
          </p:cNvPr>
          <p:cNvSpPr txBox="1"/>
          <p:nvPr/>
        </p:nvSpPr>
        <p:spPr>
          <a:xfrm>
            <a:off x="8540318" y="4236412"/>
            <a:ext cx="337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篩選過後的節點都是</a:t>
            </a:r>
            <a:r>
              <a:rPr lang="en-US" altLang="zh-TW" b="1" dirty="0">
                <a:solidFill>
                  <a:srgbClr val="FF0000"/>
                </a:solidFill>
              </a:rPr>
              <a:t>TCP</a:t>
            </a:r>
            <a:r>
              <a:rPr lang="zh-TW" altLang="en-US" b="1" dirty="0">
                <a:solidFill>
                  <a:srgbClr val="FF0000"/>
                </a:solidFill>
              </a:rPr>
              <a:t>的節點</a:t>
            </a:r>
          </a:p>
        </p:txBody>
      </p:sp>
    </p:spTree>
    <p:extLst>
      <p:ext uri="{BB962C8B-B14F-4D97-AF65-F5344CB8AC3E}">
        <p14:creationId xmlns:p14="http://schemas.microsoft.com/office/powerpoint/2010/main" val="301180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486AA2-C237-4495-8833-8DF7B7BD7D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83582"/>
            <a:ext cx="10363826" cy="5107618"/>
          </a:xfrm>
        </p:spPr>
        <p:txBody>
          <a:bodyPr/>
          <a:lstStyle/>
          <a:p>
            <a:r>
              <a:rPr lang="zh-TW" altLang="zh-TW" dirty="0"/>
              <a:t>步驟</a:t>
            </a:r>
            <a:r>
              <a:rPr lang="en-US" altLang="zh-TW" dirty="0"/>
              <a:t>2</a:t>
            </a:r>
            <a:r>
              <a:rPr lang="zh-TW" altLang="zh-TW" dirty="0"/>
              <a:t>：</a:t>
            </a:r>
            <a:r>
              <a:rPr lang="zh-TW" altLang="en-US" dirty="0"/>
              <a:t>了解</a:t>
            </a:r>
            <a:r>
              <a:rPr lang="en-US" altLang="zh-TW" dirty="0"/>
              <a:t>(Transmission Control Protocol)</a:t>
            </a:r>
            <a:r>
              <a:rPr lang="zh-TW" altLang="en-US" dirty="0"/>
              <a:t>裡所有功能的意思。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FFECF3-BB2F-4577-81A5-BE28DFA53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" y="1164076"/>
            <a:ext cx="12006250" cy="27075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347924-4FC2-43F7-9E73-019610884A4A}"/>
              </a:ext>
            </a:extLst>
          </p:cNvPr>
          <p:cNvSpPr/>
          <p:nvPr/>
        </p:nvSpPr>
        <p:spPr>
          <a:xfrm>
            <a:off x="700391" y="1468877"/>
            <a:ext cx="2684835" cy="301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71E117-27E1-4EFB-A951-CF0C902536B4}"/>
              </a:ext>
            </a:extLst>
          </p:cNvPr>
          <p:cNvSpPr txBox="1"/>
          <p:nvPr/>
        </p:nvSpPr>
        <p:spPr>
          <a:xfrm>
            <a:off x="3385226" y="1401102"/>
            <a:ext cx="33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來源之 </a:t>
            </a:r>
            <a:r>
              <a:rPr lang="en-US" altLang="zh-TW" dirty="0">
                <a:solidFill>
                  <a:srgbClr val="FF0000"/>
                </a:solidFill>
              </a:rPr>
              <a:t>TCP </a:t>
            </a:r>
            <a:r>
              <a:rPr lang="zh-TW" altLang="en-US" dirty="0">
                <a:solidFill>
                  <a:srgbClr val="FF0000"/>
                </a:solidFill>
              </a:rPr>
              <a:t>埠口。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AF38DC-E9A9-45F4-9316-AFA1F6C3DD63}"/>
              </a:ext>
            </a:extLst>
          </p:cNvPr>
          <p:cNvSpPr/>
          <p:nvPr/>
        </p:nvSpPr>
        <p:spPr>
          <a:xfrm>
            <a:off x="701869" y="1754445"/>
            <a:ext cx="2684835" cy="301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36F9948-4E4E-4B0E-B9D0-8AC6F4190B89}"/>
              </a:ext>
            </a:extLst>
          </p:cNvPr>
          <p:cNvSpPr txBox="1"/>
          <p:nvPr/>
        </p:nvSpPr>
        <p:spPr>
          <a:xfrm>
            <a:off x="3385226" y="1733214"/>
            <a:ext cx="33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目的地之 </a:t>
            </a:r>
            <a:r>
              <a:rPr lang="en-US" altLang="zh-TW" dirty="0">
                <a:solidFill>
                  <a:srgbClr val="FF0000"/>
                </a:solidFill>
              </a:rPr>
              <a:t>TCP </a:t>
            </a:r>
            <a:r>
              <a:rPr lang="zh-TW" altLang="en-US" dirty="0">
                <a:solidFill>
                  <a:srgbClr val="FF0000"/>
                </a:solidFill>
              </a:rPr>
              <a:t>埠口。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0B8084-21B3-4554-B5AF-EAEF1DF79692}"/>
              </a:ext>
            </a:extLst>
          </p:cNvPr>
          <p:cNvSpPr/>
          <p:nvPr/>
        </p:nvSpPr>
        <p:spPr>
          <a:xfrm>
            <a:off x="700391" y="2619839"/>
            <a:ext cx="284179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E7C0729-94D0-4198-BEB0-C20759216663}"/>
              </a:ext>
            </a:extLst>
          </p:cNvPr>
          <p:cNvSpPr txBox="1"/>
          <p:nvPr/>
        </p:nvSpPr>
        <p:spPr>
          <a:xfrm>
            <a:off x="3542190" y="2312095"/>
            <a:ext cx="33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該封包的順序編號。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1BC41FB-ABE0-4C3C-B165-22959EF5C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0837"/>
            <a:ext cx="7887383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33355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322</Words>
  <Application>Microsoft Office PowerPoint</Application>
  <PresentationFormat>寬螢幕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Tw Cen MT</vt:lpstr>
      <vt:lpstr>小水滴</vt:lpstr>
      <vt:lpstr>分析TCP/IP通信協定運作方式</vt:lpstr>
      <vt:lpstr>研究目的</vt:lpstr>
      <vt:lpstr>研究方式1：找到tcp</vt:lpstr>
      <vt:lpstr>研究方式2：了解tcp</vt:lpstr>
      <vt:lpstr>研究方式3：觀察tcp</vt:lpstr>
      <vt:lpstr>實際操作-研究方法1：找到tcp</vt:lpstr>
      <vt:lpstr>實際操作-研究方法2：了解tcp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分析TCP/IP通信協定運作方式</dc:title>
  <dc:creator>銘鵬 陳</dc:creator>
  <cp:lastModifiedBy>銘鵬 陳</cp:lastModifiedBy>
  <cp:revision>9</cp:revision>
  <dcterms:created xsi:type="dcterms:W3CDTF">2019-12-06T02:31:59Z</dcterms:created>
  <dcterms:modified xsi:type="dcterms:W3CDTF">2019-12-06T03:14:37Z</dcterms:modified>
</cp:coreProperties>
</file>