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70" r:id="rId2"/>
    <p:sldId id="286" r:id="rId3"/>
    <p:sldId id="272" r:id="rId4"/>
    <p:sldId id="271" r:id="rId5"/>
    <p:sldId id="334" r:id="rId6"/>
    <p:sldId id="274" r:id="rId7"/>
    <p:sldId id="275" r:id="rId8"/>
    <p:sldId id="277" r:id="rId9"/>
    <p:sldId id="324" r:id="rId10"/>
    <p:sldId id="350" r:id="rId11"/>
    <p:sldId id="352" r:id="rId12"/>
    <p:sldId id="351" r:id="rId13"/>
    <p:sldId id="353" r:id="rId14"/>
    <p:sldId id="354" r:id="rId15"/>
    <p:sldId id="355" r:id="rId16"/>
    <p:sldId id="357" r:id="rId17"/>
    <p:sldId id="358" r:id="rId18"/>
    <p:sldId id="359" r:id="rId19"/>
    <p:sldId id="279" r:id="rId20"/>
    <p:sldId id="389" r:id="rId21"/>
    <p:sldId id="390" r:id="rId22"/>
    <p:sldId id="327" r:id="rId23"/>
    <p:sldId id="378" r:id="rId24"/>
    <p:sldId id="383" r:id="rId25"/>
    <p:sldId id="379" r:id="rId26"/>
    <p:sldId id="380" r:id="rId27"/>
    <p:sldId id="385" r:id="rId28"/>
    <p:sldId id="381" r:id="rId29"/>
    <p:sldId id="382" r:id="rId30"/>
    <p:sldId id="386" r:id="rId31"/>
    <p:sldId id="388" r:id="rId32"/>
    <p:sldId id="280" r:id="rId3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00FF00"/>
    <a:srgbClr val="008000"/>
    <a:srgbClr val="800000"/>
    <a:srgbClr val="CC0066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69393" autoAdjust="0"/>
  </p:normalViewPr>
  <p:slideViewPr>
    <p:cSldViewPr>
      <p:cViewPr varScale="1">
        <p:scale>
          <a:sx n="79" d="100"/>
          <a:sy n="79" d="100"/>
        </p:scale>
        <p:origin x="254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1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image" Target="../media/image30.wmf"/><Relationship Id="rId7" Type="http://schemas.openxmlformats.org/officeDocument/2006/relationships/image" Target="../media/image44.wmf"/><Relationship Id="rId2" Type="http://schemas.openxmlformats.org/officeDocument/2006/relationships/image" Target="../media/image29.wmf"/><Relationship Id="rId1" Type="http://schemas.openxmlformats.org/officeDocument/2006/relationships/image" Target="../media/image21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31.wmf"/><Relationship Id="rId9" Type="http://schemas.openxmlformats.org/officeDocument/2006/relationships/image" Target="../media/image46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30.wmf"/><Relationship Id="rId7" Type="http://schemas.openxmlformats.org/officeDocument/2006/relationships/image" Target="../media/image33.wmf"/><Relationship Id="rId2" Type="http://schemas.openxmlformats.org/officeDocument/2006/relationships/image" Target="../media/image47.wmf"/><Relationship Id="rId1" Type="http://schemas.openxmlformats.org/officeDocument/2006/relationships/image" Target="../media/image21.wmf"/><Relationship Id="rId6" Type="http://schemas.openxmlformats.org/officeDocument/2006/relationships/image" Target="../media/image49.wmf"/><Relationship Id="rId5" Type="http://schemas.openxmlformats.org/officeDocument/2006/relationships/image" Target="../media/image45.wmf"/><Relationship Id="rId4" Type="http://schemas.openxmlformats.org/officeDocument/2006/relationships/image" Target="../media/image48.wmf"/><Relationship Id="rId9" Type="http://schemas.openxmlformats.org/officeDocument/2006/relationships/image" Target="../media/image5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47.wmf"/><Relationship Id="rId1" Type="http://schemas.openxmlformats.org/officeDocument/2006/relationships/image" Target="../media/image21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4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4" Type="http://schemas.openxmlformats.org/officeDocument/2006/relationships/image" Target="../media/image5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6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image" Target="../media/image64.wmf"/><Relationship Id="rId7" Type="http://schemas.openxmlformats.org/officeDocument/2006/relationships/image" Target="../media/image68.wmf"/><Relationship Id="rId2" Type="http://schemas.openxmlformats.org/officeDocument/2006/relationships/image" Target="../media/image59.wmf"/><Relationship Id="rId1" Type="http://schemas.openxmlformats.org/officeDocument/2006/relationships/image" Target="../media/image63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59.wmf"/><Relationship Id="rId1" Type="http://schemas.openxmlformats.org/officeDocument/2006/relationships/image" Target="../media/image63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59.wmf"/><Relationship Id="rId1" Type="http://schemas.openxmlformats.org/officeDocument/2006/relationships/image" Target="../media/image75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image" Target="../media/image80.wmf"/><Relationship Id="rId7" Type="http://schemas.openxmlformats.org/officeDocument/2006/relationships/image" Target="../media/image84.wmf"/><Relationship Id="rId2" Type="http://schemas.openxmlformats.org/officeDocument/2006/relationships/image" Target="../media/image59.wmf"/><Relationship Id="rId1" Type="http://schemas.openxmlformats.org/officeDocument/2006/relationships/image" Target="../media/image79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Relationship Id="rId9" Type="http://schemas.openxmlformats.org/officeDocument/2006/relationships/image" Target="../media/image86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88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83A013D-1D0C-4943-8E84-6ED6C95840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1FE9D7-B7BB-43FA-9995-A9561379BF9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983BE831-89E8-4802-9D6B-7AE92B9DF280}" type="datetimeFigureOut">
              <a:rPr lang="zh-CN" altLang="en-US"/>
              <a:pPr>
                <a:defRPr/>
              </a:pPr>
              <a:t>2021/10/15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8DDA6016-EDAB-48E1-897D-C6A19B9888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71C63EB6-CF54-4C80-8F00-59752FFC5A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54554D-E49B-41B1-8A1D-51013E26CDE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69E63F-8605-43AA-ACDC-A339B82690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1A7415E-AA70-49B3-9F6D-23714D0A7C0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线集有</a:t>
            </a:r>
            <a:r>
              <a:rPr lang="en-US" altLang="zh-CN" dirty="0"/>
              <a:t>10</a:t>
            </a:r>
            <a:r>
              <a:rPr lang="zh-CN" altLang="en-US" dirty="0"/>
              <a:t>组数据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7415E-AA70-49B3-9F6D-23714D0A7C0F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9457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>
            <a:extLst>
              <a:ext uri="{FF2B5EF4-FFF2-40B4-BE49-F238E27FC236}">
                <a16:creationId xmlns:a16="http://schemas.microsoft.com/office/drawing/2014/main" id="{BC3C8C6E-7363-488D-8250-61537A1DA06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备注占位符 2">
            <a:extLst>
              <a:ext uri="{FF2B5EF4-FFF2-40B4-BE49-F238E27FC236}">
                <a16:creationId xmlns:a16="http://schemas.microsoft.com/office/drawing/2014/main" id="{B425E1E1-3F64-4615-9BC1-95DD409BDCD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紫色点表示最优解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看</a:t>
            </a:r>
            <a:r>
              <a:rPr lang="en-US" altLang="zh-CN" dirty="0"/>
              <a:t>size[10][10]=4 </a:t>
            </a:r>
            <a:r>
              <a:rPr lang="zh-CN" altLang="en-US" dirty="0"/>
              <a:t>知道总共有</a:t>
            </a:r>
            <a:r>
              <a:rPr lang="en-US" altLang="zh-CN" dirty="0"/>
              <a:t>4</a:t>
            </a:r>
            <a:r>
              <a:rPr lang="zh-CN" altLang="en-US" dirty="0"/>
              <a:t>条导线构成最大不相交集；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每次</a:t>
            </a:r>
            <a:r>
              <a:rPr lang="en-US" altLang="zh-CN" dirty="0" err="1"/>
              <a:t>i</a:t>
            </a:r>
            <a:r>
              <a:rPr lang="zh-CN" altLang="en-US" dirty="0"/>
              <a:t>的值减</a:t>
            </a:r>
            <a:r>
              <a:rPr lang="en-US" altLang="zh-CN" dirty="0"/>
              <a:t>1,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）如果</a:t>
            </a:r>
            <a:r>
              <a:rPr lang="en-US" altLang="zh-CN" dirty="0"/>
              <a:t>size[</a:t>
            </a:r>
            <a:r>
              <a:rPr lang="en-US" altLang="zh-CN" dirty="0" err="1"/>
              <a:t>i</a:t>
            </a:r>
            <a:r>
              <a:rPr lang="en-US" altLang="zh-CN" dirty="0"/>
              <a:t>][10]=size[i-1][10]</a:t>
            </a:r>
            <a:r>
              <a:rPr lang="zh-CN" altLang="en-US" dirty="0"/>
              <a:t>，说明点</a:t>
            </a:r>
            <a:r>
              <a:rPr lang="en-US" altLang="zh-CN" dirty="0"/>
              <a:t>(</a:t>
            </a:r>
            <a:r>
              <a:rPr lang="en-US" altLang="zh-CN" dirty="0" err="1"/>
              <a:t>i,pai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))</a:t>
            </a:r>
            <a:r>
              <a:rPr lang="zh-CN" altLang="en-US" dirty="0"/>
              <a:t>不在</a:t>
            </a:r>
            <a:r>
              <a:rPr lang="en-US" altLang="zh-CN" dirty="0"/>
              <a:t>MNS</a:t>
            </a:r>
            <a:r>
              <a:rPr lang="zh-CN" altLang="en-US" dirty="0"/>
              <a:t>集合中，不做任何事情，继续</a:t>
            </a:r>
            <a:r>
              <a:rPr lang="en-US" altLang="zh-CN" dirty="0"/>
              <a:t>i-1;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）如果</a:t>
            </a:r>
            <a:r>
              <a:rPr lang="en-US" altLang="zh-CN" dirty="0"/>
              <a:t>size[</a:t>
            </a:r>
            <a:r>
              <a:rPr lang="en-US" altLang="zh-CN" dirty="0" err="1"/>
              <a:t>i</a:t>
            </a:r>
            <a:r>
              <a:rPr lang="en-US" altLang="zh-CN" dirty="0"/>
              <a:t>][10]!=size[i-1][10],</a:t>
            </a:r>
            <a:r>
              <a:rPr lang="zh-CN" altLang="en-US" dirty="0"/>
              <a:t>说明点</a:t>
            </a:r>
            <a:r>
              <a:rPr lang="en-US" altLang="zh-CN" dirty="0"/>
              <a:t>(</a:t>
            </a:r>
            <a:r>
              <a:rPr lang="en-US" altLang="zh-CN" dirty="0" err="1"/>
              <a:t>i,pai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))</a:t>
            </a:r>
            <a:r>
              <a:rPr lang="zh-CN" altLang="en-US" dirty="0"/>
              <a:t>在</a:t>
            </a:r>
            <a:r>
              <a:rPr lang="en-US" altLang="zh-CN" dirty="0"/>
              <a:t>MNS</a:t>
            </a:r>
            <a:r>
              <a:rPr lang="zh-CN" altLang="en-US" dirty="0"/>
              <a:t>集合中，令</a:t>
            </a:r>
            <a:r>
              <a:rPr lang="en-US" altLang="zh-CN" dirty="0" err="1"/>
              <a:t>i</a:t>
            </a:r>
            <a:r>
              <a:rPr lang="en-US" altLang="zh-CN" dirty="0"/>
              <a:t>=i-1,j=</a:t>
            </a:r>
            <a:r>
              <a:rPr lang="en-US" altLang="zh-CN" dirty="0" err="1"/>
              <a:t>pai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)-1,</a:t>
            </a:r>
            <a:r>
              <a:rPr lang="zh-CN" altLang="en-US" dirty="0"/>
              <a:t>继续查看。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     size[9][10]!=size[8][10]</a:t>
            </a:r>
            <a:r>
              <a:rPr lang="zh-CN" altLang="en-US" dirty="0"/>
              <a:t>，说明点（</a:t>
            </a:r>
            <a:r>
              <a:rPr lang="en-US" altLang="zh-CN" dirty="0"/>
              <a:t>9,10</a:t>
            </a:r>
            <a:r>
              <a:rPr lang="zh-CN" altLang="en-US" dirty="0"/>
              <a:t>）在集合</a:t>
            </a:r>
            <a:r>
              <a:rPr lang="en-US" altLang="zh-CN" dirty="0"/>
              <a:t>MNS</a:t>
            </a:r>
            <a:r>
              <a:rPr lang="zh-CN" altLang="en-US" dirty="0"/>
              <a:t>中，下面从</a:t>
            </a:r>
            <a:r>
              <a:rPr lang="en-US" altLang="zh-CN" dirty="0"/>
              <a:t>s[8][9]</a:t>
            </a:r>
            <a:r>
              <a:rPr lang="zh-CN" altLang="en-US" dirty="0"/>
              <a:t>开始考察。    </a:t>
            </a:r>
            <a:r>
              <a:rPr lang="en-US" altLang="zh-CN" dirty="0" err="1"/>
              <a:t>i</a:t>
            </a:r>
            <a:r>
              <a:rPr lang="en-US" altLang="zh-CN" dirty="0"/>
              <a:t>=9, </a:t>
            </a:r>
            <a:r>
              <a:rPr lang="en-US" altLang="zh-CN" dirty="0" err="1"/>
              <a:t>pai</a:t>
            </a:r>
            <a:r>
              <a:rPr lang="en-US" altLang="zh-CN" dirty="0"/>
              <a:t>(9)=10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     …..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     size[7][9]!=size[6][9]</a:t>
            </a:r>
            <a:r>
              <a:rPr lang="zh-CN" altLang="en-US" dirty="0"/>
              <a:t>，说明点（</a:t>
            </a:r>
            <a:r>
              <a:rPr lang="en-US" altLang="zh-CN" dirty="0"/>
              <a:t>7,9</a:t>
            </a:r>
            <a:r>
              <a:rPr lang="zh-CN" altLang="en-US" dirty="0"/>
              <a:t>）在集合</a:t>
            </a:r>
            <a:r>
              <a:rPr lang="en-US" altLang="zh-CN" dirty="0"/>
              <a:t>MNS</a:t>
            </a:r>
            <a:r>
              <a:rPr lang="zh-CN" altLang="en-US" dirty="0"/>
              <a:t>中，下面从</a:t>
            </a:r>
            <a:r>
              <a:rPr lang="en-US" altLang="zh-CN" dirty="0"/>
              <a:t>s[6][8]</a:t>
            </a:r>
            <a:r>
              <a:rPr lang="zh-CN" altLang="en-US" dirty="0"/>
              <a:t>开始考察。         </a:t>
            </a:r>
            <a:r>
              <a:rPr lang="en-US" altLang="zh-CN" dirty="0" err="1"/>
              <a:t>i</a:t>
            </a:r>
            <a:r>
              <a:rPr lang="en-US" altLang="zh-CN" dirty="0"/>
              <a:t>=7, </a:t>
            </a:r>
            <a:r>
              <a:rPr lang="en-US" altLang="zh-CN" dirty="0" err="1"/>
              <a:t>pai</a:t>
            </a:r>
            <a:r>
              <a:rPr lang="en-US" altLang="zh-CN" dirty="0"/>
              <a:t>(7)=9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      …..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     size[5][8]!=size[4][8]</a:t>
            </a:r>
            <a:r>
              <a:rPr lang="zh-CN" altLang="en-US" dirty="0"/>
              <a:t>，说明点（</a:t>
            </a:r>
            <a:r>
              <a:rPr lang="en-US" altLang="zh-CN" dirty="0"/>
              <a:t>5,5</a:t>
            </a:r>
            <a:r>
              <a:rPr lang="zh-CN" altLang="en-US" dirty="0"/>
              <a:t>）在集合</a:t>
            </a:r>
            <a:r>
              <a:rPr lang="en-US" altLang="zh-CN" dirty="0"/>
              <a:t>MNS</a:t>
            </a:r>
            <a:r>
              <a:rPr lang="zh-CN" altLang="en-US" dirty="0"/>
              <a:t>中，下面从</a:t>
            </a:r>
            <a:r>
              <a:rPr lang="en-US" altLang="zh-CN" dirty="0"/>
              <a:t>s[4][4]</a:t>
            </a:r>
            <a:r>
              <a:rPr lang="zh-CN" altLang="en-US" dirty="0"/>
              <a:t>开始考察。         </a:t>
            </a:r>
            <a:r>
              <a:rPr lang="en-US" altLang="zh-CN" dirty="0" err="1"/>
              <a:t>i</a:t>
            </a:r>
            <a:r>
              <a:rPr lang="en-US" altLang="zh-CN" dirty="0"/>
              <a:t>=5, </a:t>
            </a:r>
            <a:r>
              <a:rPr lang="en-US" altLang="zh-CN" dirty="0" err="1"/>
              <a:t>pai</a:t>
            </a:r>
            <a:r>
              <a:rPr lang="en-US" altLang="zh-CN" dirty="0"/>
              <a:t>(5)=5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  …..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     size[3][4]!=size[2][4]</a:t>
            </a:r>
            <a:r>
              <a:rPr lang="zh-CN" altLang="en-US" dirty="0"/>
              <a:t>，说明点（</a:t>
            </a:r>
            <a:r>
              <a:rPr lang="en-US" altLang="zh-CN" dirty="0"/>
              <a:t>3,4</a:t>
            </a:r>
            <a:r>
              <a:rPr lang="zh-CN" altLang="en-US" dirty="0"/>
              <a:t>）在集合</a:t>
            </a:r>
            <a:r>
              <a:rPr lang="en-US" altLang="zh-CN" dirty="0"/>
              <a:t>MNS</a:t>
            </a:r>
            <a:r>
              <a:rPr lang="zh-CN" altLang="en-US" dirty="0"/>
              <a:t>中，下面从</a:t>
            </a:r>
            <a:r>
              <a:rPr lang="en-US" altLang="zh-CN" dirty="0"/>
              <a:t>s[2][3]</a:t>
            </a:r>
            <a:r>
              <a:rPr lang="zh-CN" altLang="en-US" dirty="0"/>
              <a:t>开始考察。         </a:t>
            </a:r>
            <a:r>
              <a:rPr lang="en-US" altLang="zh-CN" dirty="0" err="1"/>
              <a:t>i</a:t>
            </a:r>
            <a:r>
              <a:rPr lang="en-US" altLang="zh-CN" dirty="0"/>
              <a:t>=3, </a:t>
            </a:r>
            <a:r>
              <a:rPr lang="en-US" altLang="zh-CN" dirty="0" err="1"/>
              <a:t>pai</a:t>
            </a:r>
            <a:r>
              <a:rPr lang="en-US" altLang="zh-CN" dirty="0"/>
              <a:t>(3)=4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     size[2][3]=size[1][3]</a:t>
            </a:r>
            <a:r>
              <a:rPr lang="zh-CN" altLang="en-US" dirty="0"/>
              <a:t>，说明点（</a:t>
            </a:r>
            <a:r>
              <a:rPr lang="en-US" altLang="zh-CN" dirty="0"/>
              <a:t>2,7</a:t>
            </a:r>
            <a:r>
              <a:rPr lang="zh-CN" altLang="en-US" dirty="0"/>
              <a:t>）不在集合</a:t>
            </a:r>
            <a:r>
              <a:rPr lang="en-US" altLang="zh-CN" dirty="0"/>
              <a:t>MNS</a:t>
            </a:r>
            <a:r>
              <a:rPr lang="zh-CN" altLang="en-US" dirty="0"/>
              <a:t>中，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     size[1][3]=size[0][3]</a:t>
            </a:r>
            <a:r>
              <a:rPr lang="zh-CN" altLang="en-US" dirty="0"/>
              <a:t>，说明点（</a:t>
            </a:r>
            <a:r>
              <a:rPr lang="en-US" altLang="zh-CN" dirty="0"/>
              <a:t>1,8</a:t>
            </a:r>
            <a:r>
              <a:rPr lang="zh-CN" altLang="en-US" dirty="0"/>
              <a:t>）不在集合</a:t>
            </a:r>
            <a:r>
              <a:rPr lang="en-US" altLang="zh-CN" dirty="0"/>
              <a:t>MNS</a:t>
            </a:r>
            <a:r>
              <a:rPr lang="zh-CN" altLang="en-US" dirty="0"/>
              <a:t>中，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</p:txBody>
      </p:sp>
      <p:sp>
        <p:nvSpPr>
          <p:cNvPr id="80900" name="灯片编号占位符 3">
            <a:extLst>
              <a:ext uri="{FF2B5EF4-FFF2-40B4-BE49-F238E27FC236}">
                <a16:creationId xmlns:a16="http://schemas.microsoft.com/office/drawing/2014/main" id="{AD25570B-1DCD-44B3-88F9-11735D076A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FFD717A-0FF4-45C4-B65E-CB8A0DF67F73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32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>
            <a:extLst>
              <a:ext uri="{FF2B5EF4-FFF2-40B4-BE49-F238E27FC236}">
                <a16:creationId xmlns:a16="http://schemas.microsoft.com/office/drawing/2014/main" id="{3D0BEA90-846A-4F82-99C4-84C7DABD91C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备注占位符 2">
            <a:extLst>
              <a:ext uri="{FF2B5EF4-FFF2-40B4-BE49-F238E27FC236}">
                <a16:creationId xmlns:a16="http://schemas.microsoft.com/office/drawing/2014/main" id="{48614094-F2F9-4BA7-8E7F-9AB98D40126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下文的</a:t>
            </a:r>
            <a:r>
              <a:rPr lang="en-US" altLang="zh-CN" dirty="0"/>
              <a:t>t</a:t>
            </a:r>
            <a:r>
              <a:rPr lang="zh-CN" altLang="en-US" dirty="0"/>
              <a:t>标示符号 </a:t>
            </a:r>
            <a:r>
              <a:rPr lang="en-US" altLang="zh-CN" dirty="0" err="1"/>
              <a:t>pai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既然（</a:t>
            </a:r>
            <a:r>
              <a:rPr lang="en-US" altLang="zh-CN" dirty="0" err="1"/>
              <a:t>i,t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）是属于</a:t>
            </a:r>
            <a:r>
              <a:rPr lang="en-US" altLang="zh-CN" dirty="0"/>
              <a:t>MNS</a:t>
            </a:r>
            <a:r>
              <a:rPr lang="zh-CN" altLang="en-US" dirty="0"/>
              <a:t>集合的元素，且</a:t>
            </a:r>
            <a:r>
              <a:rPr lang="en-US" altLang="zh-CN" dirty="0" err="1"/>
              <a:t>i</a:t>
            </a:r>
            <a:r>
              <a:rPr lang="zh-CN" altLang="en-US" dirty="0"/>
              <a:t>为最大值，那么</a:t>
            </a:r>
            <a:r>
              <a:rPr lang="en-US" altLang="zh-CN" dirty="0"/>
              <a:t>MNS</a:t>
            </a:r>
            <a:r>
              <a:rPr lang="zh-CN" altLang="en-US" dirty="0"/>
              <a:t>集合中任何其它元素的</a:t>
            </a:r>
            <a:r>
              <a:rPr lang="en-US" altLang="zh-CN" dirty="0"/>
              <a:t>j</a:t>
            </a:r>
            <a:r>
              <a:rPr lang="zh-CN" altLang="en-US" dirty="0"/>
              <a:t>值都不能比</a:t>
            </a:r>
            <a:r>
              <a:rPr lang="en-US" altLang="zh-CN" dirty="0"/>
              <a:t>t(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大 </a:t>
            </a:r>
            <a:r>
              <a:rPr lang="en-US" altLang="zh-CN" dirty="0"/>
              <a:t>,</a:t>
            </a:r>
            <a:r>
              <a:rPr lang="zh-CN" altLang="en-US" dirty="0"/>
              <a:t>即应</a:t>
            </a:r>
            <a:r>
              <a:rPr lang="en-US" altLang="zh-CN" dirty="0"/>
              <a:t>&lt;t(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，否则就会出现交叉，将不满足</a:t>
            </a:r>
            <a:r>
              <a:rPr lang="en-US" altLang="zh-CN" dirty="0"/>
              <a:t>MNS</a:t>
            </a:r>
            <a:r>
              <a:rPr lang="zh-CN" altLang="en-US" dirty="0"/>
              <a:t>的定义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因此，此处取 </a:t>
            </a:r>
            <a:r>
              <a:rPr lang="en-US" altLang="zh-CN" dirty="0"/>
              <a:t>t(</a:t>
            </a:r>
            <a:r>
              <a:rPr lang="en-US" altLang="zh-CN" dirty="0" err="1"/>
              <a:t>i</a:t>
            </a:r>
            <a:r>
              <a:rPr lang="en-US" altLang="zh-CN" dirty="0"/>
              <a:t>)-1 </a:t>
            </a:r>
            <a:r>
              <a:rPr lang="zh-CN" altLang="en-US" dirty="0"/>
              <a:t>而不是 </a:t>
            </a:r>
            <a:r>
              <a:rPr lang="en-US" altLang="zh-CN" dirty="0"/>
              <a:t>j-1</a:t>
            </a:r>
            <a:endParaRPr lang="zh-CN" altLang="en-US" dirty="0"/>
          </a:p>
        </p:txBody>
      </p:sp>
      <p:sp>
        <p:nvSpPr>
          <p:cNvPr id="56324" name="灯片编号占位符 3">
            <a:extLst>
              <a:ext uri="{FF2B5EF4-FFF2-40B4-BE49-F238E27FC236}">
                <a16:creationId xmlns:a16="http://schemas.microsoft.com/office/drawing/2014/main" id="{F481CDC8-E276-4D79-9322-A2DE68EB42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F3EE8EE-DED3-4E78-A9CD-352E91B1EC8F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从图中可以看到，如果（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pi5</a:t>
            </a:r>
            <a:r>
              <a:rPr lang="zh-CN" altLang="en-US" dirty="0"/>
              <a:t>）属于</a:t>
            </a:r>
            <a:r>
              <a:rPr lang="en-US" altLang="zh-CN" dirty="0"/>
              <a:t>MNS</a:t>
            </a: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8</a:t>
            </a:r>
            <a:r>
              <a:rPr lang="zh-CN" altLang="en-US" dirty="0"/>
              <a:t>），那么（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），（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6</a:t>
            </a:r>
            <a:r>
              <a:rPr lang="zh-CN" altLang="en-US" dirty="0"/>
              <a:t>），（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7</a:t>
            </a:r>
            <a:r>
              <a:rPr lang="zh-CN" altLang="en-US" dirty="0"/>
              <a:t>）都不属于</a:t>
            </a:r>
            <a:r>
              <a:rPr lang="en-US" altLang="zh-CN" dirty="0"/>
              <a:t>MNS</a:t>
            </a: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8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7415E-AA70-49B3-9F6D-23714D0A7C0F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150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ECFE7096-7D18-4818-B0D1-B8F035D8DC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BC1AB9D-E44A-4C68-9CA4-5BD709F5890D}" type="slidenum">
              <a:rPr kumimoji="1" lang="en-US" altLang="zh-CN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20</a:t>
            </a:fld>
            <a:endParaRPr kumimoji="1" lang="en-US" altLang="zh-CN">
              <a:latin typeface="Times New Roman" panose="02020603050405020304" pitchFamily="18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AEDC89A7-EBD8-4B6F-A83B-B73091F575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5475B17E-3D8D-4BA0-8CD9-BC0F1D1A91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 sz="800" dirty="0"/>
          </a:p>
          <a:p>
            <a:pPr eaLnBrk="1" hangingPunct="1"/>
            <a:endParaRPr lang="en-US" altLang="zh-CN" sz="800" dirty="0"/>
          </a:p>
          <a:p>
            <a:pPr eaLnBrk="1" hangingPunct="1"/>
            <a:r>
              <a:rPr lang="zh-CN" altLang="en-US" sz="800" dirty="0"/>
              <a:t>在上述程序中，第</a:t>
            </a:r>
            <a:r>
              <a:rPr lang="en-US" altLang="zh-CN" sz="800" dirty="0"/>
              <a:t>3</a:t>
            </a:r>
            <a:r>
              <a:rPr lang="zh-CN" altLang="en-US" sz="800" dirty="0"/>
              <a:t>个</a:t>
            </a:r>
            <a:r>
              <a:rPr lang="en-US" altLang="zh-CN" sz="800" dirty="0"/>
              <a:t>for</a:t>
            </a:r>
            <a:r>
              <a:rPr lang="zh-CN" altLang="en-US" sz="800" dirty="0"/>
              <a:t>循环 </a:t>
            </a:r>
            <a:r>
              <a:rPr lang="en-US" altLang="zh-CN" sz="800" dirty="0"/>
              <a:t>for(int </a:t>
            </a:r>
            <a:r>
              <a:rPr lang="en-US" altLang="zh-CN" sz="800" dirty="0" err="1"/>
              <a:t>i</a:t>
            </a:r>
            <a:r>
              <a:rPr lang="en-US" altLang="zh-CN" sz="800" dirty="0"/>
              <a:t>=2, </a:t>
            </a:r>
            <a:r>
              <a:rPr lang="en-US" altLang="zh-CN" sz="800" dirty="0" err="1"/>
              <a:t>i</a:t>
            </a:r>
            <a:r>
              <a:rPr lang="en-US" altLang="zh-CN" sz="800" dirty="0"/>
              <a:t>&lt;n, </a:t>
            </a:r>
            <a:r>
              <a:rPr lang="en-US" altLang="zh-CN" sz="800" dirty="0" err="1"/>
              <a:t>i</a:t>
            </a:r>
            <a:r>
              <a:rPr lang="en-US" altLang="zh-CN" sz="800" dirty="0"/>
              <a:t>++)</a:t>
            </a:r>
            <a:r>
              <a:rPr lang="zh-CN" altLang="en-US" sz="800" dirty="0"/>
              <a:t>中，“</a:t>
            </a:r>
            <a:r>
              <a:rPr lang="en-US" altLang="zh-CN" sz="800" dirty="0" err="1"/>
              <a:t>i</a:t>
            </a:r>
            <a:r>
              <a:rPr lang="en-US" altLang="zh-CN" sz="800" dirty="0"/>
              <a:t>&lt;n</a:t>
            </a:r>
            <a:r>
              <a:rPr lang="zh-CN" altLang="en-US" sz="800" dirty="0"/>
              <a:t>”可以修改为“</a:t>
            </a:r>
            <a:r>
              <a:rPr lang="en-US" altLang="zh-CN" sz="800" dirty="0" err="1"/>
              <a:t>i</a:t>
            </a:r>
            <a:r>
              <a:rPr lang="en-US" altLang="zh-CN" sz="800" dirty="0"/>
              <a:t>&lt;=n</a:t>
            </a:r>
            <a:r>
              <a:rPr lang="zh-CN" altLang="en-US" sz="800" dirty="0"/>
              <a:t>”</a:t>
            </a:r>
            <a:r>
              <a:rPr lang="en-US" altLang="zh-CN" sz="800" dirty="0"/>
              <a:t>; </a:t>
            </a:r>
            <a:r>
              <a:rPr lang="zh-CN" altLang="en-US" sz="800" dirty="0"/>
              <a:t>同时将最末尾的红色语句删除。</a:t>
            </a:r>
            <a:endParaRPr lang="en-US" altLang="zh-CN" sz="800" dirty="0"/>
          </a:p>
          <a:p>
            <a:pPr eaLnBrk="1" hangingPunct="1"/>
            <a:endParaRPr lang="en-US" altLang="zh-CN" sz="800" dirty="0"/>
          </a:p>
          <a:p>
            <a:pPr eaLnBrk="1" hangingPunct="1"/>
            <a:r>
              <a:rPr lang="zh-CN" altLang="en-US" sz="800" dirty="0"/>
              <a:t>后色语句的含义是：在第</a:t>
            </a:r>
            <a:r>
              <a:rPr lang="en-US" altLang="zh-CN" sz="800" dirty="0"/>
              <a:t>3</a:t>
            </a:r>
            <a:r>
              <a:rPr lang="zh-CN" altLang="en-US" sz="800" dirty="0"/>
              <a:t>个</a:t>
            </a:r>
            <a:r>
              <a:rPr lang="en-US" altLang="zh-CN" sz="800" dirty="0"/>
              <a:t>for</a:t>
            </a:r>
            <a:r>
              <a:rPr lang="zh-CN" altLang="en-US" sz="800" dirty="0"/>
              <a:t>循环中，</a:t>
            </a:r>
            <a:r>
              <a:rPr lang="en-US" altLang="zh-CN" sz="800" dirty="0" err="1"/>
              <a:t>i</a:t>
            </a:r>
            <a:r>
              <a:rPr lang="en-US" altLang="zh-CN" sz="800" dirty="0"/>
              <a:t>=n</a:t>
            </a:r>
            <a:r>
              <a:rPr lang="zh-CN" altLang="en-US" sz="800" dirty="0"/>
              <a:t>的循环无需全部做完，我们只需要该循环的最后一个点</a:t>
            </a:r>
            <a:r>
              <a:rPr lang="en-US" altLang="zh-CN" sz="800" dirty="0"/>
              <a:t>size[n][n]</a:t>
            </a:r>
            <a:r>
              <a:rPr lang="zh-CN" altLang="en-US" sz="800" dirty="0"/>
              <a:t>即可，其余的</a:t>
            </a:r>
            <a:r>
              <a:rPr lang="en-US" altLang="zh-CN" sz="800" dirty="0"/>
              <a:t>size[n][1]</a:t>
            </a:r>
            <a:r>
              <a:rPr lang="zh-CN" altLang="en-US" sz="800" dirty="0"/>
              <a:t>，</a:t>
            </a:r>
            <a:r>
              <a:rPr lang="en-US" altLang="zh-CN" sz="800" dirty="0"/>
              <a:t>size[n][2]……size[n][n-1]</a:t>
            </a:r>
            <a:r>
              <a:rPr lang="zh-CN" altLang="en-US" sz="800" dirty="0"/>
              <a:t>的值是不需要的。</a:t>
            </a:r>
            <a:endParaRPr lang="en-US" altLang="zh-CN" sz="800" dirty="0"/>
          </a:p>
          <a:p>
            <a:pPr eaLnBrk="1" hangingPunct="1"/>
            <a:endParaRPr lang="en-US" altLang="zh-CN" sz="800" dirty="0"/>
          </a:p>
          <a:p>
            <a:pPr eaLnBrk="1" hangingPunct="1"/>
            <a:r>
              <a:rPr lang="zh-CN" altLang="en-US" sz="800" dirty="0"/>
              <a:t>因此只需用最后一行的红色语句将</a:t>
            </a:r>
            <a:r>
              <a:rPr lang="en-US" altLang="zh-CN" sz="800" dirty="0"/>
              <a:t>size[n][n]</a:t>
            </a:r>
            <a:r>
              <a:rPr lang="zh-CN" altLang="en-US" sz="800" dirty="0"/>
              <a:t>求出即可，对于它来说，</a:t>
            </a:r>
            <a:r>
              <a:rPr lang="en-US" altLang="zh-CN" sz="800" dirty="0"/>
              <a:t>j=n,</a:t>
            </a:r>
            <a:r>
              <a:rPr lang="zh-CN" altLang="en-US" sz="800" dirty="0"/>
              <a:t>肯定大于等于</a:t>
            </a:r>
            <a:r>
              <a:rPr lang="en-US" altLang="zh-CN" sz="800" dirty="0" err="1"/>
              <a:t>pai</a:t>
            </a:r>
            <a:r>
              <a:rPr lang="en-US" altLang="zh-CN" sz="800" dirty="0"/>
              <a:t>(n)</a:t>
            </a:r>
            <a:r>
              <a:rPr lang="zh-CN" altLang="en-US" sz="800" dirty="0"/>
              <a:t>，因此用第二个式子求解。</a:t>
            </a:r>
            <a:endParaRPr lang="en-US" altLang="zh-CN" sz="800" dirty="0"/>
          </a:p>
          <a:p>
            <a:pPr eaLnBrk="1" hangingPunct="1"/>
            <a:endParaRPr lang="en-US" altLang="zh-CN" sz="800" dirty="0"/>
          </a:p>
        </p:txBody>
      </p:sp>
    </p:spTree>
    <p:extLst>
      <p:ext uri="{BB962C8B-B14F-4D97-AF65-F5344CB8AC3E}">
        <p14:creationId xmlns:p14="http://schemas.microsoft.com/office/powerpoint/2010/main" val="2070251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18640DE8-992E-4015-8E7E-1CB29C1894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58EB178-47D0-4020-BEFB-CD46FB5D48B8}" type="slidenum">
              <a:rPr kumimoji="1" lang="en-US" altLang="zh-CN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21</a:t>
            </a:fld>
            <a:endParaRPr kumimoji="1" lang="en-US" altLang="zh-CN">
              <a:latin typeface="Times New Roman" panose="02020603050405020304" pitchFamily="18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B528330A-6FD7-43E0-9D60-D40B75CC9E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9703B6E0-B885-47A1-89B0-0CE962481F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800" dirty="0" err="1"/>
              <a:t>i</a:t>
            </a:r>
            <a:r>
              <a:rPr lang="en-US" altLang="zh-CN" sz="800" dirty="0"/>
              <a:t>=1</a:t>
            </a:r>
            <a:r>
              <a:rPr lang="zh-CN" altLang="en-US" sz="800" dirty="0"/>
              <a:t>的时候特殊处理。</a:t>
            </a:r>
            <a:endParaRPr lang="en-US" altLang="zh-CN" sz="800" dirty="0"/>
          </a:p>
        </p:txBody>
      </p:sp>
    </p:spTree>
    <p:extLst>
      <p:ext uri="{BB962C8B-B14F-4D97-AF65-F5344CB8AC3E}">
        <p14:creationId xmlns:p14="http://schemas.microsoft.com/office/powerpoint/2010/main" val="2943186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A7415E-AA70-49B3-9F6D-23714D0A7C0F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1210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>
            <a:extLst>
              <a:ext uri="{FF2B5EF4-FFF2-40B4-BE49-F238E27FC236}">
                <a16:creationId xmlns:a16="http://schemas.microsoft.com/office/drawing/2014/main" id="{232B2DD8-224D-411C-B04F-BAF21B575F6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备注占位符 2">
            <a:extLst>
              <a:ext uri="{FF2B5EF4-FFF2-40B4-BE49-F238E27FC236}">
                <a16:creationId xmlns:a16="http://schemas.microsoft.com/office/drawing/2014/main" id="{E9D8A706-76B4-4E58-B6ED-1F2F2985701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/>
              <a:t>紫色点表示最优解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看</a:t>
            </a:r>
            <a:r>
              <a:rPr lang="en-US" altLang="zh-CN"/>
              <a:t>size[10][10]=4 </a:t>
            </a:r>
            <a:r>
              <a:rPr lang="zh-CN" altLang="en-US"/>
              <a:t>知道总共有</a:t>
            </a:r>
            <a:r>
              <a:rPr lang="en-US" altLang="zh-CN"/>
              <a:t>4</a:t>
            </a:r>
            <a:r>
              <a:rPr lang="zh-CN" altLang="en-US"/>
              <a:t>条导线构成最大不相交集；</a:t>
            </a:r>
            <a:endParaRPr lang="en-US" altLang="zh-CN"/>
          </a:p>
        </p:txBody>
      </p:sp>
      <p:sp>
        <p:nvSpPr>
          <p:cNvPr id="68612" name="灯片编号占位符 3">
            <a:extLst>
              <a:ext uri="{FF2B5EF4-FFF2-40B4-BE49-F238E27FC236}">
                <a16:creationId xmlns:a16="http://schemas.microsoft.com/office/drawing/2014/main" id="{27A0A1B0-13C0-4BA0-B508-566AF22FAC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3F93C37-1DD1-4CE8-B468-85B9AF7EE6E9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>
            <a:extLst>
              <a:ext uri="{FF2B5EF4-FFF2-40B4-BE49-F238E27FC236}">
                <a16:creationId xmlns:a16="http://schemas.microsoft.com/office/drawing/2014/main" id="{04B8464A-F52C-45A9-B6F1-C48D6F862C7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备注占位符 2">
            <a:extLst>
              <a:ext uri="{FF2B5EF4-FFF2-40B4-BE49-F238E27FC236}">
                <a16:creationId xmlns:a16="http://schemas.microsoft.com/office/drawing/2014/main" id="{7BFD26DB-D105-4FD9-A8C1-A55864D8D2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/>
              <a:t>紫色点表示最优解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看</a:t>
            </a:r>
            <a:r>
              <a:rPr lang="en-US" altLang="zh-CN"/>
              <a:t>size[10][10]=4 </a:t>
            </a:r>
            <a:r>
              <a:rPr lang="zh-CN" altLang="en-US"/>
              <a:t>知道总共有</a:t>
            </a:r>
            <a:r>
              <a:rPr lang="en-US" altLang="zh-CN"/>
              <a:t>4</a:t>
            </a:r>
            <a:r>
              <a:rPr lang="zh-CN" altLang="en-US"/>
              <a:t>条导线构成最大不相交集；</a:t>
            </a:r>
            <a:endParaRPr lang="en-US" altLang="zh-CN"/>
          </a:p>
        </p:txBody>
      </p:sp>
      <p:sp>
        <p:nvSpPr>
          <p:cNvPr id="72708" name="灯片编号占位符 3">
            <a:extLst>
              <a:ext uri="{FF2B5EF4-FFF2-40B4-BE49-F238E27FC236}">
                <a16:creationId xmlns:a16="http://schemas.microsoft.com/office/drawing/2014/main" id="{4126EA04-502F-4CAC-B2C5-4C1FEE6F9D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C15F359-39FE-481D-8954-91D7EE28E2B9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27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>
            <a:extLst>
              <a:ext uri="{FF2B5EF4-FFF2-40B4-BE49-F238E27FC236}">
                <a16:creationId xmlns:a16="http://schemas.microsoft.com/office/drawing/2014/main" id="{21D66067-2ED8-42B9-986D-B6990E6D594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备注占位符 2">
            <a:extLst>
              <a:ext uri="{FF2B5EF4-FFF2-40B4-BE49-F238E27FC236}">
                <a16:creationId xmlns:a16="http://schemas.microsoft.com/office/drawing/2014/main" id="{36E5DDCB-19BE-47B3-B306-AC9E189D842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/>
              <a:t>紫色点表示最优解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看</a:t>
            </a:r>
            <a:r>
              <a:rPr lang="en-US" altLang="zh-CN"/>
              <a:t>size[10][10]=4 </a:t>
            </a:r>
            <a:r>
              <a:rPr lang="zh-CN" altLang="en-US"/>
              <a:t>知道总共有</a:t>
            </a:r>
            <a:r>
              <a:rPr lang="en-US" altLang="zh-CN"/>
              <a:t>4</a:t>
            </a:r>
            <a:r>
              <a:rPr lang="zh-CN" altLang="en-US"/>
              <a:t>条导线构成最大不相交集；</a:t>
            </a:r>
            <a:endParaRPr lang="en-US" altLang="zh-CN"/>
          </a:p>
        </p:txBody>
      </p:sp>
      <p:sp>
        <p:nvSpPr>
          <p:cNvPr id="76804" name="灯片编号占位符 3">
            <a:extLst>
              <a:ext uri="{FF2B5EF4-FFF2-40B4-BE49-F238E27FC236}">
                <a16:creationId xmlns:a16="http://schemas.microsoft.com/office/drawing/2014/main" id="{DAA0449C-B84D-43CD-B155-4C144FA657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E1DB4B0-007D-4040-9D73-9185E986BA44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59794E3-1A99-44D6-8C6E-0EC6BBD2F9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F16CF9B-61CA-48C5-B10E-AE479CD6F6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4EA867B-B92D-4F9D-812B-E4F7876469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1F32D-4D6F-4078-9032-39F2CEFAB0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4434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79E154C-DA95-442D-AA7E-39720D8D04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D085355-53C9-4640-B22D-F1D29C6C6E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5BF0CBC-AB5D-4BEB-96E9-F7688FD73B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2EACF1-D2AF-41E8-A203-5BF8BA7E8A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967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63CBE5C-5DF0-4F3E-982E-9485CDE99C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136E0D0-63B0-4B68-A3CB-F6E6246820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D14CC5F-6C62-4680-80F4-5AD4A626C0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B12EBD-334D-486C-883F-F6A3A76167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281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01EFC41-98A5-48D8-8645-B7017ADC31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FA13B37-F1AB-40F7-BE63-680B0817B0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C90A0FE-07EE-4EC5-817D-4C9B013D9A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02923-5676-4DB4-8722-184F34030F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5583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AF014F0-43DD-49E1-A4AE-72466EE85C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12E31A-2795-4536-80DA-F0B92DB597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2DAB610-966C-4252-B9D3-96273BAB3E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D498F-6CB4-4DA9-9DCD-0C5D50736F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290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B0ED7F7-4BCB-4460-BF41-864761ACD4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3D728F7-523E-4AA7-A0CB-3865F01106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AC3C4B9-45C5-4446-8D1A-F18E3A8936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F73AB-698B-4F12-AF0A-F6F9BDF209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6925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2BE0E77-73F2-4F87-8FF2-0854BFA897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E47F91-54E4-41E9-A7FC-FC8848161B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517D357-8284-4080-9236-97349AC70A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63FAB9-5420-4034-9871-0009A395C7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497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A15381-BC92-491A-A235-94BCDFF1CF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072675-EB88-4097-B94B-126D9BBF95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F897EA-675A-46A5-90FF-7EF3639C8B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D419E7-FBEE-4F85-992A-F3D9A9095E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8638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899EDF8-B47D-4E3B-BE74-4676AD32D4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293C7E1-6C68-4327-92D0-3223E68E6B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897AEA5-7EC9-47BD-9637-BAD2F0F92E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C1BC88-1FF0-438D-8B4E-A38837F6E7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722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E43AB4A-5E9B-4CC0-A725-381B4B32B1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1DAE5F6-3050-4ACE-9EC4-4D489FD95A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4162D70-A531-4B37-B995-C1B971060D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BC9BFF-2B3F-411C-B912-0870127F5E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0811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C3F33DC-8BAB-45F7-9789-21B0218CC1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0A45CD5-621F-41EC-A46E-D095F1E963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8B81E75-3118-4CBD-BE84-5B7CE8F655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215AF-A762-40D9-8153-550665497B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4950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B63AAE-07FA-4F83-8F95-AF693C55C2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1C341D-71AB-4987-A988-6C20044EAE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A32948-6AD4-45BE-A512-36E26BAEC7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52588-7A98-436E-853A-B233C87AE8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1759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BA66F3-BD3F-4943-AB38-354374C764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CA09F7-C971-49B1-B831-0C09E12E42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F4D20E-E118-4589-A00B-0D9C96D204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03DDBA-A62E-4035-BE84-A84FD02A58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9316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FE77A96-9E7D-4872-84A8-31B3F2EA67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D687303-5D88-4DE1-82B2-8DECD9ACAF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13BF965-8CBD-4C8C-8E5C-ADB12FDD5B2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6F4E8F7-928D-4B96-9862-FCB8DCD6529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9A56228-00B4-452A-8E10-97D32A6220D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DDA2529A-2255-429C-AA3B-C83E418DAF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oleObject" Target="../embeddings/oleObject24.bin"/><Relationship Id="rId3" Type="http://schemas.openxmlformats.org/officeDocument/2006/relationships/image" Target="../media/image3.jpeg"/><Relationship Id="rId7" Type="http://schemas.openxmlformats.org/officeDocument/2006/relationships/image" Target="../media/image22.wmf"/><Relationship Id="rId12" Type="http://schemas.openxmlformats.org/officeDocument/2006/relationships/image" Target="../media/image107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.wmf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5" Type="http://schemas.openxmlformats.org/officeDocument/2006/relationships/oleObject" Target="../embeddings/oleObject25.bin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3.wmf"/><Relationship Id="rId14" Type="http://schemas.openxmlformats.org/officeDocument/2006/relationships/image" Target="../media/image2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34.bin"/><Relationship Id="rId18" Type="http://schemas.openxmlformats.org/officeDocument/2006/relationships/oleObject" Target="../embeddings/oleObject36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35.wmf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1.wmf"/><Relationship Id="rId17" Type="http://schemas.openxmlformats.org/officeDocument/2006/relationships/image" Target="../media/image117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3.wmf"/><Relationship Id="rId20" Type="http://schemas.openxmlformats.org/officeDocument/2006/relationships/oleObject" Target="../embeddings/oleObject37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10" Type="http://schemas.openxmlformats.org/officeDocument/2006/relationships/image" Target="../media/image30.wmf"/><Relationship Id="rId19" Type="http://schemas.openxmlformats.org/officeDocument/2006/relationships/image" Target="../media/image34.wmf"/><Relationship Id="rId4" Type="http://schemas.openxmlformats.org/officeDocument/2006/relationships/image" Target="../media/image3.jpeg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2.wmf"/><Relationship Id="rId22" Type="http://schemas.openxmlformats.org/officeDocument/2006/relationships/image" Target="../media/image1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43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41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image" Target="../media/image42.wmf"/><Relationship Id="rId18" Type="http://schemas.openxmlformats.org/officeDocument/2006/relationships/oleObject" Target="../embeddings/oleObject51.bin"/><Relationship Id="rId3" Type="http://schemas.openxmlformats.org/officeDocument/2006/relationships/image" Target="../media/image3.jpeg"/><Relationship Id="rId21" Type="http://schemas.openxmlformats.org/officeDocument/2006/relationships/image" Target="../media/image46.wmf"/><Relationship Id="rId7" Type="http://schemas.openxmlformats.org/officeDocument/2006/relationships/image" Target="../media/image29.wmf"/><Relationship Id="rId12" Type="http://schemas.openxmlformats.org/officeDocument/2006/relationships/oleObject" Target="../embeddings/oleObject48.bin"/><Relationship Id="rId17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0.bin"/><Relationship Id="rId20" Type="http://schemas.openxmlformats.org/officeDocument/2006/relationships/oleObject" Target="../embeddings/oleObject52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31.wmf"/><Relationship Id="rId5" Type="http://schemas.openxmlformats.org/officeDocument/2006/relationships/image" Target="../media/image21.wmf"/><Relationship Id="rId15" Type="http://schemas.openxmlformats.org/officeDocument/2006/relationships/image" Target="../media/image43.wmf"/><Relationship Id="rId10" Type="http://schemas.openxmlformats.org/officeDocument/2006/relationships/oleObject" Target="../embeddings/oleObject47.bin"/><Relationship Id="rId19" Type="http://schemas.openxmlformats.org/officeDocument/2006/relationships/image" Target="../media/image45.wmf"/><Relationship Id="rId4" Type="http://schemas.openxmlformats.org/officeDocument/2006/relationships/oleObject" Target="../embeddings/oleObject44.bin"/><Relationship Id="rId9" Type="http://schemas.openxmlformats.org/officeDocument/2006/relationships/image" Target="../media/image30.wmf"/><Relationship Id="rId14" Type="http://schemas.openxmlformats.org/officeDocument/2006/relationships/oleObject" Target="../embeddings/oleObject49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image" Target="../media/image45.wmf"/><Relationship Id="rId18" Type="http://schemas.openxmlformats.org/officeDocument/2006/relationships/oleObject" Target="../embeddings/oleObject60.bin"/><Relationship Id="rId3" Type="http://schemas.openxmlformats.org/officeDocument/2006/relationships/image" Target="../media/image3.jpeg"/><Relationship Id="rId21" Type="http://schemas.openxmlformats.org/officeDocument/2006/relationships/image" Target="../media/image50.wmf"/><Relationship Id="rId7" Type="http://schemas.openxmlformats.org/officeDocument/2006/relationships/image" Target="../media/image47.wmf"/><Relationship Id="rId12" Type="http://schemas.openxmlformats.org/officeDocument/2006/relationships/oleObject" Target="../embeddings/oleObject57.bin"/><Relationship Id="rId1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9.bin"/><Relationship Id="rId20" Type="http://schemas.openxmlformats.org/officeDocument/2006/relationships/oleObject" Target="../embeddings/oleObject61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48.wmf"/><Relationship Id="rId5" Type="http://schemas.openxmlformats.org/officeDocument/2006/relationships/image" Target="../media/image21.wmf"/><Relationship Id="rId15" Type="http://schemas.openxmlformats.org/officeDocument/2006/relationships/image" Target="../media/image49.wmf"/><Relationship Id="rId10" Type="http://schemas.openxmlformats.org/officeDocument/2006/relationships/oleObject" Target="../embeddings/oleObject56.bin"/><Relationship Id="rId19" Type="http://schemas.openxmlformats.org/officeDocument/2006/relationships/image" Target="../media/image34.wmf"/><Relationship Id="rId4" Type="http://schemas.openxmlformats.org/officeDocument/2006/relationships/oleObject" Target="../embeddings/oleObject53.bin"/><Relationship Id="rId9" Type="http://schemas.openxmlformats.org/officeDocument/2006/relationships/image" Target="../media/image30.wmf"/><Relationship Id="rId14" Type="http://schemas.openxmlformats.org/officeDocument/2006/relationships/oleObject" Target="../embeddings/oleObject58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13" Type="http://schemas.openxmlformats.org/officeDocument/2006/relationships/image" Target="../media/image51.wmf"/><Relationship Id="rId3" Type="http://schemas.openxmlformats.org/officeDocument/2006/relationships/image" Target="../media/image3.jpeg"/><Relationship Id="rId7" Type="http://schemas.openxmlformats.org/officeDocument/2006/relationships/image" Target="../media/image47.wmf"/><Relationship Id="rId12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3.bin"/><Relationship Id="rId11" Type="http://schemas.openxmlformats.org/officeDocument/2006/relationships/image" Target="../media/image48.wmf"/><Relationship Id="rId5" Type="http://schemas.openxmlformats.org/officeDocument/2006/relationships/image" Target="../media/image21.wmf"/><Relationship Id="rId15" Type="http://schemas.openxmlformats.org/officeDocument/2006/relationships/image" Target="../media/image52.wmf"/><Relationship Id="rId10" Type="http://schemas.openxmlformats.org/officeDocument/2006/relationships/oleObject" Target="../embeddings/oleObject65.bin"/><Relationship Id="rId4" Type="http://schemas.openxmlformats.org/officeDocument/2006/relationships/oleObject" Target="../embeddings/oleObject62.bin"/><Relationship Id="rId9" Type="http://schemas.openxmlformats.org/officeDocument/2006/relationships/image" Target="../media/image30.wmf"/><Relationship Id="rId14" Type="http://schemas.openxmlformats.org/officeDocument/2006/relationships/oleObject" Target="../embeddings/oleObject67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13" Type="http://schemas.openxmlformats.org/officeDocument/2006/relationships/image" Target="../media/image60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4.wmf"/><Relationship Id="rId12" Type="http://schemas.openxmlformats.org/officeDocument/2006/relationships/image" Target="../media/image5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56.wmf"/><Relationship Id="rId5" Type="http://schemas.openxmlformats.org/officeDocument/2006/relationships/image" Target="../media/image53.wmf"/><Relationship Id="rId15" Type="http://schemas.openxmlformats.org/officeDocument/2006/relationships/image" Target="../media/image62.png"/><Relationship Id="rId10" Type="http://schemas.openxmlformats.org/officeDocument/2006/relationships/oleObject" Target="../embeddings/oleObject71.bin"/><Relationship Id="rId4" Type="http://schemas.openxmlformats.org/officeDocument/2006/relationships/oleObject" Target="../embeddings/oleObject68.bin"/><Relationship Id="rId9" Type="http://schemas.openxmlformats.org/officeDocument/2006/relationships/image" Target="../media/image55.wmf"/><Relationship Id="rId14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3" Type="http://schemas.openxmlformats.org/officeDocument/2006/relationships/image" Target="../media/image3.jpeg"/><Relationship Id="rId7" Type="http://schemas.openxmlformats.org/officeDocument/2006/relationships/image" Target="../media/image59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73.bin"/><Relationship Id="rId5" Type="http://schemas.openxmlformats.org/officeDocument/2006/relationships/image" Target="../media/image58.wmf"/><Relationship Id="rId4" Type="http://schemas.openxmlformats.org/officeDocument/2006/relationships/oleObject" Target="../embeddings/oleObject72.bin"/><Relationship Id="rId9" Type="http://schemas.openxmlformats.org/officeDocument/2006/relationships/image" Target="../media/image60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jpeg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5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49.png"/><Relationship Id="rId5" Type="http://schemas.openxmlformats.org/officeDocument/2006/relationships/image" Target="../media/image148.png"/><Relationship Id="rId10" Type="http://schemas.openxmlformats.org/officeDocument/2006/relationships/image" Target="../media/image66.png"/><Relationship Id="rId4" Type="http://schemas.openxmlformats.org/officeDocument/2006/relationships/image" Target="../media/image3.jpeg"/><Relationship Id="rId9" Type="http://schemas.openxmlformats.org/officeDocument/2006/relationships/image" Target="../media/image59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13" Type="http://schemas.openxmlformats.org/officeDocument/2006/relationships/image" Target="../media/image66.wmf"/><Relationship Id="rId18" Type="http://schemas.openxmlformats.org/officeDocument/2006/relationships/oleObject" Target="../embeddings/oleObject86.bin"/><Relationship Id="rId3" Type="http://schemas.openxmlformats.org/officeDocument/2006/relationships/image" Target="../media/image3.jpeg"/><Relationship Id="rId7" Type="http://schemas.openxmlformats.org/officeDocument/2006/relationships/image" Target="../media/image59.wmf"/><Relationship Id="rId12" Type="http://schemas.openxmlformats.org/officeDocument/2006/relationships/oleObject" Target="../embeddings/oleObject83.bin"/><Relationship Id="rId17" Type="http://schemas.openxmlformats.org/officeDocument/2006/relationships/image" Target="../media/image6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5.bin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80.bin"/><Relationship Id="rId11" Type="http://schemas.openxmlformats.org/officeDocument/2006/relationships/image" Target="../media/image65.wmf"/><Relationship Id="rId5" Type="http://schemas.openxmlformats.org/officeDocument/2006/relationships/image" Target="../media/image63.wmf"/><Relationship Id="rId15" Type="http://schemas.openxmlformats.org/officeDocument/2006/relationships/image" Target="../media/image67.wmf"/><Relationship Id="rId10" Type="http://schemas.openxmlformats.org/officeDocument/2006/relationships/oleObject" Target="../embeddings/oleObject82.bin"/><Relationship Id="rId19" Type="http://schemas.openxmlformats.org/officeDocument/2006/relationships/image" Target="../media/image69.wmf"/><Relationship Id="rId4" Type="http://schemas.openxmlformats.org/officeDocument/2006/relationships/oleObject" Target="../embeddings/oleObject79.bin"/><Relationship Id="rId9" Type="http://schemas.openxmlformats.org/officeDocument/2006/relationships/image" Target="../media/image64.wmf"/><Relationship Id="rId14" Type="http://schemas.openxmlformats.org/officeDocument/2006/relationships/oleObject" Target="../embeddings/oleObject84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13" Type="http://schemas.openxmlformats.org/officeDocument/2006/relationships/image" Target="../media/image72.wmf"/><Relationship Id="rId3" Type="http://schemas.openxmlformats.org/officeDocument/2006/relationships/image" Target="../media/image3.jpeg"/><Relationship Id="rId7" Type="http://schemas.openxmlformats.org/officeDocument/2006/relationships/image" Target="../media/image59.wmf"/><Relationship Id="rId12" Type="http://schemas.openxmlformats.org/officeDocument/2006/relationships/oleObject" Target="../embeddings/oleObject9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88.bin"/><Relationship Id="rId11" Type="http://schemas.openxmlformats.org/officeDocument/2006/relationships/image" Target="../media/image71.wmf"/><Relationship Id="rId5" Type="http://schemas.openxmlformats.org/officeDocument/2006/relationships/image" Target="../media/image63.wmf"/><Relationship Id="rId15" Type="http://schemas.openxmlformats.org/officeDocument/2006/relationships/image" Target="../media/image73.wmf"/><Relationship Id="rId10" Type="http://schemas.openxmlformats.org/officeDocument/2006/relationships/oleObject" Target="../embeddings/oleObject90.bin"/><Relationship Id="rId4" Type="http://schemas.openxmlformats.org/officeDocument/2006/relationships/oleObject" Target="../embeddings/oleObject87.bin"/><Relationship Id="rId9" Type="http://schemas.openxmlformats.org/officeDocument/2006/relationships/image" Target="../media/image70.wmf"/><Relationship Id="rId14" Type="http://schemas.openxmlformats.org/officeDocument/2006/relationships/oleObject" Target="../embeddings/oleObject9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93.bin"/><Relationship Id="rId4" Type="http://schemas.openxmlformats.org/officeDocument/2006/relationships/image" Target="../media/image3.jpe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13" Type="http://schemas.openxmlformats.org/officeDocument/2006/relationships/image" Target="../media/image78.wmf"/><Relationship Id="rId3" Type="http://schemas.openxmlformats.org/officeDocument/2006/relationships/image" Target="../media/image3.jpeg"/><Relationship Id="rId7" Type="http://schemas.openxmlformats.org/officeDocument/2006/relationships/image" Target="../media/image59.wmf"/><Relationship Id="rId12" Type="http://schemas.openxmlformats.org/officeDocument/2006/relationships/oleObject" Target="../embeddings/oleObject9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95.bin"/><Relationship Id="rId11" Type="http://schemas.openxmlformats.org/officeDocument/2006/relationships/image" Target="../media/image77.wmf"/><Relationship Id="rId5" Type="http://schemas.openxmlformats.org/officeDocument/2006/relationships/image" Target="../media/image75.wmf"/><Relationship Id="rId10" Type="http://schemas.openxmlformats.org/officeDocument/2006/relationships/oleObject" Target="../embeddings/oleObject97.bin"/><Relationship Id="rId4" Type="http://schemas.openxmlformats.org/officeDocument/2006/relationships/oleObject" Target="../embeddings/oleObject94.bin"/><Relationship Id="rId9" Type="http://schemas.openxmlformats.org/officeDocument/2006/relationships/image" Target="../media/image76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1.bin"/><Relationship Id="rId13" Type="http://schemas.openxmlformats.org/officeDocument/2006/relationships/image" Target="../media/image82.wmf"/><Relationship Id="rId18" Type="http://schemas.openxmlformats.org/officeDocument/2006/relationships/oleObject" Target="../embeddings/oleObject106.bin"/><Relationship Id="rId3" Type="http://schemas.openxmlformats.org/officeDocument/2006/relationships/image" Target="../media/image3.jpeg"/><Relationship Id="rId21" Type="http://schemas.openxmlformats.org/officeDocument/2006/relationships/image" Target="../media/image86.wmf"/><Relationship Id="rId7" Type="http://schemas.openxmlformats.org/officeDocument/2006/relationships/image" Target="../media/image59.wmf"/><Relationship Id="rId12" Type="http://schemas.openxmlformats.org/officeDocument/2006/relationships/oleObject" Target="../embeddings/oleObject103.bin"/><Relationship Id="rId17" Type="http://schemas.openxmlformats.org/officeDocument/2006/relationships/image" Target="../media/image8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5.bin"/><Relationship Id="rId20" Type="http://schemas.openxmlformats.org/officeDocument/2006/relationships/oleObject" Target="../embeddings/oleObject107.bin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00.bin"/><Relationship Id="rId11" Type="http://schemas.openxmlformats.org/officeDocument/2006/relationships/image" Target="../media/image81.wmf"/><Relationship Id="rId5" Type="http://schemas.openxmlformats.org/officeDocument/2006/relationships/image" Target="../media/image79.wmf"/><Relationship Id="rId15" Type="http://schemas.openxmlformats.org/officeDocument/2006/relationships/image" Target="../media/image83.wmf"/><Relationship Id="rId10" Type="http://schemas.openxmlformats.org/officeDocument/2006/relationships/oleObject" Target="../embeddings/oleObject102.bin"/><Relationship Id="rId19" Type="http://schemas.openxmlformats.org/officeDocument/2006/relationships/image" Target="../media/image85.wmf"/><Relationship Id="rId4" Type="http://schemas.openxmlformats.org/officeDocument/2006/relationships/oleObject" Target="../embeddings/oleObject99.bin"/><Relationship Id="rId9" Type="http://schemas.openxmlformats.org/officeDocument/2006/relationships/image" Target="../media/image80.wmf"/><Relationship Id="rId14" Type="http://schemas.openxmlformats.org/officeDocument/2006/relationships/oleObject" Target="../embeddings/oleObject10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87.wmf"/><Relationship Id="rId5" Type="http://schemas.openxmlformats.org/officeDocument/2006/relationships/oleObject" Target="../embeddings/oleObject108.bin"/><Relationship Id="rId4" Type="http://schemas.openxmlformats.org/officeDocument/2006/relationships/image" Target="../media/image3.jpe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3.jpeg"/><Relationship Id="rId7" Type="http://schemas.openxmlformats.org/officeDocument/2006/relationships/image" Target="../media/image5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10.bin"/><Relationship Id="rId5" Type="http://schemas.openxmlformats.org/officeDocument/2006/relationships/image" Target="../media/image88.wmf"/><Relationship Id="rId4" Type="http://schemas.openxmlformats.org/officeDocument/2006/relationships/oleObject" Target="../embeddings/oleObject109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90.png"/><Relationship Id="rId5" Type="http://schemas.openxmlformats.org/officeDocument/2006/relationships/image" Target="../media/image89.wmf"/><Relationship Id="rId4" Type="http://schemas.openxmlformats.org/officeDocument/2006/relationships/oleObject" Target="../embeddings/oleObject11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7.wmf"/><Relationship Id="rId4" Type="http://schemas.openxmlformats.org/officeDocument/2006/relationships/image" Target="../media/image3.jpeg"/><Relationship Id="rId9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3.jpeg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11" Type="http://schemas.openxmlformats.org/officeDocument/2006/relationships/image" Target="../media/image15.png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19.wmf"/><Relationship Id="rId3" Type="http://schemas.openxmlformats.org/officeDocument/2006/relationships/image" Target="../media/image3.jpeg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7.wmf"/><Relationship Id="rId1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Text Box 5">
            <a:extLst>
              <a:ext uri="{FF2B5EF4-FFF2-40B4-BE49-F238E27FC236}">
                <a16:creationId xmlns:a16="http://schemas.microsoft.com/office/drawing/2014/main" id="{EA2B6BC4-5BC1-4CDC-A4EC-641A107DD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101975"/>
            <a:ext cx="52736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5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§3.8</a:t>
            </a:r>
            <a:r>
              <a:rPr lang="en-US" altLang="zh-CN" sz="5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 </a:t>
            </a:r>
            <a:r>
              <a:rPr lang="zh-CN" altLang="en-US" sz="5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电路布线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 bwMode="auto">
          <a:xfrm>
            <a:off x="5095982" y="1356189"/>
            <a:ext cx="1787703" cy="1489753"/>
          </a:xfrm>
          <a:custGeom>
            <a:avLst/>
            <a:gdLst>
              <a:gd name="connsiteX0" fmla="*/ 10274 w 1787703"/>
              <a:gd name="connsiteY0" fmla="*/ 51371 h 1489753"/>
              <a:gd name="connsiteX1" fmla="*/ 1438382 w 1787703"/>
              <a:gd name="connsiteY1" fmla="*/ 41096 h 1489753"/>
              <a:gd name="connsiteX2" fmla="*/ 1787703 w 1787703"/>
              <a:gd name="connsiteY2" fmla="*/ 1479478 h 1489753"/>
              <a:gd name="connsiteX3" fmla="*/ 0 w 1787703"/>
              <a:gd name="connsiteY3" fmla="*/ 1489753 h 1489753"/>
              <a:gd name="connsiteX4" fmla="*/ 10274 w 1787703"/>
              <a:gd name="connsiteY4" fmla="*/ 0 h 1489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7703" h="1489753">
                <a:moveTo>
                  <a:pt x="10274" y="51371"/>
                </a:moveTo>
                <a:lnTo>
                  <a:pt x="1438382" y="41096"/>
                </a:lnTo>
                <a:lnTo>
                  <a:pt x="1787703" y="1479478"/>
                </a:lnTo>
                <a:lnTo>
                  <a:pt x="0" y="1489753"/>
                </a:lnTo>
                <a:cubicBezTo>
                  <a:pt x="3425" y="993169"/>
                  <a:pt x="6849" y="496584"/>
                  <a:pt x="10274" y="0"/>
                </a:cubicBezTo>
              </a:path>
            </a:pathLst>
          </a:custGeom>
          <a:solidFill>
            <a:srgbClr val="FFFF00"/>
          </a:solidFill>
          <a:ln w="444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7329014" y="2655890"/>
            <a:ext cx="900586" cy="381000"/>
          </a:xfrm>
          <a:prstGeom prst="rect">
            <a:avLst/>
          </a:prstGeom>
          <a:solidFill>
            <a:srgbClr val="00FF00"/>
          </a:solidFill>
          <a:ln w="444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pic>
        <p:nvPicPr>
          <p:cNvPr id="52226" name="Picture 5" descr="STATBAR">
            <a:extLst>
              <a:ext uri="{FF2B5EF4-FFF2-40B4-BE49-F238E27FC236}">
                <a16:creationId xmlns:a16="http://schemas.microsoft.com/office/drawing/2014/main" id="{D3D82511-199D-4A74-82FA-8E40B7D16B01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40" name="矩形 39"/>
          <p:cNvSpPr/>
          <p:nvPr/>
        </p:nvSpPr>
        <p:spPr bwMode="auto">
          <a:xfrm>
            <a:off x="5081000" y="2655890"/>
            <a:ext cx="2234200" cy="381000"/>
          </a:xfrm>
          <a:prstGeom prst="rect">
            <a:avLst/>
          </a:prstGeom>
          <a:solidFill>
            <a:schemeClr val="accent1"/>
          </a:solidFill>
          <a:ln w="444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2227" name="Text Box 6">
            <a:extLst>
              <a:ext uri="{FF2B5EF4-FFF2-40B4-BE49-F238E27FC236}">
                <a16:creationId xmlns:a16="http://schemas.microsoft.com/office/drawing/2014/main" id="{FE4D0E43-D92C-42BF-8A1B-263380998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25438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电路布线</a:t>
            </a:r>
          </a:p>
        </p:txBody>
      </p:sp>
      <p:sp>
        <p:nvSpPr>
          <p:cNvPr id="52228" name="Line 8">
            <a:extLst>
              <a:ext uri="{FF2B5EF4-FFF2-40B4-BE49-F238E27FC236}">
                <a16:creationId xmlns:a16="http://schemas.microsoft.com/office/drawing/2014/main" id="{7DA4E86F-C0CB-42FF-8160-A16370DF899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1384300"/>
            <a:ext cx="304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29" name="Line 9">
            <a:extLst>
              <a:ext uri="{FF2B5EF4-FFF2-40B4-BE49-F238E27FC236}">
                <a16:creationId xmlns:a16="http://schemas.microsoft.com/office/drawing/2014/main" id="{8D00898E-14AB-4498-8497-9D688714F66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2832100"/>
            <a:ext cx="304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30" name="Oval 12">
            <a:extLst>
              <a:ext uri="{FF2B5EF4-FFF2-40B4-BE49-F238E27FC236}">
                <a16:creationId xmlns:a16="http://schemas.microsoft.com/office/drawing/2014/main" id="{C627E82E-003C-4B9C-9C65-26329C9C9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308100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2231" name="Oval 13">
            <a:extLst>
              <a:ext uri="{FF2B5EF4-FFF2-40B4-BE49-F238E27FC236}">
                <a16:creationId xmlns:a16="http://schemas.microsoft.com/office/drawing/2014/main" id="{7DA3561B-8F77-44BF-9B1B-80EC87838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308100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2232" name="Oval 15">
            <a:extLst>
              <a:ext uri="{FF2B5EF4-FFF2-40B4-BE49-F238E27FC236}">
                <a16:creationId xmlns:a16="http://schemas.microsoft.com/office/drawing/2014/main" id="{40232462-3387-4F39-9442-FFF136A11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7900" y="1308100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2233" name="Oval 16">
            <a:extLst>
              <a:ext uri="{FF2B5EF4-FFF2-40B4-BE49-F238E27FC236}">
                <a16:creationId xmlns:a16="http://schemas.microsoft.com/office/drawing/2014/main" id="{A74D8795-FAB8-4271-A0EC-BED5CAA45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1308100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2234" name="Oval 17">
            <a:extLst>
              <a:ext uri="{FF2B5EF4-FFF2-40B4-BE49-F238E27FC236}">
                <a16:creationId xmlns:a16="http://schemas.microsoft.com/office/drawing/2014/main" id="{2180C59F-FB78-4DFD-9AB7-F20209F28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1308100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2235" name="Oval 21">
            <a:extLst>
              <a:ext uri="{FF2B5EF4-FFF2-40B4-BE49-F238E27FC236}">
                <a16:creationId xmlns:a16="http://schemas.microsoft.com/office/drawing/2014/main" id="{404E250C-E22A-4753-8566-2DD98C117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7559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2236" name="Oval 22">
            <a:extLst>
              <a:ext uri="{FF2B5EF4-FFF2-40B4-BE49-F238E27FC236}">
                <a16:creationId xmlns:a16="http://schemas.microsoft.com/office/drawing/2014/main" id="{4E197C90-3F39-4E0E-AB8C-224FE0D33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7559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2237" name="Oval 23">
            <a:extLst>
              <a:ext uri="{FF2B5EF4-FFF2-40B4-BE49-F238E27FC236}">
                <a16:creationId xmlns:a16="http://schemas.microsoft.com/office/drawing/2014/main" id="{C9969129-1C67-4D6F-894B-2F2987534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7559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2238" name="Oval 24">
            <a:extLst>
              <a:ext uri="{FF2B5EF4-FFF2-40B4-BE49-F238E27FC236}">
                <a16:creationId xmlns:a16="http://schemas.microsoft.com/office/drawing/2014/main" id="{915FAE5C-DC1E-447E-9B18-1354B88D2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7559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2239" name="Oval 26">
            <a:extLst>
              <a:ext uri="{FF2B5EF4-FFF2-40B4-BE49-F238E27FC236}">
                <a16:creationId xmlns:a16="http://schemas.microsoft.com/office/drawing/2014/main" id="{CE87FD80-DF51-4E47-B541-710721D76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7559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2240" name="Oval 29">
            <a:extLst>
              <a:ext uri="{FF2B5EF4-FFF2-40B4-BE49-F238E27FC236}">
                <a16:creationId xmlns:a16="http://schemas.microsoft.com/office/drawing/2014/main" id="{DAF72B9E-4AF5-41BF-82C9-0876C4EAF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1308100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2241" name="Line 32">
            <a:extLst>
              <a:ext uri="{FF2B5EF4-FFF2-40B4-BE49-F238E27FC236}">
                <a16:creationId xmlns:a16="http://schemas.microsoft.com/office/drawing/2014/main" id="{209ADA44-B8AA-49F3-8061-58AB4E192D1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1471613"/>
            <a:ext cx="838200" cy="129540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42" name="Text Box 33">
            <a:extLst>
              <a:ext uri="{FF2B5EF4-FFF2-40B4-BE49-F238E27FC236}">
                <a16:creationId xmlns:a16="http://schemas.microsoft.com/office/drawing/2014/main" id="{8C61F971-B07A-433E-B753-3DD5F0B52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750" y="908050"/>
            <a:ext cx="2492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52243" name="Rectangle 35">
            <a:extLst>
              <a:ext uri="{FF2B5EF4-FFF2-40B4-BE49-F238E27FC236}">
                <a16:creationId xmlns:a16="http://schemas.microsoft.com/office/drawing/2014/main" id="{27F0EEF6-3605-4B91-A66A-C1D32EFB6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52244" name="Object 34">
            <a:extLst>
              <a:ext uri="{FF2B5EF4-FFF2-40B4-BE49-F238E27FC236}">
                <a16:creationId xmlns:a16="http://schemas.microsoft.com/office/drawing/2014/main" id="{3BAD3713-E289-4EAA-8A12-E21D241E1D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176988"/>
              </p:ext>
            </p:extLst>
          </p:nvPr>
        </p:nvGraphicFramePr>
        <p:xfrm>
          <a:off x="7124700" y="2995613"/>
          <a:ext cx="381000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10" name="Equation" r:id="rId4" imgW="253890" imgH="190417" progId="Equation.DSMT4">
                  <p:embed/>
                </p:oleObj>
              </mc:Choice>
              <mc:Fallback>
                <p:oleObj name="Equation" r:id="rId4" imgW="253890" imgH="190417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4700" y="2995613"/>
                        <a:ext cx="381000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5" name="Rectangle 38">
            <a:extLst>
              <a:ext uri="{FF2B5EF4-FFF2-40B4-BE49-F238E27FC236}">
                <a16:creationId xmlns:a16="http://schemas.microsoft.com/office/drawing/2014/main" id="{D144C2CA-FFE8-413B-9F19-CD3E7C89C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52246" name="Object 37">
            <a:extLst>
              <a:ext uri="{FF2B5EF4-FFF2-40B4-BE49-F238E27FC236}">
                <a16:creationId xmlns:a16="http://schemas.microsoft.com/office/drawing/2014/main" id="{24CC4E38-B1D9-4699-8227-C956F34373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776515"/>
              </p:ext>
            </p:extLst>
          </p:nvPr>
        </p:nvGraphicFramePr>
        <p:xfrm>
          <a:off x="279400" y="1054100"/>
          <a:ext cx="155733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11" name="Equation" r:id="rId6" imgW="495085" imgH="190417" progId="Equation.DSMT4">
                  <p:embed/>
                </p:oleObj>
              </mc:Choice>
              <mc:Fallback>
                <p:oleObj name="Equation" r:id="rId6" imgW="495085" imgH="190417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" y="1054100"/>
                        <a:ext cx="1557338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7" name="Rectangle 40">
            <a:extLst>
              <a:ext uri="{FF2B5EF4-FFF2-40B4-BE49-F238E27FC236}">
                <a16:creationId xmlns:a16="http://schemas.microsoft.com/office/drawing/2014/main" id="{D22E3327-BB3E-48B4-A478-4E3F4AC89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2248" name="Rectangle 42">
            <a:extLst>
              <a:ext uri="{FF2B5EF4-FFF2-40B4-BE49-F238E27FC236}">
                <a16:creationId xmlns:a16="http://schemas.microsoft.com/office/drawing/2014/main" id="{D53416D9-E0E6-4864-BC1C-FC0E63F2C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26665" name="Object 41">
            <a:extLst>
              <a:ext uri="{FF2B5EF4-FFF2-40B4-BE49-F238E27FC236}">
                <a16:creationId xmlns:a16="http://schemas.microsoft.com/office/drawing/2014/main" id="{6A7BB7C7-C6CD-461B-A483-F42C94F8C3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3770492"/>
              </p:ext>
            </p:extLst>
          </p:nvPr>
        </p:nvGraphicFramePr>
        <p:xfrm>
          <a:off x="461963" y="1951038"/>
          <a:ext cx="1573212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12" name="Equation" r:id="rId8" imgW="672808" imgH="203112" progId="Equation.DSMT4">
                  <p:embed/>
                </p:oleObj>
              </mc:Choice>
              <mc:Fallback>
                <p:oleObj name="Equation" r:id="rId8" imgW="672808" imgH="203112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3" y="1951038"/>
                        <a:ext cx="1573212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6022345E-D908-47A6-B2D8-86D7167A29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0928194"/>
              </p:ext>
            </p:extLst>
          </p:nvPr>
        </p:nvGraphicFramePr>
        <p:xfrm>
          <a:off x="1555750" y="2673350"/>
          <a:ext cx="2559051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13" name="Equation" r:id="rId10" imgW="889000" imgH="190500" progId="Equation.DSMT4">
                  <p:embed/>
                </p:oleObj>
              </mc:Choice>
              <mc:Fallback>
                <p:oleObj name="Equation" r:id="rId10" imgW="889000" imgH="1905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2673350"/>
                        <a:ext cx="2559051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Line 14">
            <a:extLst>
              <a:ext uri="{FF2B5EF4-FFF2-40B4-BE49-F238E27FC236}">
                <a16:creationId xmlns:a16="http://schemas.microsoft.com/office/drawing/2014/main" id="{865AE76A-8A11-4A5E-B0F5-4C4AAD84A26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" y="2933700"/>
            <a:ext cx="914400" cy="0"/>
          </a:xfrm>
          <a:prstGeom prst="line">
            <a:avLst/>
          </a:prstGeom>
          <a:noFill/>
          <a:ln w="1270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对象 2">
                <a:extLst>
                  <a:ext uri="{FF2B5EF4-FFF2-40B4-BE49-F238E27FC236}">
                    <a16:creationId xmlns:a16="http://schemas.microsoft.com/office/drawing/2014/main" id="{A853EF3A-743F-4449-B037-2DBCA538D51E}"/>
                  </a:ext>
                </a:extLst>
              </p:cNvPr>
              <p:cNvSpPr txBox="1"/>
              <p:nvPr/>
            </p:nvSpPr>
            <p:spPr bwMode="auto">
              <a:xfrm>
                <a:off x="1524000" y="3488220"/>
                <a:ext cx="5638800" cy="6245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将</m:t>
                      </m:r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CN" altLang="en-US" sz="3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点删除对结果没有影响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" name="对象 2">
                <a:extLst>
                  <a:ext uri="{FF2B5EF4-FFF2-40B4-BE49-F238E27FC236}">
                    <a16:creationId xmlns:a16="http://schemas.microsoft.com/office/drawing/2014/main" id="{A853EF3A-743F-4449-B037-2DBCA538D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0" y="3488220"/>
                <a:ext cx="5638800" cy="62452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Line 14">
            <a:extLst>
              <a:ext uri="{FF2B5EF4-FFF2-40B4-BE49-F238E27FC236}">
                <a16:creationId xmlns:a16="http://schemas.microsoft.com/office/drawing/2014/main" id="{E84AC417-8BA7-4EB6-AE2E-165758F9D72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3810000"/>
            <a:ext cx="914400" cy="0"/>
          </a:xfrm>
          <a:prstGeom prst="line">
            <a:avLst/>
          </a:prstGeom>
          <a:noFill/>
          <a:ln w="1270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6751EC5F-E0B4-4E57-A93C-17786AB823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916251"/>
              </p:ext>
            </p:extLst>
          </p:nvPr>
        </p:nvGraphicFramePr>
        <p:xfrm>
          <a:off x="1836737" y="4584700"/>
          <a:ext cx="2554287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14" name="Equation" r:id="rId13" imgW="876300" imgH="190500" progId="Equation.DSMT4">
                  <p:embed/>
                </p:oleObj>
              </mc:Choice>
              <mc:Fallback>
                <p:oleObj name="Equation" r:id="rId13" imgW="876300" imgH="190500" progId="Equation.DSMT4">
                  <p:embed/>
                  <p:pic>
                    <p:nvPicPr>
                      <p:cNvPr id="0" name="对象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737" y="4584700"/>
                        <a:ext cx="2554287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Line 14">
            <a:extLst>
              <a:ext uri="{FF2B5EF4-FFF2-40B4-BE49-F238E27FC236}">
                <a16:creationId xmlns:a16="http://schemas.microsoft.com/office/drawing/2014/main" id="{563095B9-9FFD-475D-B8B5-42E5C3EDBB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4845050"/>
            <a:ext cx="914400" cy="0"/>
          </a:xfrm>
          <a:prstGeom prst="line">
            <a:avLst/>
          </a:prstGeom>
          <a:noFill/>
          <a:ln w="1270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2687C0A-8106-4E01-AB74-695BE8CF9D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8759736"/>
              </p:ext>
            </p:extLst>
          </p:nvPr>
        </p:nvGraphicFramePr>
        <p:xfrm>
          <a:off x="1941513" y="5270500"/>
          <a:ext cx="3163887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15" name="Equation" r:id="rId15" imgW="1091726" imgH="190417" progId="Equation.DSMT4">
                  <p:embed/>
                </p:oleObj>
              </mc:Choice>
              <mc:Fallback>
                <p:oleObj name="Equation" r:id="rId15" imgW="1091726" imgH="190417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513" y="5270500"/>
                        <a:ext cx="3163887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任意多边形 5"/>
          <p:cNvSpPr/>
          <p:nvPr/>
        </p:nvSpPr>
        <p:spPr bwMode="auto">
          <a:xfrm>
            <a:off x="5067185" y="1398106"/>
            <a:ext cx="1808252" cy="1458931"/>
          </a:xfrm>
          <a:custGeom>
            <a:avLst/>
            <a:gdLst>
              <a:gd name="connsiteX0" fmla="*/ 20548 w 1808252"/>
              <a:gd name="connsiteY0" fmla="*/ 0 h 1458931"/>
              <a:gd name="connsiteX1" fmla="*/ 1099335 w 1808252"/>
              <a:gd name="connsiteY1" fmla="*/ 10274 h 1458931"/>
              <a:gd name="connsiteX2" fmla="*/ 1808252 w 1808252"/>
              <a:gd name="connsiteY2" fmla="*/ 1458931 h 1458931"/>
              <a:gd name="connsiteX3" fmla="*/ 0 w 1808252"/>
              <a:gd name="connsiteY3" fmla="*/ 1458931 h 1458931"/>
              <a:gd name="connsiteX4" fmla="*/ 20548 w 1808252"/>
              <a:gd name="connsiteY4" fmla="*/ 0 h 1458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8252" h="1458931">
                <a:moveTo>
                  <a:pt x="20548" y="0"/>
                </a:moveTo>
                <a:lnTo>
                  <a:pt x="1099335" y="10274"/>
                </a:lnTo>
                <a:lnTo>
                  <a:pt x="1808252" y="1458931"/>
                </a:lnTo>
                <a:lnTo>
                  <a:pt x="0" y="1458931"/>
                </a:lnTo>
                <a:lnTo>
                  <a:pt x="20548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444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1" name="Oval 16">
            <a:extLst>
              <a:ext uri="{FF2B5EF4-FFF2-40B4-BE49-F238E27FC236}">
                <a16:creationId xmlns:a16="http://schemas.microsoft.com/office/drawing/2014/main" id="{A74D8795-FAB8-4271-A0EC-BED5CAA45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4345" y="1326739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2" name="Oval 23">
            <a:extLst>
              <a:ext uri="{FF2B5EF4-FFF2-40B4-BE49-F238E27FC236}">
                <a16:creationId xmlns:a16="http://schemas.microsoft.com/office/drawing/2014/main" id="{C9969129-1C67-4D6F-894B-2F2987534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2763366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3" name="Oval 23">
            <a:extLst>
              <a:ext uri="{FF2B5EF4-FFF2-40B4-BE49-F238E27FC236}">
                <a16:creationId xmlns:a16="http://schemas.microsoft.com/office/drawing/2014/main" id="{C9969129-1C67-4D6F-894B-2F2987534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4930" y="2741613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1" dirty="0"/>
          </a:p>
        </p:txBody>
      </p:sp>
      <p:sp>
        <p:nvSpPr>
          <p:cNvPr id="44" name="Oval 23">
            <a:extLst>
              <a:ext uri="{FF2B5EF4-FFF2-40B4-BE49-F238E27FC236}">
                <a16:creationId xmlns:a16="http://schemas.microsoft.com/office/drawing/2014/main" id="{C9969129-1C67-4D6F-894B-2F2987534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741613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2251" name="Text Box 33">
            <a:extLst>
              <a:ext uri="{FF2B5EF4-FFF2-40B4-BE49-F238E27FC236}">
                <a16:creationId xmlns:a16="http://schemas.microsoft.com/office/drawing/2014/main" id="{52F20285-4CE9-4495-B27F-52BA1E728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4363" y="2298700"/>
            <a:ext cx="2619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j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6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6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5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6" grpId="0" animBg="1"/>
      <p:bldP spid="36" grpId="1" animBg="1"/>
      <p:bldP spid="40" grpId="0" animBg="1"/>
      <p:bldP spid="3" grpId="0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5" descr="STATBAR">
            <a:extLst>
              <a:ext uri="{FF2B5EF4-FFF2-40B4-BE49-F238E27FC236}">
                <a16:creationId xmlns:a16="http://schemas.microsoft.com/office/drawing/2014/main" id="{6F302FC3-DDF4-425A-A286-BC27A37C5F2F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53251" name="Text Box 6">
            <a:extLst>
              <a:ext uri="{FF2B5EF4-FFF2-40B4-BE49-F238E27FC236}">
                <a16:creationId xmlns:a16="http://schemas.microsoft.com/office/drawing/2014/main" id="{CBD09B5C-0C3E-4EB7-A2BE-AE24B2580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25438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电路布线</a:t>
            </a:r>
          </a:p>
        </p:txBody>
      </p:sp>
      <p:sp>
        <p:nvSpPr>
          <p:cNvPr id="53252" name="Line 7">
            <a:extLst>
              <a:ext uri="{FF2B5EF4-FFF2-40B4-BE49-F238E27FC236}">
                <a16:creationId xmlns:a16="http://schemas.microsoft.com/office/drawing/2014/main" id="{FAE3F8A2-EA14-4BAD-8DE6-201EF63858B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1433513"/>
            <a:ext cx="449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3" name="Line 8">
            <a:extLst>
              <a:ext uri="{FF2B5EF4-FFF2-40B4-BE49-F238E27FC236}">
                <a16:creationId xmlns:a16="http://schemas.microsoft.com/office/drawing/2014/main" id="{CF997737-900B-401A-AEAC-9BB68F8196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3719513"/>
            <a:ext cx="449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4" name="Line 9">
            <a:extLst>
              <a:ext uri="{FF2B5EF4-FFF2-40B4-BE49-F238E27FC236}">
                <a16:creationId xmlns:a16="http://schemas.microsoft.com/office/drawing/2014/main" id="{565A1800-55AE-4A06-9C00-257EAB43A1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1509713"/>
            <a:ext cx="0" cy="214788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5" name="Line 10">
            <a:extLst>
              <a:ext uri="{FF2B5EF4-FFF2-40B4-BE49-F238E27FC236}">
                <a16:creationId xmlns:a16="http://schemas.microsoft.com/office/drawing/2014/main" id="{CB654EA5-83E4-477C-BC16-87F9C3F089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1509713"/>
            <a:ext cx="0" cy="2133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6" name="Text Box 11">
            <a:extLst>
              <a:ext uri="{FF2B5EF4-FFF2-40B4-BE49-F238E27FC236}">
                <a16:creationId xmlns:a16="http://schemas.microsoft.com/office/drawing/2014/main" id="{84B388EB-E56D-479C-A737-AF59D13E3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066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3257" name="Text Box 12">
            <a:extLst>
              <a:ext uri="{FF2B5EF4-FFF2-40B4-BE49-F238E27FC236}">
                <a16:creationId xmlns:a16="http://schemas.microsoft.com/office/drawing/2014/main" id="{91AFBF50-EDDB-4E44-AB43-60F17A99C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066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3258" name="Text Box 13">
            <a:extLst>
              <a:ext uri="{FF2B5EF4-FFF2-40B4-BE49-F238E27FC236}">
                <a16:creationId xmlns:a16="http://schemas.microsoft.com/office/drawing/2014/main" id="{ADB2FFD1-499A-4471-8DEE-2B1BE4081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3350" y="1066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3259" name="Text Box 14">
            <a:extLst>
              <a:ext uri="{FF2B5EF4-FFF2-40B4-BE49-F238E27FC236}">
                <a16:creationId xmlns:a16="http://schemas.microsoft.com/office/drawing/2014/main" id="{3981E473-82CD-4A99-8DD9-C8496EADF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066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53260" name="Text Box 15">
            <a:extLst>
              <a:ext uri="{FF2B5EF4-FFF2-40B4-BE49-F238E27FC236}">
                <a16:creationId xmlns:a16="http://schemas.microsoft.com/office/drawing/2014/main" id="{8CC7A97E-D65E-422A-8817-D14269018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066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53261" name="Text Box 16">
            <a:extLst>
              <a:ext uri="{FF2B5EF4-FFF2-40B4-BE49-F238E27FC236}">
                <a16:creationId xmlns:a16="http://schemas.microsoft.com/office/drawing/2014/main" id="{0A48546D-4497-4F75-95C3-C188B3738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125" y="1066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53262" name="Text Box 17">
            <a:extLst>
              <a:ext uri="{FF2B5EF4-FFF2-40B4-BE49-F238E27FC236}">
                <a16:creationId xmlns:a16="http://schemas.microsoft.com/office/drawing/2014/main" id="{087A884F-F318-4AE9-8050-5292EFC47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2325" y="1066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53263" name="Text Box 18">
            <a:extLst>
              <a:ext uri="{FF2B5EF4-FFF2-40B4-BE49-F238E27FC236}">
                <a16:creationId xmlns:a16="http://schemas.microsoft.com/office/drawing/2014/main" id="{83D2739A-DD4E-4C6A-BF3E-23F5BB2CD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066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53264" name="Text Box 19">
            <a:extLst>
              <a:ext uri="{FF2B5EF4-FFF2-40B4-BE49-F238E27FC236}">
                <a16:creationId xmlns:a16="http://schemas.microsoft.com/office/drawing/2014/main" id="{F0204E83-04C9-4FA2-A4BE-192BD7536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1066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53265" name="Text Box 20">
            <a:extLst>
              <a:ext uri="{FF2B5EF4-FFF2-40B4-BE49-F238E27FC236}">
                <a16:creationId xmlns:a16="http://schemas.microsoft.com/office/drawing/2014/main" id="{6779594B-3875-4C64-8BB8-8EC3CBF1C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06838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53266" name="Text Box 21">
            <a:extLst>
              <a:ext uri="{FF2B5EF4-FFF2-40B4-BE49-F238E27FC236}">
                <a16:creationId xmlns:a16="http://schemas.microsoft.com/office/drawing/2014/main" id="{1FDFD16D-F049-4FEF-9594-CA9060CD4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7195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3267" name="Text Box 22">
            <a:extLst>
              <a:ext uri="{FF2B5EF4-FFF2-40B4-BE49-F238E27FC236}">
                <a16:creationId xmlns:a16="http://schemas.microsoft.com/office/drawing/2014/main" id="{A64EF0DA-BD3C-415C-B30C-8D064D867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7195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3268" name="Text Box 23">
            <a:extLst>
              <a:ext uri="{FF2B5EF4-FFF2-40B4-BE49-F238E27FC236}">
                <a16:creationId xmlns:a16="http://schemas.microsoft.com/office/drawing/2014/main" id="{DC2273E1-8F0F-4ED8-8AF7-8A6444F532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3350" y="37195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3269" name="Text Box 24">
            <a:extLst>
              <a:ext uri="{FF2B5EF4-FFF2-40B4-BE49-F238E27FC236}">
                <a16:creationId xmlns:a16="http://schemas.microsoft.com/office/drawing/2014/main" id="{30CD0916-79F1-4E28-A17C-D8BBE6567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7195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53270" name="Text Box 25">
            <a:extLst>
              <a:ext uri="{FF2B5EF4-FFF2-40B4-BE49-F238E27FC236}">
                <a16:creationId xmlns:a16="http://schemas.microsoft.com/office/drawing/2014/main" id="{2504FBF5-6BD1-43DA-9214-92C984225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7195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53271" name="Text Box 26">
            <a:extLst>
              <a:ext uri="{FF2B5EF4-FFF2-40B4-BE49-F238E27FC236}">
                <a16:creationId xmlns:a16="http://schemas.microsoft.com/office/drawing/2014/main" id="{4C85DBC7-8F05-47C9-B9C9-0340645C9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125" y="37195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53272" name="Text Box 27">
            <a:extLst>
              <a:ext uri="{FF2B5EF4-FFF2-40B4-BE49-F238E27FC236}">
                <a16:creationId xmlns:a16="http://schemas.microsoft.com/office/drawing/2014/main" id="{5C3F21E4-EBA6-43E8-A130-D27AE20E5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2325" y="37195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53273" name="Text Box 28">
            <a:extLst>
              <a:ext uri="{FF2B5EF4-FFF2-40B4-BE49-F238E27FC236}">
                <a16:creationId xmlns:a16="http://schemas.microsoft.com/office/drawing/2014/main" id="{D41BEC15-D516-42E7-B5FB-4ED8B0DE8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7195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53274" name="Text Box 29">
            <a:extLst>
              <a:ext uri="{FF2B5EF4-FFF2-40B4-BE49-F238E27FC236}">
                <a16:creationId xmlns:a16="http://schemas.microsoft.com/office/drawing/2014/main" id="{9E44CEC7-9D51-4AB5-BD8D-0D684D8DC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37195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53275" name="Text Box 30">
            <a:extLst>
              <a:ext uri="{FF2B5EF4-FFF2-40B4-BE49-F238E27FC236}">
                <a16:creationId xmlns:a16="http://schemas.microsoft.com/office/drawing/2014/main" id="{2D33EA48-7EC3-422F-883C-5409E246E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7211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53276" name="Line 36">
            <a:extLst>
              <a:ext uri="{FF2B5EF4-FFF2-40B4-BE49-F238E27FC236}">
                <a16:creationId xmlns:a16="http://schemas.microsoft.com/office/drawing/2014/main" id="{0D35C4FA-FAF1-45C4-92C9-E46F35A1803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509713"/>
            <a:ext cx="1444625" cy="2147887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77" name="Line 37">
            <a:extLst>
              <a:ext uri="{FF2B5EF4-FFF2-40B4-BE49-F238E27FC236}">
                <a16:creationId xmlns:a16="http://schemas.microsoft.com/office/drawing/2014/main" id="{1843C4CA-EF1A-474D-B6A7-FF3767AB837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1509713"/>
            <a:ext cx="2362200" cy="2224087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78" name="Oval 41">
            <a:extLst>
              <a:ext uri="{FF2B5EF4-FFF2-40B4-BE49-F238E27FC236}">
                <a16:creationId xmlns:a16="http://schemas.microsoft.com/office/drawing/2014/main" id="{EFE0163D-C0D9-48AA-94FF-2E801A1FA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3716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3279" name="Oval 42">
            <a:extLst>
              <a:ext uri="{FF2B5EF4-FFF2-40B4-BE49-F238E27FC236}">
                <a16:creationId xmlns:a16="http://schemas.microsoft.com/office/drawing/2014/main" id="{6B64109E-24B3-4185-B2C4-D5DE1A6D1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3716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3280" name="Oval 43">
            <a:extLst>
              <a:ext uri="{FF2B5EF4-FFF2-40B4-BE49-F238E27FC236}">
                <a16:creationId xmlns:a16="http://schemas.microsoft.com/office/drawing/2014/main" id="{0B3F176A-5921-4C29-9B3C-311D6A51C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3716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3281" name="Oval 44">
            <a:extLst>
              <a:ext uri="{FF2B5EF4-FFF2-40B4-BE49-F238E27FC236}">
                <a16:creationId xmlns:a16="http://schemas.microsoft.com/office/drawing/2014/main" id="{4DCF5832-223B-437F-B58B-D7BD28D98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3716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3282" name="Oval 45">
            <a:extLst>
              <a:ext uri="{FF2B5EF4-FFF2-40B4-BE49-F238E27FC236}">
                <a16:creationId xmlns:a16="http://schemas.microsoft.com/office/drawing/2014/main" id="{6C298A86-01FF-4956-B754-24516BC0B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3716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3283" name="Oval 46">
            <a:extLst>
              <a:ext uri="{FF2B5EF4-FFF2-40B4-BE49-F238E27FC236}">
                <a16:creationId xmlns:a16="http://schemas.microsoft.com/office/drawing/2014/main" id="{A03A5FD3-4C3B-4E60-83B9-A8F513D6D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3716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3284" name="Oval 47">
            <a:extLst>
              <a:ext uri="{FF2B5EF4-FFF2-40B4-BE49-F238E27FC236}">
                <a16:creationId xmlns:a16="http://schemas.microsoft.com/office/drawing/2014/main" id="{C7853BCB-32B3-458A-B81E-DD5180173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3716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3285" name="Oval 48">
            <a:extLst>
              <a:ext uri="{FF2B5EF4-FFF2-40B4-BE49-F238E27FC236}">
                <a16:creationId xmlns:a16="http://schemas.microsoft.com/office/drawing/2014/main" id="{E0DBEED8-ADE1-4CEE-A11F-06A91B769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3716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3286" name="Oval 49">
            <a:extLst>
              <a:ext uri="{FF2B5EF4-FFF2-40B4-BE49-F238E27FC236}">
                <a16:creationId xmlns:a16="http://schemas.microsoft.com/office/drawing/2014/main" id="{95CBFF45-979B-4BBD-A45E-EAD72BEF7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3716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3287" name="Oval 50">
            <a:extLst>
              <a:ext uri="{FF2B5EF4-FFF2-40B4-BE49-F238E27FC236}">
                <a16:creationId xmlns:a16="http://schemas.microsoft.com/office/drawing/2014/main" id="{6F5257D7-C57C-4DE2-B8B2-E4AAA2547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13716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3288" name="Oval 51">
            <a:extLst>
              <a:ext uri="{FF2B5EF4-FFF2-40B4-BE49-F238E27FC236}">
                <a16:creationId xmlns:a16="http://schemas.microsoft.com/office/drawing/2014/main" id="{9123BE7F-746D-4BEF-B9D9-C115BD97A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6576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3289" name="Oval 52">
            <a:extLst>
              <a:ext uri="{FF2B5EF4-FFF2-40B4-BE49-F238E27FC236}">
                <a16:creationId xmlns:a16="http://schemas.microsoft.com/office/drawing/2014/main" id="{5C427C7C-40E6-4494-9696-98293ACB3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6576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3290" name="Oval 53">
            <a:extLst>
              <a:ext uri="{FF2B5EF4-FFF2-40B4-BE49-F238E27FC236}">
                <a16:creationId xmlns:a16="http://schemas.microsoft.com/office/drawing/2014/main" id="{213F5D2E-E618-43E5-B302-DA856C461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6576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3291" name="Oval 54">
            <a:extLst>
              <a:ext uri="{FF2B5EF4-FFF2-40B4-BE49-F238E27FC236}">
                <a16:creationId xmlns:a16="http://schemas.microsoft.com/office/drawing/2014/main" id="{31C05238-FB94-481A-8ED2-4C0FFD38A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6576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3292" name="Oval 55">
            <a:extLst>
              <a:ext uri="{FF2B5EF4-FFF2-40B4-BE49-F238E27FC236}">
                <a16:creationId xmlns:a16="http://schemas.microsoft.com/office/drawing/2014/main" id="{9C09072E-C394-42E5-8CC7-A69369569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6576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3293" name="Oval 56">
            <a:extLst>
              <a:ext uri="{FF2B5EF4-FFF2-40B4-BE49-F238E27FC236}">
                <a16:creationId xmlns:a16="http://schemas.microsoft.com/office/drawing/2014/main" id="{4B082F5F-4190-41B7-80A0-A463BE53B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6576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3294" name="Oval 57">
            <a:extLst>
              <a:ext uri="{FF2B5EF4-FFF2-40B4-BE49-F238E27FC236}">
                <a16:creationId xmlns:a16="http://schemas.microsoft.com/office/drawing/2014/main" id="{A53D38C3-3042-43C5-A5F6-632F01490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6576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3295" name="Oval 58">
            <a:extLst>
              <a:ext uri="{FF2B5EF4-FFF2-40B4-BE49-F238E27FC236}">
                <a16:creationId xmlns:a16="http://schemas.microsoft.com/office/drawing/2014/main" id="{27C41A8D-B3C4-4170-9C86-99F31C112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6576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3296" name="Oval 59">
            <a:extLst>
              <a:ext uri="{FF2B5EF4-FFF2-40B4-BE49-F238E27FC236}">
                <a16:creationId xmlns:a16="http://schemas.microsoft.com/office/drawing/2014/main" id="{6651EC16-ABE9-4101-907A-BD759A4C9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6576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3297" name="Oval 60">
            <a:extLst>
              <a:ext uri="{FF2B5EF4-FFF2-40B4-BE49-F238E27FC236}">
                <a16:creationId xmlns:a16="http://schemas.microsoft.com/office/drawing/2014/main" id="{548F4892-5F7F-49BD-B8F4-C7370E9D8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5814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26013" name="Text Box 61">
            <a:extLst>
              <a:ext uri="{FF2B5EF4-FFF2-40B4-BE49-F238E27FC236}">
                <a16:creationId xmlns:a16="http://schemas.microsoft.com/office/drawing/2014/main" id="{E52CF977-5807-4CE0-A14B-F82C97911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274" y="6011583"/>
            <a:ext cx="804258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N[1][1]=N[1][2]=N[1][3]= {  }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N[1][4]=N[1][5]=N[1][6]=N[1][7]=N[1][8]=N[1][9]=N[1][10]={</a:t>
            </a:r>
            <a:r>
              <a:rPr lang="zh-CN" altLang="en-US" sz="20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0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}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EED4D31-51DB-4887-9B46-EF585EA48B85}"/>
              </a:ext>
            </a:extLst>
          </p:cNvPr>
          <p:cNvGrpSpPr>
            <a:grpSpLocks/>
          </p:cNvGrpSpPr>
          <p:nvPr/>
        </p:nvGrpSpPr>
        <p:grpSpPr bwMode="auto">
          <a:xfrm>
            <a:off x="2330450" y="4572000"/>
            <a:ext cx="1804988" cy="552450"/>
            <a:chOff x="2330450" y="4572000"/>
            <a:chExt cx="1804307" cy="551795"/>
          </a:xfrm>
        </p:grpSpPr>
        <p:sp>
          <p:nvSpPr>
            <p:cNvPr id="53315" name="Text Box 62">
              <a:extLst>
                <a:ext uri="{FF2B5EF4-FFF2-40B4-BE49-F238E27FC236}">
                  <a16:creationId xmlns:a16="http://schemas.microsoft.com/office/drawing/2014/main" id="{0AD4B8F9-A5F2-48F6-8EC5-AE2825C9FB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0663" y="4600575"/>
              <a:ext cx="137409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N [1][5]</a:t>
              </a:r>
            </a:p>
          </p:txBody>
        </p:sp>
        <p:sp>
          <p:nvSpPr>
            <p:cNvPr id="53316" name="Text Box 64">
              <a:extLst>
                <a:ext uri="{FF2B5EF4-FFF2-40B4-BE49-F238E27FC236}">
                  <a16:creationId xmlns:a16="http://schemas.microsoft.com/office/drawing/2014/main" id="{3272FDA7-5FF6-4EC1-BEA5-C8DA00B782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0450" y="4572000"/>
              <a:ext cx="38735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=</a:t>
              </a:r>
            </a:p>
          </p:txBody>
        </p:sp>
      </p:grpSp>
      <p:sp>
        <p:nvSpPr>
          <p:cNvPr id="53300" name="Line 75">
            <a:extLst>
              <a:ext uri="{FF2B5EF4-FFF2-40B4-BE49-F238E27FC236}">
                <a16:creationId xmlns:a16="http://schemas.microsoft.com/office/drawing/2014/main" id="{D1CC1B77-951B-4E55-BF67-360E735562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286000"/>
            <a:ext cx="76200" cy="2209800"/>
          </a:xfrm>
          <a:prstGeom prst="line">
            <a:avLst/>
          </a:prstGeom>
          <a:noFill/>
          <a:ln w="25400">
            <a:solidFill>
              <a:srgbClr val="8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301" name="Text Box 67">
            <a:extLst>
              <a:ext uri="{FF2B5EF4-FFF2-40B4-BE49-F238E27FC236}">
                <a16:creationId xmlns:a16="http://schemas.microsoft.com/office/drawing/2014/main" id="{81ED139B-9F2B-4DBF-A615-83DC92AC8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778125"/>
            <a:ext cx="16764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Size(2,5)</a:t>
            </a:r>
          </a:p>
        </p:txBody>
      </p:sp>
      <p:sp>
        <p:nvSpPr>
          <p:cNvPr id="53302" name="Text Box 67">
            <a:extLst>
              <a:ext uri="{FF2B5EF4-FFF2-40B4-BE49-F238E27FC236}">
                <a16:creationId xmlns:a16="http://schemas.microsoft.com/office/drawing/2014/main" id="{1CB73C1B-8AF8-4FBE-9D87-7FFFD35AA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" y="1762125"/>
            <a:ext cx="11334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N(2,5)</a:t>
            </a:r>
          </a:p>
        </p:txBody>
      </p:sp>
      <p:graphicFrame>
        <p:nvGraphicFramePr>
          <p:cNvPr id="53303" name="对象 2">
            <a:extLst>
              <a:ext uri="{FF2B5EF4-FFF2-40B4-BE49-F238E27FC236}">
                <a16:creationId xmlns:a16="http://schemas.microsoft.com/office/drawing/2014/main" id="{DA4EDFCF-E45A-4033-B8CF-F6C5728D09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36911"/>
              </p:ext>
            </p:extLst>
          </p:nvPr>
        </p:nvGraphicFramePr>
        <p:xfrm>
          <a:off x="6781800" y="2181225"/>
          <a:ext cx="10096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17" name="Equation" r:id="rId4" imgW="431613" imgH="190417" progId="Equation.DSMT4">
                  <p:embed/>
                </p:oleObj>
              </mc:Choice>
              <mc:Fallback>
                <p:oleObj name="Equation" r:id="rId4" imgW="431613" imgH="190417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181225"/>
                        <a:ext cx="100965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>
            <a:extLst>
              <a:ext uri="{FF2B5EF4-FFF2-40B4-BE49-F238E27FC236}">
                <a16:creationId xmlns:a16="http://schemas.microsoft.com/office/drawing/2014/main" id="{47D3A73F-A603-4B29-9DD7-EB302EC95108}"/>
              </a:ext>
            </a:extLst>
          </p:cNvPr>
          <p:cNvGrpSpPr>
            <a:grpSpLocks/>
          </p:cNvGrpSpPr>
          <p:nvPr/>
        </p:nvGrpSpPr>
        <p:grpSpPr bwMode="auto">
          <a:xfrm>
            <a:off x="4229100" y="4572000"/>
            <a:ext cx="2857500" cy="523875"/>
            <a:chOff x="4229100" y="4572000"/>
            <a:chExt cx="2857500" cy="523220"/>
          </a:xfrm>
        </p:grpSpPr>
        <p:sp>
          <p:nvSpPr>
            <p:cNvPr id="53313" name="Text Box 64">
              <a:extLst>
                <a:ext uri="{FF2B5EF4-FFF2-40B4-BE49-F238E27FC236}">
                  <a16:creationId xmlns:a16="http://schemas.microsoft.com/office/drawing/2014/main" id="{F32B1008-AB27-4B0C-BD51-9BD5843146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9100" y="4572000"/>
              <a:ext cx="38735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=</a:t>
              </a:r>
            </a:p>
          </p:txBody>
        </p:sp>
        <p:sp>
          <p:nvSpPr>
            <p:cNvPr id="53314" name="Text Box 62">
              <a:extLst>
                <a:ext uri="{FF2B5EF4-FFF2-40B4-BE49-F238E27FC236}">
                  <a16:creationId xmlns:a16="http://schemas.microsoft.com/office/drawing/2014/main" id="{6F68B09A-B948-4153-A8F3-DE684DF22A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0156" y="4572000"/>
              <a:ext cx="239644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{</a:t>
              </a:r>
              <a:r>
                <a:rPr lang="zh-CN" altLang="en-US" sz="28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（</a:t>
              </a:r>
              <a:r>
                <a:rPr lang="en-US" altLang="zh-CN" sz="28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1,4</a:t>
              </a:r>
              <a:r>
                <a:rPr lang="zh-CN" altLang="en-US" sz="28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）</a:t>
              </a:r>
              <a:r>
                <a:rPr lang="en-US" altLang="zh-CN" sz="28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}</a:t>
              </a:r>
            </a:p>
          </p:txBody>
        </p:sp>
      </p:grpSp>
      <p:sp>
        <p:nvSpPr>
          <p:cNvPr id="61" name="Text Box 61">
            <a:extLst>
              <a:ext uri="{FF2B5EF4-FFF2-40B4-BE49-F238E27FC236}">
                <a16:creationId xmlns:a16="http://schemas.microsoft.com/office/drawing/2014/main" id="{E175B744-117C-4D7A-8133-24505038B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343525"/>
            <a:ext cx="16414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8000"/>
                </a:solidFill>
                <a:latin typeface="Times New Roman" panose="02020603050405020304" pitchFamily="18" charset="0"/>
              </a:rPr>
              <a:t>Size[2][5]</a:t>
            </a: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666A2B99-BE81-42F2-92C5-A96F8A069A38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5314950"/>
            <a:ext cx="2071688" cy="552450"/>
            <a:chOff x="2330450" y="4572000"/>
            <a:chExt cx="2072009" cy="551795"/>
          </a:xfrm>
        </p:grpSpPr>
        <p:sp>
          <p:nvSpPr>
            <p:cNvPr id="53311" name="Text Box 62">
              <a:extLst>
                <a:ext uri="{FF2B5EF4-FFF2-40B4-BE49-F238E27FC236}">
                  <a16:creationId xmlns:a16="http://schemas.microsoft.com/office/drawing/2014/main" id="{1D87E67D-1608-4AE2-B01B-98681236DB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0663" y="4600575"/>
              <a:ext cx="164179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Size[1][5]</a:t>
              </a:r>
            </a:p>
          </p:txBody>
        </p:sp>
        <p:sp>
          <p:nvSpPr>
            <p:cNvPr id="53312" name="Text Box 64">
              <a:extLst>
                <a:ext uri="{FF2B5EF4-FFF2-40B4-BE49-F238E27FC236}">
                  <a16:creationId xmlns:a16="http://schemas.microsoft.com/office/drawing/2014/main" id="{0D030698-041D-422E-A49A-4A77952C29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0450" y="4572000"/>
              <a:ext cx="38735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=</a:t>
              </a: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8FABCBBE-8A9E-46D6-8FEA-443FBC9FA784}"/>
              </a:ext>
            </a:extLst>
          </p:cNvPr>
          <p:cNvGrpSpPr>
            <a:grpSpLocks/>
          </p:cNvGrpSpPr>
          <p:nvPr/>
        </p:nvGrpSpPr>
        <p:grpSpPr bwMode="auto">
          <a:xfrm>
            <a:off x="4260850" y="5314950"/>
            <a:ext cx="2857500" cy="523875"/>
            <a:chOff x="4229100" y="4572000"/>
            <a:chExt cx="2857500" cy="523220"/>
          </a:xfrm>
        </p:grpSpPr>
        <p:sp>
          <p:nvSpPr>
            <p:cNvPr id="53309" name="Text Box 64">
              <a:extLst>
                <a:ext uri="{FF2B5EF4-FFF2-40B4-BE49-F238E27FC236}">
                  <a16:creationId xmlns:a16="http://schemas.microsoft.com/office/drawing/2014/main" id="{748E5DC4-656B-41B0-91A3-35D196E70E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9100" y="4572000"/>
              <a:ext cx="38735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=</a:t>
              </a:r>
            </a:p>
          </p:txBody>
        </p:sp>
        <p:sp>
          <p:nvSpPr>
            <p:cNvPr id="53310" name="Text Box 62">
              <a:extLst>
                <a:ext uri="{FF2B5EF4-FFF2-40B4-BE49-F238E27FC236}">
                  <a16:creationId xmlns:a16="http://schemas.microsoft.com/office/drawing/2014/main" id="{B591FCA3-AAB6-409A-B00A-EFED9A57B3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0156" y="4572000"/>
              <a:ext cx="239644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595FD2B7-063A-493E-AD7F-C16B5B7076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476871"/>
              </p:ext>
            </p:extLst>
          </p:nvPr>
        </p:nvGraphicFramePr>
        <p:xfrm>
          <a:off x="533400" y="3810000"/>
          <a:ext cx="10382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18" name="Equation" r:id="rId6" imgW="444307" imgH="190417" progId="Equation.DSMT4">
                  <p:embed/>
                </p:oleObj>
              </mc:Choice>
              <mc:Fallback>
                <p:oleObj name="Equation" r:id="rId6" imgW="444307" imgH="190417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810000"/>
                        <a:ext cx="103822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Text Box 61">
            <a:extLst>
              <a:ext uri="{FF2B5EF4-FFF2-40B4-BE49-F238E27FC236}">
                <a16:creationId xmlns:a16="http://schemas.microsoft.com/office/drawing/2014/main" id="{881F7994-8652-4C32-98C7-50F34ACAE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540" y="4570412"/>
            <a:ext cx="12842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N[2][5]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6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6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013" grpId="0"/>
      <p:bldP spid="61" grpId="0"/>
      <p:bldP spid="6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5" descr="STATBAR">
            <a:extLst>
              <a:ext uri="{FF2B5EF4-FFF2-40B4-BE49-F238E27FC236}">
                <a16:creationId xmlns:a16="http://schemas.microsoft.com/office/drawing/2014/main" id="{05A906AA-4F7A-4AA2-988F-C9E3FF1D0619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54275" name="Text Box 6">
            <a:extLst>
              <a:ext uri="{FF2B5EF4-FFF2-40B4-BE49-F238E27FC236}">
                <a16:creationId xmlns:a16="http://schemas.microsoft.com/office/drawing/2014/main" id="{8FE8CAEC-A552-48D3-BA08-0653F81F2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25438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电路布线</a:t>
            </a:r>
          </a:p>
        </p:txBody>
      </p:sp>
      <p:sp>
        <p:nvSpPr>
          <p:cNvPr id="54276" name="Line 7">
            <a:extLst>
              <a:ext uri="{FF2B5EF4-FFF2-40B4-BE49-F238E27FC236}">
                <a16:creationId xmlns:a16="http://schemas.microsoft.com/office/drawing/2014/main" id="{B1683393-4F5D-43B0-8278-29A934AF95FE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1433513"/>
            <a:ext cx="449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77" name="Line 8">
            <a:extLst>
              <a:ext uri="{FF2B5EF4-FFF2-40B4-BE49-F238E27FC236}">
                <a16:creationId xmlns:a16="http://schemas.microsoft.com/office/drawing/2014/main" id="{AD77F4AD-D8A4-4D1F-97DE-41D43C73F84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3719513"/>
            <a:ext cx="449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78" name="Line 9">
            <a:extLst>
              <a:ext uri="{FF2B5EF4-FFF2-40B4-BE49-F238E27FC236}">
                <a16:creationId xmlns:a16="http://schemas.microsoft.com/office/drawing/2014/main" id="{41C04DBD-236C-4553-BFB5-025F2AF7C8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1509713"/>
            <a:ext cx="0" cy="214788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79" name="Line 10">
            <a:extLst>
              <a:ext uri="{FF2B5EF4-FFF2-40B4-BE49-F238E27FC236}">
                <a16:creationId xmlns:a16="http://schemas.microsoft.com/office/drawing/2014/main" id="{4FA958A0-DFC3-4092-8B51-D03727F22A5C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1509713"/>
            <a:ext cx="0" cy="2133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80" name="Text Box 11">
            <a:extLst>
              <a:ext uri="{FF2B5EF4-FFF2-40B4-BE49-F238E27FC236}">
                <a16:creationId xmlns:a16="http://schemas.microsoft.com/office/drawing/2014/main" id="{49C552D1-2D04-4E97-BC94-8C23488CF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066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4281" name="Text Box 12">
            <a:extLst>
              <a:ext uri="{FF2B5EF4-FFF2-40B4-BE49-F238E27FC236}">
                <a16:creationId xmlns:a16="http://schemas.microsoft.com/office/drawing/2014/main" id="{3FBD25DD-AAEA-4100-91A0-0D1EDEBE7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066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4282" name="Text Box 13">
            <a:extLst>
              <a:ext uri="{FF2B5EF4-FFF2-40B4-BE49-F238E27FC236}">
                <a16:creationId xmlns:a16="http://schemas.microsoft.com/office/drawing/2014/main" id="{DF6CD066-0E65-4404-857B-C645939F7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3350" y="1066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4283" name="Text Box 14">
            <a:extLst>
              <a:ext uri="{FF2B5EF4-FFF2-40B4-BE49-F238E27FC236}">
                <a16:creationId xmlns:a16="http://schemas.microsoft.com/office/drawing/2014/main" id="{048323C4-A0BB-48E5-B5A1-1CD3AAE03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066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54284" name="Text Box 15">
            <a:extLst>
              <a:ext uri="{FF2B5EF4-FFF2-40B4-BE49-F238E27FC236}">
                <a16:creationId xmlns:a16="http://schemas.microsoft.com/office/drawing/2014/main" id="{DEF18FF7-CD39-4CFB-AF7F-29871B91C5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066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54285" name="Text Box 16">
            <a:extLst>
              <a:ext uri="{FF2B5EF4-FFF2-40B4-BE49-F238E27FC236}">
                <a16:creationId xmlns:a16="http://schemas.microsoft.com/office/drawing/2014/main" id="{194BDBDA-3C66-47E9-BD99-FAFBF0FC4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125" y="1066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54286" name="Text Box 17">
            <a:extLst>
              <a:ext uri="{FF2B5EF4-FFF2-40B4-BE49-F238E27FC236}">
                <a16:creationId xmlns:a16="http://schemas.microsoft.com/office/drawing/2014/main" id="{1AC75A17-D372-479A-8116-4142AA9A7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2325" y="1066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54287" name="Text Box 18">
            <a:extLst>
              <a:ext uri="{FF2B5EF4-FFF2-40B4-BE49-F238E27FC236}">
                <a16:creationId xmlns:a16="http://schemas.microsoft.com/office/drawing/2014/main" id="{AD5CD7D0-027A-4BA0-BFEB-378AC1C16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066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54288" name="Text Box 19">
            <a:extLst>
              <a:ext uri="{FF2B5EF4-FFF2-40B4-BE49-F238E27FC236}">
                <a16:creationId xmlns:a16="http://schemas.microsoft.com/office/drawing/2014/main" id="{98CDAC04-79D8-4942-BCB9-D3251527B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1066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54289" name="Text Box 20">
            <a:extLst>
              <a:ext uri="{FF2B5EF4-FFF2-40B4-BE49-F238E27FC236}">
                <a16:creationId xmlns:a16="http://schemas.microsoft.com/office/drawing/2014/main" id="{1D27839F-7AFA-4E0A-B221-A3D105BE9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06838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54290" name="Text Box 21">
            <a:extLst>
              <a:ext uri="{FF2B5EF4-FFF2-40B4-BE49-F238E27FC236}">
                <a16:creationId xmlns:a16="http://schemas.microsoft.com/office/drawing/2014/main" id="{DE5A8DD8-8188-4D4C-ACF3-9327DB465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7195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4291" name="Text Box 22">
            <a:extLst>
              <a:ext uri="{FF2B5EF4-FFF2-40B4-BE49-F238E27FC236}">
                <a16:creationId xmlns:a16="http://schemas.microsoft.com/office/drawing/2014/main" id="{74009388-EFF1-4EAE-A4C9-39C454596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7195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4292" name="Text Box 23">
            <a:extLst>
              <a:ext uri="{FF2B5EF4-FFF2-40B4-BE49-F238E27FC236}">
                <a16:creationId xmlns:a16="http://schemas.microsoft.com/office/drawing/2014/main" id="{9CAA99CF-4A4C-4F3D-B884-8A2CC4D31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3350" y="37195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4293" name="Text Box 24">
            <a:extLst>
              <a:ext uri="{FF2B5EF4-FFF2-40B4-BE49-F238E27FC236}">
                <a16:creationId xmlns:a16="http://schemas.microsoft.com/office/drawing/2014/main" id="{32BC9297-21B7-4E02-A6A9-6AD7ADADC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7195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54294" name="Text Box 25">
            <a:extLst>
              <a:ext uri="{FF2B5EF4-FFF2-40B4-BE49-F238E27FC236}">
                <a16:creationId xmlns:a16="http://schemas.microsoft.com/office/drawing/2014/main" id="{5BBCE1EB-5565-4509-AD89-209D60D26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7195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54295" name="Text Box 26">
            <a:extLst>
              <a:ext uri="{FF2B5EF4-FFF2-40B4-BE49-F238E27FC236}">
                <a16:creationId xmlns:a16="http://schemas.microsoft.com/office/drawing/2014/main" id="{D8C10E20-2892-42F2-BBB3-4B60203F8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125" y="37195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54296" name="Text Box 27">
            <a:extLst>
              <a:ext uri="{FF2B5EF4-FFF2-40B4-BE49-F238E27FC236}">
                <a16:creationId xmlns:a16="http://schemas.microsoft.com/office/drawing/2014/main" id="{F705B69D-33EE-45FF-9B77-EDEC0912A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2325" y="37195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54297" name="Text Box 28">
            <a:extLst>
              <a:ext uri="{FF2B5EF4-FFF2-40B4-BE49-F238E27FC236}">
                <a16:creationId xmlns:a16="http://schemas.microsoft.com/office/drawing/2014/main" id="{DC7C0885-9F27-4076-AC5B-5AF30603F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7195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54298" name="Text Box 29">
            <a:extLst>
              <a:ext uri="{FF2B5EF4-FFF2-40B4-BE49-F238E27FC236}">
                <a16:creationId xmlns:a16="http://schemas.microsoft.com/office/drawing/2014/main" id="{37E54F42-65C0-4EDC-8254-DE63FFC99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37195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54299" name="Text Box 30">
            <a:extLst>
              <a:ext uri="{FF2B5EF4-FFF2-40B4-BE49-F238E27FC236}">
                <a16:creationId xmlns:a16="http://schemas.microsoft.com/office/drawing/2014/main" id="{7C43E3D6-63FA-4BE5-8A00-DF7FE6EDB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7211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54300" name="Line 36">
            <a:extLst>
              <a:ext uri="{FF2B5EF4-FFF2-40B4-BE49-F238E27FC236}">
                <a16:creationId xmlns:a16="http://schemas.microsoft.com/office/drawing/2014/main" id="{183CEA93-F403-4BD5-8867-F3B41FB35CC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509713"/>
            <a:ext cx="3505200" cy="2147887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01" name="Line 37">
            <a:extLst>
              <a:ext uri="{FF2B5EF4-FFF2-40B4-BE49-F238E27FC236}">
                <a16:creationId xmlns:a16="http://schemas.microsoft.com/office/drawing/2014/main" id="{817D9B41-49A7-4E7E-9CAF-7660C5D066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1509713"/>
            <a:ext cx="2362200" cy="2224087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02" name="Oval 41">
            <a:extLst>
              <a:ext uri="{FF2B5EF4-FFF2-40B4-BE49-F238E27FC236}">
                <a16:creationId xmlns:a16="http://schemas.microsoft.com/office/drawing/2014/main" id="{E4E17C7C-0DAD-4760-A977-6D424E39B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3716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4303" name="Oval 42">
            <a:extLst>
              <a:ext uri="{FF2B5EF4-FFF2-40B4-BE49-F238E27FC236}">
                <a16:creationId xmlns:a16="http://schemas.microsoft.com/office/drawing/2014/main" id="{5E908A59-AEFC-436C-AB4C-DF2087ACF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3716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4304" name="Oval 43">
            <a:extLst>
              <a:ext uri="{FF2B5EF4-FFF2-40B4-BE49-F238E27FC236}">
                <a16:creationId xmlns:a16="http://schemas.microsoft.com/office/drawing/2014/main" id="{CA7E3E44-3F9E-404D-8992-5FB60A9A0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3716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4305" name="Oval 44">
            <a:extLst>
              <a:ext uri="{FF2B5EF4-FFF2-40B4-BE49-F238E27FC236}">
                <a16:creationId xmlns:a16="http://schemas.microsoft.com/office/drawing/2014/main" id="{139D84F9-F315-4819-BFE1-22A96E7B5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3716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4306" name="Oval 45">
            <a:extLst>
              <a:ext uri="{FF2B5EF4-FFF2-40B4-BE49-F238E27FC236}">
                <a16:creationId xmlns:a16="http://schemas.microsoft.com/office/drawing/2014/main" id="{17E28748-3CD9-453C-A4A4-4EFFAD2BC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3716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4307" name="Oval 46">
            <a:extLst>
              <a:ext uri="{FF2B5EF4-FFF2-40B4-BE49-F238E27FC236}">
                <a16:creationId xmlns:a16="http://schemas.microsoft.com/office/drawing/2014/main" id="{93A60AE0-932E-49F4-B5A1-5A0C44FEA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3716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4308" name="Oval 47">
            <a:extLst>
              <a:ext uri="{FF2B5EF4-FFF2-40B4-BE49-F238E27FC236}">
                <a16:creationId xmlns:a16="http://schemas.microsoft.com/office/drawing/2014/main" id="{0AAB911A-6910-4AA2-92F9-B2C331836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3716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4309" name="Oval 48">
            <a:extLst>
              <a:ext uri="{FF2B5EF4-FFF2-40B4-BE49-F238E27FC236}">
                <a16:creationId xmlns:a16="http://schemas.microsoft.com/office/drawing/2014/main" id="{2D15FD2E-934F-421B-A007-017189336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3716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4310" name="Oval 49">
            <a:extLst>
              <a:ext uri="{FF2B5EF4-FFF2-40B4-BE49-F238E27FC236}">
                <a16:creationId xmlns:a16="http://schemas.microsoft.com/office/drawing/2014/main" id="{8E5CE0D3-84A0-4D88-B595-AB4A2C11E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3716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4311" name="Oval 50">
            <a:extLst>
              <a:ext uri="{FF2B5EF4-FFF2-40B4-BE49-F238E27FC236}">
                <a16:creationId xmlns:a16="http://schemas.microsoft.com/office/drawing/2014/main" id="{C8785D3B-75D8-4CB0-8C2C-A2D46721D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13716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4312" name="Oval 51">
            <a:extLst>
              <a:ext uri="{FF2B5EF4-FFF2-40B4-BE49-F238E27FC236}">
                <a16:creationId xmlns:a16="http://schemas.microsoft.com/office/drawing/2014/main" id="{E918AB7F-C060-47D4-8A06-DFD3695FB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6576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4313" name="Oval 52">
            <a:extLst>
              <a:ext uri="{FF2B5EF4-FFF2-40B4-BE49-F238E27FC236}">
                <a16:creationId xmlns:a16="http://schemas.microsoft.com/office/drawing/2014/main" id="{ADC3E3E9-4122-4E98-9010-2EB49FC3C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6576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4314" name="Oval 53">
            <a:extLst>
              <a:ext uri="{FF2B5EF4-FFF2-40B4-BE49-F238E27FC236}">
                <a16:creationId xmlns:a16="http://schemas.microsoft.com/office/drawing/2014/main" id="{AD05B979-5584-419B-9A8D-F44A5FBF5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6576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4315" name="Oval 54">
            <a:extLst>
              <a:ext uri="{FF2B5EF4-FFF2-40B4-BE49-F238E27FC236}">
                <a16:creationId xmlns:a16="http://schemas.microsoft.com/office/drawing/2014/main" id="{9A574255-B80C-4A0B-A9B7-7EBD2C0DF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6576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4316" name="Oval 55">
            <a:extLst>
              <a:ext uri="{FF2B5EF4-FFF2-40B4-BE49-F238E27FC236}">
                <a16:creationId xmlns:a16="http://schemas.microsoft.com/office/drawing/2014/main" id="{B96FBA98-81C3-4993-BD0B-5BD3DBD3D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6576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4317" name="Oval 56">
            <a:extLst>
              <a:ext uri="{FF2B5EF4-FFF2-40B4-BE49-F238E27FC236}">
                <a16:creationId xmlns:a16="http://schemas.microsoft.com/office/drawing/2014/main" id="{FC7AA1D5-6D6C-49AD-A052-0DD682018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6576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4318" name="Oval 57">
            <a:extLst>
              <a:ext uri="{FF2B5EF4-FFF2-40B4-BE49-F238E27FC236}">
                <a16:creationId xmlns:a16="http://schemas.microsoft.com/office/drawing/2014/main" id="{B9D74CF9-C8FE-47E2-B712-1B5B6B958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6576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4319" name="Oval 58">
            <a:extLst>
              <a:ext uri="{FF2B5EF4-FFF2-40B4-BE49-F238E27FC236}">
                <a16:creationId xmlns:a16="http://schemas.microsoft.com/office/drawing/2014/main" id="{D09823A1-4918-4174-A618-195739EA4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6576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4320" name="Oval 59">
            <a:extLst>
              <a:ext uri="{FF2B5EF4-FFF2-40B4-BE49-F238E27FC236}">
                <a16:creationId xmlns:a16="http://schemas.microsoft.com/office/drawing/2014/main" id="{DB57B836-DF1A-470F-9540-8C4D747BC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6576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4321" name="Oval 60">
            <a:extLst>
              <a:ext uri="{FF2B5EF4-FFF2-40B4-BE49-F238E27FC236}">
                <a16:creationId xmlns:a16="http://schemas.microsoft.com/office/drawing/2014/main" id="{C6D5E4D8-0EB7-4569-A88A-582475958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5814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4322" name="Line 75">
            <a:extLst>
              <a:ext uri="{FF2B5EF4-FFF2-40B4-BE49-F238E27FC236}">
                <a16:creationId xmlns:a16="http://schemas.microsoft.com/office/drawing/2014/main" id="{2DF71453-D6C2-4734-A899-4060A004FF4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286000"/>
            <a:ext cx="76200" cy="2209800"/>
          </a:xfrm>
          <a:prstGeom prst="line">
            <a:avLst/>
          </a:prstGeom>
          <a:noFill/>
          <a:ln w="25400">
            <a:solidFill>
              <a:srgbClr val="8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23" name="Text Box 67">
            <a:extLst>
              <a:ext uri="{FF2B5EF4-FFF2-40B4-BE49-F238E27FC236}">
                <a16:creationId xmlns:a16="http://schemas.microsoft.com/office/drawing/2014/main" id="{755FAEE4-3E8F-4827-AB2A-C9C7DCD67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778125"/>
            <a:ext cx="16764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Size(2,5)</a:t>
            </a:r>
          </a:p>
        </p:txBody>
      </p:sp>
      <p:sp>
        <p:nvSpPr>
          <p:cNvPr id="54324" name="Text Box 67">
            <a:extLst>
              <a:ext uri="{FF2B5EF4-FFF2-40B4-BE49-F238E27FC236}">
                <a16:creationId xmlns:a16="http://schemas.microsoft.com/office/drawing/2014/main" id="{3221F27E-90A9-4A35-9FA7-9220CEFA1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" y="1762125"/>
            <a:ext cx="11334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N(2,5)</a:t>
            </a:r>
          </a:p>
        </p:txBody>
      </p:sp>
      <p:graphicFrame>
        <p:nvGraphicFramePr>
          <p:cNvPr id="54325" name="对象 2">
            <a:extLst>
              <a:ext uri="{FF2B5EF4-FFF2-40B4-BE49-F238E27FC236}">
                <a16:creationId xmlns:a16="http://schemas.microsoft.com/office/drawing/2014/main" id="{B88ABCB9-5727-440D-A3A6-103C239CA7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4783602"/>
              </p:ext>
            </p:extLst>
          </p:nvPr>
        </p:nvGraphicFramePr>
        <p:xfrm>
          <a:off x="6781800" y="2181225"/>
          <a:ext cx="10096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41" name="Equation" r:id="rId4" imgW="431613" imgH="190417" progId="Equation.DSMT4">
                  <p:embed/>
                </p:oleObj>
              </mc:Choice>
              <mc:Fallback>
                <p:oleObj name="Equation" r:id="rId4" imgW="431613" imgH="190417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181225"/>
                        <a:ext cx="100965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" name="Text Box 61">
            <a:extLst>
              <a:ext uri="{FF2B5EF4-FFF2-40B4-BE49-F238E27FC236}">
                <a16:creationId xmlns:a16="http://schemas.microsoft.com/office/drawing/2014/main" id="{D1BCFD41-744D-4E74-B6B2-8CF1ACB80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4752975"/>
            <a:ext cx="12842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8000"/>
                </a:solidFill>
                <a:latin typeface="Times New Roman" panose="02020603050405020304" pitchFamily="18" charset="0"/>
              </a:rPr>
              <a:t>N[2][5]</a:t>
            </a:r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A8148239-3CDC-46E3-BABB-54751C82CEBD}"/>
              </a:ext>
            </a:extLst>
          </p:cNvPr>
          <p:cNvGrpSpPr>
            <a:grpSpLocks/>
          </p:cNvGrpSpPr>
          <p:nvPr/>
        </p:nvGrpSpPr>
        <p:grpSpPr bwMode="auto">
          <a:xfrm>
            <a:off x="2330450" y="4724400"/>
            <a:ext cx="1804988" cy="552450"/>
            <a:chOff x="2330450" y="4572000"/>
            <a:chExt cx="1804307" cy="551795"/>
          </a:xfrm>
        </p:grpSpPr>
        <p:sp>
          <p:nvSpPr>
            <p:cNvPr id="54339" name="Text Box 62">
              <a:extLst>
                <a:ext uri="{FF2B5EF4-FFF2-40B4-BE49-F238E27FC236}">
                  <a16:creationId xmlns:a16="http://schemas.microsoft.com/office/drawing/2014/main" id="{E6DA2AA9-5E53-4DCF-AAE8-2A150D66A5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0663" y="4600575"/>
              <a:ext cx="137409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N [1][5]</a:t>
              </a:r>
            </a:p>
          </p:txBody>
        </p:sp>
        <p:sp>
          <p:nvSpPr>
            <p:cNvPr id="54340" name="Text Box 64">
              <a:extLst>
                <a:ext uri="{FF2B5EF4-FFF2-40B4-BE49-F238E27FC236}">
                  <a16:creationId xmlns:a16="http://schemas.microsoft.com/office/drawing/2014/main" id="{1D6B96A3-5EC9-4341-8662-452CFCC776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0450" y="4572000"/>
              <a:ext cx="38735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=</a:t>
              </a: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8FFF2034-4E14-4BDC-BB12-EFA5DB8809EF}"/>
              </a:ext>
            </a:extLst>
          </p:cNvPr>
          <p:cNvGrpSpPr>
            <a:grpSpLocks/>
          </p:cNvGrpSpPr>
          <p:nvPr/>
        </p:nvGrpSpPr>
        <p:grpSpPr bwMode="auto">
          <a:xfrm>
            <a:off x="4229100" y="4724400"/>
            <a:ext cx="2857500" cy="523875"/>
            <a:chOff x="4229100" y="4572000"/>
            <a:chExt cx="2857500" cy="523220"/>
          </a:xfrm>
        </p:grpSpPr>
        <p:sp>
          <p:nvSpPr>
            <p:cNvPr id="54337" name="Text Box 64">
              <a:extLst>
                <a:ext uri="{FF2B5EF4-FFF2-40B4-BE49-F238E27FC236}">
                  <a16:creationId xmlns:a16="http://schemas.microsoft.com/office/drawing/2014/main" id="{8E56893B-E13D-4902-996C-6D50B01939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9100" y="4572000"/>
              <a:ext cx="38735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=</a:t>
              </a:r>
            </a:p>
          </p:txBody>
        </p:sp>
        <p:sp>
          <p:nvSpPr>
            <p:cNvPr id="54338" name="Text Box 62">
              <a:extLst>
                <a:ext uri="{FF2B5EF4-FFF2-40B4-BE49-F238E27FC236}">
                  <a16:creationId xmlns:a16="http://schemas.microsoft.com/office/drawing/2014/main" id="{BAC4CCDF-0013-43C9-BC73-A819B68E2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0156" y="4572000"/>
              <a:ext cx="239644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dirty="0">
                  <a:solidFill>
                    <a:srgbClr val="008000"/>
                  </a:solidFill>
                  <a:latin typeface="Times New Roman" panose="02020603050405020304" pitchFamily="18" charset="0"/>
                </a:rPr>
                <a:t>{</a:t>
              </a:r>
              <a:r>
                <a:rPr lang="zh-CN" altLang="en-US" sz="2800" b="1" dirty="0">
                  <a:solidFill>
                    <a:srgbClr val="008000"/>
                  </a:solidFill>
                  <a:latin typeface="Times New Roman" panose="02020603050405020304" pitchFamily="18" charset="0"/>
                </a:rPr>
                <a:t>空</a:t>
              </a:r>
              <a:r>
                <a:rPr lang="en-US" altLang="zh-CN" sz="2800" b="1" dirty="0">
                  <a:solidFill>
                    <a:srgbClr val="008000"/>
                  </a:solidFill>
                  <a:latin typeface="Times New Roman" panose="02020603050405020304" pitchFamily="18" charset="0"/>
                </a:rPr>
                <a:t>}</a:t>
              </a:r>
            </a:p>
          </p:txBody>
        </p:sp>
      </p:grpSp>
      <p:sp>
        <p:nvSpPr>
          <p:cNvPr id="82" name="Text Box 61">
            <a:extLst>
              <a:ext uri="{FF2B5EF4-FFF2-40B4-BE49-F238E27FC236}">
                <a16:creationId xmlns:a16="http://schemas.microsoft.com/office/drawing/2014/main" id="{2047F51C-A7DF-4B43-A56F-5C4980A5F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495925"/>
            <a:ext cx="16414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8000"/>
                </a:solidFill>
                <a:latin typeface="Times New Roman" panose="02020603050405020304" pitchFamily="18" charset="0"/>
              </a:rPr>
              <a:t>Size[2][5]</a:t>
            </a:r>
          </a:p>
        </p:txBody>
      </p: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CC4492DA-4F79-41AA-B789-0284F37DDEAD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5467350"/>
            <a:ext cx="2071688" cy="552450"/>
            <a:chOff x="2330450" y="4572000"/>
            <a:chExt cx="2072009" cy="551795"/>
          </a:xfrm>
        </p:grpSpPr>
        <p:sp>
          <p:nvSpPr>
            <p:cNvPr id="54335" name="Text Box 62">
              <a:extLst>
                <a:ext uri="{FF2B5EF4-FFF2-40B4-BE49-F238E27FC236}">
                  <a16:creationId xmlns:a16="http://schemas.microsoft.com/office/drawing/2014/main" id="{CAD8FE59-022D-4F28-A2AD-DB3E2A3044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0663" y="4600575"/>
              <a:ext cx="164179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Size[1][5]</a:t>
              </a:r>
            </a:p>
          </p:txBody>
        </p:sp>
        <p:sp>
          <p:nvSpPr>
            <p:cNvPr id="54336" name="Text Box 64">
              <a:extLst>
                <a:ext uri="{FF2B5EF4-FFF2-40B4-BE49-F238E27FC236}">
                  <a16:creationId xmlns:a16="http://schemas.microsoft.com/office/drawing/2014/main" id="{649828CB-95EC-4391-A972-D283430948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0450" y="4572000"/>
              <a:ext cx="38735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=</a:t>
              </a:r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3B32C963-D85C-4831-BDEC-01A3797D52B3}"/>
              </a:ext>
            </a:extLst>
          </p:cNvPr>
          <p:cNvGrpSpPr>
            <a:grpSpLocks/>
          </p:cNvGrpSpPr>
          <p:nvPr/>
        </p:nvGrpSpPr>
        <p:grpSpPr bwMode="auto">
          <a:xfrm>
            <a:off x="4260850" y="5467350"/>
            <a:ext cx="2857500" cy="523875"/>
            <a:chOff x="4229100" y="4572000"/>
            <a:chExt cx="2857500" cy="523220"/>
          </a:xfrm>
        </p:grpSpPr>
        <p:sp>
          <p:nvSpPr>
            <p:cNvPr id="54333" name="Text Box 64">
              <a:extLst>
                <a:ext uri="{FF2B5EF4-FFF2-40B4-BE49-F238E27FC236}">
                  <a16:creationId xmlns:a16="http://schemas.microsoft.com/office/drawing/2014/main" id="{D8573602-389B-44BF-A7A6-039827188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9100" y="4572000"/>
              <a:ext cx="38735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=</a:t>
              </a:r>
            </a:p>
          </p:txBody>
        </p:sp>
        <p:sp>
          <p:nvSpPr>
            <p:cNvPr id="54334" name="Text Box 62">
              <a:extLst>
                <a:ext uri="{FF2B5EF4-FFF2-40B4-BE49-F238E27FC236}">
                  <a16:creationId xmlns:a16="http://schemas.microsoft.com/office/drawing/2014/main" id="{E349DB60-D93E-4020-B51D-7C484AB16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0156" y="4572000"/>
              <a:ext cx="239644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D7225850-AFCC-4533-B72B-DD93221FF3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5060888"/>
              </p:ext>
            </p:extLst>
          </p:nvPr>
        </p:nvGraphicFramePr>
        <p:xfrm>
          <a:off x="533400" y="3810000"/>
          <a:ext cx="10382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42" name="Equation" r:id="rId6" imgW="444307" imgH="190417" progId="Equation.DSMT4">
                  <p:embed/>
                </p:oleObj>
              </mc:Choice>
              <mc:Fallback>
                <p:oleObj name="Equation" r:id="rId6" imgW="444307" imgH="190417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810000"/>
                        <a:ext cx="103822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Text Box 61">
            <a:extLst>
              <a:ext uri="{FF2B5EF4-FFF2-40B4-BE49-F238E27FC236}">
                <a16:creationId xmlns:a16="http://schemas.microsoft.com/office/drawing/2014/main" id="{6C8FC727-AB54-4D57-9DDE-E1E4F7362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274" y="6011583"/>
            <a:ext cx="707597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N[1][1]=N[1][2]=N[1][3]= N[1][4]=N[1][5]=N[1][6]=N[1][7]={  }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N[1][8]=N[1][9]=N[1][10]={</a:t>
            </a:r>
            <a:r>
              <a:rPr lang="zh-CN" altLang="en-US" sz="20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8</a:t>
            </a:r>
            <a:r>
              <a:rPr lang="zh-CN" altLang="en-US" sz="20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82" grpId="0"/>
      <p:bldP spid="6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90A2AFBC-2FF8-49D3-935C-FE193CB5901D}"/>
              </a:ext>
            </a:extLst>
          </p:cNvPr>
          <p:cNvSpPr/>
          <p:nvPr/>
        </p:nvSpPr>
        <p:spPr bwMode="auto">
          <a:xfrm>
            <a:off x="5041900" y="1346200"/>
            <a:ext cx="1181100" cy="1498600"/>
          </a:xfrm>
          <a:custGeom>
            <a:avLst/>
            <a:gdLst>
              <a:gd name="connsiteX0" fmla="*/ 38100 w 1181100"/>
              <a:gd name="connsiteY0" fmla="*/ 0 h 1498600"/>
              <a:gd name="connsiteX1" fmla="*/ 647700 w 1181100"/>
              <a:gd name="connsiteY1" fmla="*/ 38100 h 1498600"/>
              <a:gd name="connsiteX2" fmla="*/ 1181100 w 1181100"/>
              <a:gd name="connsiteY2" fmla="*/ 1498600 h 1498600"/>
              <a:gd name="connsiteX3" fmla="*/ 0 w 1181100"/>
              <a:gd name="connsiteY3" fmla="*/ 1498600 h 1498600"/>
              <a:gd name="connsiteX4" fmla="*/ 38100 w 1181100"/>
              <a:gd name="connsiteY4" fmla="*/ 0 h 149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100" h="1498600">
                <a:moveTo>
                  <a:pt x="38100" y="0"/>
                </a:moveTo>
                <a:lnTo>
                  <a:pt x="647700" y="38100"/>
                </a:lnTo>
                <a:lnTo>
                  <a:pt x="1181100" y="1498600"/>
                </a:lnTo>
                <a:lnTo>
                  <a:pt x="0" y="1498600"/>
                </a:lnTo>
                <a:lnTo>
                  <a:pt x="38100" y="0"/>
                </a:lnTo>
                <a:close/>
              </a:path>
            </a:pathLst>
          </a:custGeom>
          <a:solidFill>
            <a:srgbClr val="FFFF00"/>
          </a:solidFill>
          <a:ln w="444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7494E04-617E-4C3C-BEB9-4B303F078AD0}"/>
              </a:ext>
            </a:extLst>
          </p:cNvPr>
          <p:cNvSpPr/>
          <p:nvPr/>
        </p:nvSpPr>
        <p:spPr bwMode="auto">
          <a:xfrm>
            <a:off x="6619355" y="2657475"/>
            <a:ext cx="1727131" cy="414329"/>
          </a:xfrm>
          <a:prstGeom prst="rect">
            <a:avLst/>
          </a:prstGeom>
          <a:solidFill>
            <a:srgbClr val="00FF00"/>
          </a:solidFill>
          <a:ln w="444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pic>
        <p:nvPicPr>
          <p:cNvPr id="55298" name="Picture 5" descr="STATBAR">
            <a:extLst>
              <a:ext uri="{FF2B5EF4-FFF2-40B4-BE49-F238E27FC236}">
                <a16:creationId xmlns:a16="http://schemas.microsoft.com/office/drawing/2014/main" id="{D31F8A37-0501-44F5-9DEA-5F8CAA30AA42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55299" name="Text Box 6">
            <a:extLst>
              <a:ext uri="{FF2B5EF4-FFF2-40B4-BE49-F238E27FC236}">
                <a16:creationId xmlns:a16="http://schemas.microsoft.com/office/drawing/2014/main" id="{4170D7E8-18D4-44E3-8CF1-6F86B5E56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25438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电路布线</a:t>
            </a:r>
          </a:p>
        </p:txBody>
      </p:sp>
      <p:sp>
        <p:nvSpPr>
          <p:cNvPr id="55300" name="Line 8">
            <a:extLst>
              <a:ext uri="{FF2B5EF4-FFF2-40B4-BE49-F238E27FC236}">
                <a16:creationId xmlns:a16="http://schemas.microsoft.com/office/drawing/2014/main" id="{E15997C3-D09A-40C0-BB36-B92F3166873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1384300"/>
            <a:ext cx="304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1" name="Line 9">
            <a:extLst>
              <a:ext uri="{FF2B5EF4-FFF2-40B4-BE49-F238E27FC236}">
                <a16:creationId xmlns:a16="http://schemas.microsoft.com/office/drawing/2014/main" id="{6429B6D3-04FB-4349-B8D9-E8913A7B005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2832100"/>
            <a:ext cx="304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2" name="Oval 12">
            <a:extLst>
              <a:ext uri="{FF2B5EF4-FFF2-40B4-BE49-F238E27FC236}">
                <a16:creationId xmlns:a16="http://schemas.microsoft.com/office/drawing/2014/main" id="{7B469018-6D56-4D01-B7BD-35AB26C6A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283128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5303" name="Oval 13">
            <a:extLst>
              <a:ext uri="{FF2B5EF4-FFF2-40B4-BE49-F238E27FC236}">
                <a16:creationId xmlns:a16="http://schemas.microsoft.com/office/drawing/2014/main" id="{11F31412-57FC-4DBD-9D64-DFBF608AF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283128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5304" name="Oval 15">
            <a:extLst>
              <a:ext uri="{FF2B5EF4-FFF2-40B4-BE49-F238E27FC236}">
                <a16:creationId xmlns:a16="http://schemas.microsoft.com/office/drawing/2014/main" id="{D085BE49-5400-4759-8B21-83E6DC43D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283128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5305" name="Oval 16">
            <a:extLst>
              <a:ext uri="{FF2B5EF4-FFF2-40B4-BE49-F238E27FC236}">
                <a16:creationId xmlns:a16="http://schemas.microsoft.com/office/drawing/2014/main" id="{1825E9C8-C6F2-4CCB-83A8-270939DCF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1283128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5306" name="Oval 17">
            <a:extLst>
              <a:ext uri="{FF2B5EF4-FFF2-40B4-BE49-F238E27FC236}">
                <a16:creationId xmlns:a16="http://schemas.microsoft.com/office/drawing/2014/main" id="{BACBDF03-2A8C-424E-9063-7DB9E359C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283128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5307" name="Oval 21">
            <a:extLst>
              <a:ext uri="{FF2B5EF4-FFF2-40B4-BE49-F238E27FC236}">
                <a16:creationId xmlns:a16="http://schemas.microsoft.com/office/drawing/2014/main" id="{7622E4CB-9A75-48F1-BAFD-041C4FD57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7559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5308" name="Oval 22">
            <a:extLst>
              <a:ext uri="{FF2B5EF4-FFF2-40B4-BE49-F238E27FC236}">
                <a16:creationId xmlns:a16="http://schemas.microsoft.com/office/drawing/2014/main" id="{C01AC0DF-55CD-48DC-BB01-AE67C7D73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7559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5309" name="Oval 23">
            <a:extLst>
              <a:ext uri="{FF2B5EF4-FFF2-40B4-BE49-F238E27FC236}">
                <a16:creationId xmlns:a16="http://schemas.microsoft.com/office/drawing/2014/main" id="{239BEAD3-4BD9-456C-9D26-AEB0C5CDA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6955" y="2736892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5310" name="Oval 24">
            <a:extLst>
              <a:ext uri="{FF2B5EF4-FFF2-40B4-BE49-F238E27FC236}">
                <a16:creationId xmlns:a16="http://schemas.microsoft.com/office/drawing/2014/main" id="{354748A1-3930-45C4-BEEA-E416D9830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7559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5311" name="Oval 26">
            <a:extLst>
              <a:ext uri="{FF2B5EF4-FFF2-40B4-BE49-F238E27FC236}">
                <a16:creationId xmlns:a16="http://schemas.microsoft.com/office/drawing/2014/main" id="{BDCBD65E-4824-40A0-B31F-733F36EFC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7559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5312" name="Oval 29">
            <a:extLst>
              <a:ext uri="{FF2B5EF4-FFF2-40B4-BE49-F238E27FC236}">
                <a16:creationId xmlns:a16="http://schemas.microsoft.com/office/drawing/2014/main" id="{924EF4E9-D1E2-42A4-9F5D-3C878A261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1283128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5313" name="Line 32">
            <a:extLst>
              <a:ext uri="{FF2B5EF4-FFF2-40B4-BE49-F238E27FC236}">
                <a16:creationId xmlns:a16="http://schemas.microsoft.com/office/drawing/2014/main" id="{E08EFEB5-6CF3-4D46-8AC1-76F885D29DE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5760" y="1420517"/>
            <a:ext cx="575835" cy="1348083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4" name="Text Box 33">
            <a:extLst>
              <a:ext uri="{FF2B5EF4-FFF2-40B4-BE49-F238E27FC236}">
                <a16:creationId xmlns:a16="http://schemas.microsoft.com/office/drawing/2014/main" id="{0A9398CA-07D0-4703-815E-D77602CF1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1963" y="908050"/>
            <a:ext cx="2492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55315" name="Rectangle 35">
            <a:extLst>
              <a:ext uri="{FF2B5EF4-FFF2-40B4-BE49-F238E27FC236}">
                <a16:creationId xmlns:a16="http://schemas.microsoft.com/office/drawing/2014/main" id="{DFB071AC-8D6B-40FD-A459-E29AA057C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graphicFrame>
        <p:nvGraphicFramePr>
          <p:cNvPr id="55316" name="Object 34">
            <a:extLst>
              <a:ext uri="{FF2B5EF4-FFF2-40B4-BE49-F238E27FC236}">
                <a16:creationId xmlns:a16="http://schemas.microsoft.com/office/drawing/2014/main" id="{C9DF7664-1694-436F-A779-382A9A1D94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302286"/>
              </p:ext>
            </p:extLst>
          </p:nvPr>
        </p:nvGraphicFramePr>
        <p:xfrm>
          <a:off x="6400800" y="3008313"/>
          <a:ext cx="381000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05" name="Equation" r:id="rId5" imgW="253890" imgH="190417" progId="Equation.DSMT4">
                  <p:embed/>
                </p:oleObj>
              </mc:Choice>
              <mc:Fallback>
                <p:oleObj name="Equation" r:id="rId5" imgW="253890" imgH="190417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008313"/>
                        <a:ext cx="381000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7" name="Rectangle 38">
            <a:extLst>
              <a:ext uri="{FF2B5EF4-FFF2-40B4-BE49-F238E27FC236}">
                <a16:creationId xmlns:a16="http://schemas.microsoft.com/office/drawing/2014/main" id="{3B8A87AB-049D-4132-838E-310642EA9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graphicFrame>
        <p:nvGraphicFramePr>
          <p:cNvPr id="55318" name="Object 37">
            <a:extLst>
              <a:ext uri="{FF2B5EF4-FFF2-40B4-BE49-F238E27FC236}">
                <a16:creationId xmlns:a16="http://schemas.microsoft.com/office/drawing/2014/main" id="{B1D6FF5E-BB94-4844-B624-7699F9DF12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758313"/>
              </p:ext>
            </p:extLst>
          </p:nvPr>
        </p:nvGraphicFramePr>
        <p:xfrm>
          <a:off x="279400" y="1054100"/>
          <a:ext cx="155733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06" name="Equation" r:id="rId7" imgW="495085" imgH="190417" progId="Equation.DSMT4">
                  <p:embed/>
                </p:oleObj>
              </mc:Choice>
              <mc:Fallback>
                <p:oleObj name="Equation" r:id="rId7" imgW="495085" imgH="190417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" y="1054100"/>
                        <a:ext cx="1557338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9" name="Rectangle 40">
            <a:extLst>
              <a:ext uri="{FF2B5EF4-FFF2-40B4-BE49-F238E27FC236}">
                <a16:creationId xmlns:a16="http://schemas.microsoft.com/office/drawing/2014/main" id="{38C0383D-1465-43A3-A3CB-4F338CD4A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graphicFrame>
        <p:nvGraphicFramePr>
          <p:cNvPr id="55321" name="Object 41">
            <a:extLst>
              <a:ext uri="{FF2B5EF4-FFF2-40B4-BE49-F238E27FC236}">
                <a16:creationId xmlns:a16="http://schemas.microsoft.com/office/drawing/2014/main" id="{8BFD17C2-8638-4ED7-8157-1CE7E210FE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1947159"/>
              </p:ext>
            </p:extLst>
          </p:nvPr>
        </p:nvGraphicFramePr>
        <p:xfrm>
          <a:off x="2057400" y="1155700"/>
          <a:ext cx="1573213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07" name="Equation" r:id="rId9" imgW="672808" imgH="190417" progId="Equation.DSMT4">
                  <p:embed/>
                </p:oleObj>
              </mc:Choice>
              <mc:Fallback>
                <p:oleObj name="Equation" r:id="rId9" imgW="672808" imgH="190417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155700"/>
                        <a:ext cx="1573213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23" name="Text Box 33">
            <a:extLst>
              <a:ext uri="{FF2B5EF4-FFF2-40B4-BE49-F238E27FC236}">
                <a16:creationId xmlns:a16="http://schemas.microsoft.com/office/drawing/2014/main" id="{6E9228BB-829B-45DA-AB45-119164F0F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5025" y="2289175"/>
            <a:ext cx="2603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</a:rPr>
              <a:t>j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FD93745-74A8-42D4-AE95-71033E1E21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796923"/>
              </p:ext>
            </p:extLst>
          </p:nvPr>
        </p:nvGraphicFramePr>
        <p:xfrm>
          <a:off x="1606550" y="2673350"/>
          <a:ext cx="29654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08" name="Equation" r:id="rId11" imgW="1104900" imgH="190500" progId="Equation.DSMT4">
                  <p:embed/>
                </p:oleObj>
              </mc:Choice>
              <mc:Fallback>
                <p:oleObj name="Equation" r:id="rId11" imgW="1104900" imgH="1905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550" y="2673350"/>
                        <a:ext cx="296545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Line 14">
            <a:extLst>
              <a:ext uri="{FF2B5EF4-FFF2-40B4-BE49-F238E27FC236}">
                <a16:creationId xmlns:a16="http://schemas.microsoft.com/office/drawing/2014/main" id="{87A1275C-B9F2-416C-A955-3D20B41D916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" y="2933700"/>
            <a:ext cx="914400" cy="0"/>
          </a:xfrm>
          <a:prstGeom prst="line">
            <a:avLst/>
          </a:prstGeom>
          <a:noFill/>
          <a:ln w="1270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DB7E0BB4-6163-49B1-8CF0-84C9BFC314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687210"/>
              </p:ext>
            </p:extLst>
          </p:nvPr>
        </p:nvGraphicFramePr>
        <p:xfrm>
          <a:off x="1603375" y="3333750"/>
          <a:ext cx="4721225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09" name="Equation" r:id="rId13" imgW="1562100" imgH="203200" progId="Equation.DSMT4">
                  <p:embed/>
                </p:oleObj>
              </mc:Choice>
              <mc:Fallback>
                <p:oleObj name="Equation" r:id="rId13" imgW="1562100" imgH="2032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75" y="3333750"/>
                        <a:ext cx="4721225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478788DE-2C98-4DE0-9105-67E4BE3A91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8102"/>
              </p:ext>
            </p:extLst>
          </p:nvPr>
        </p:nvGraphicFramePr>
        <p:xfrm>
          <a:off x="477297" y="1905001"/>
          <a:ext cx="3332703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10" name="Equation" r:id="rId15" imgW="1180588" imgH="203112" progId="Equation.DSMT4">
                  <p:embed/>
                </p:oleObj>
              </mc:Choice>
              <mc:Fallback>
                <p:oleObj name="Equation" r:id="rId15" imgW="1180588" imgH="203112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297" y="1905001"/>
                        <a:ext cx="3332703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Line 14">
            <a:extLst>
              <a:ext uri="{FF2B5EF4-FFF2-40B4-BE49-F238E27FC236}">
                <a16:creationId xmlns:a16="http://schemas.microsoft.com/office/drawing/2014/main" id="{54628149-DB74-426A-8947-2D1B58A626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4668838"/>
            <a:ext cx="914400" cy="0"/>
          </a:xfrm>
          <a:prstGeom prst="line">
            <a:avLst/>
          </a:prstGeom>
          <a:noFill/>
          <a:ln w="1270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对象 42">
                <a:extLst>
                  <a:ext uri="{FF2B5EF4-FFF2-40B4-BE49-F238E27FC236}">
                    <a16:creationId xmlns:a16="http://schemas.microsoft.com/office/drawing/2014/main" id="{292B0305-DBBA-456C-879E-79BCCBDEBBEE}"/>
                  </a:ext>
                </a:extLst>
              </p:cNvPr>
              <p:cNvSpPr txBox="1"/>
              <p:nvPr/>
            </p:nvSpPr>
            <p:spPr bwMode="auto">
              <a:xfrm>
                <a:off x="1066800" y="4267200"/>
                <a:ext cx="5562600" cy="5857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𝑴𝑵𝑺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𝑴𝑵𝑺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43" name="对象 42">
                <a:extLst>
                  <a:ext uri="{FF2B5EF4-FFF2-40B4-BE49-F238E27FC236}">
                    <a16:creationId xmlns:a16="http://schemas.microsoft.com/office/drawing/2014/main" id="{292B0305-DBBA-456C-879E-79BCCBDEB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4267200"/>
                <a:ext cx="5562600" cy="58578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4" name="对象 43">
            <a:extLst>
              <a:ext uri="{FF2B5EF4-FFF2-40B4-BE49-F238E27FC236}">
                <a16:creationId xmlns:a16="http://schemas.microsoft.com/office/drawing/2014/main" id="{FD7E185A-730C-48B5-A410-3A2A6D7D18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297676"/>
              </p:ext>
            </p:extLst>
          </p:nvPr>
        </p:nvGraphicFramePr>
        <p:xfrm>
          <a:off x="1143000" y="5057775"/>
          <a:ext cx="59436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11" name="公式" r:id="rId18" imgW="2019300" imgH="203200" progId="Equation.3">
                  <p:embed/>
                </p:oleObj>
              </mc:Choice>
              <mc:Fallback>
                <p:oleObj name="公式" r:id="rId18" imgW="2019300" imgH="203200" progId="Equation.3">
                  <p:embed/>
                  <p:pic>
                    <p:nvPicPr>
                      <p:cNvPr id="0" name="对象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057775"/>
                        <a:ext cx="59436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C5BA5BE-0087-47AA-B4E6-634277D0A7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1933081"/>
              </p:ext>
            </p:extLst>
          </p:nvPr>
        </p:nvGraphicFramePr>
        <p:xfrm>
          <a:off x="1246188" y="5927725"/>
          <a:ext cx="538321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12" name="Equation" r:id="rId20" imgW="1828800" imgH="190500" progId="Equation.DSMT4">
                  <p:embed/>
                </p:oleObj>
              </mc:Choice>
              <mc:Fallback>
                <p:oleObj name="Equation" r:id="rId20" imgW="1828800" imgH="1905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188" y="5927725"/>
                        <a:ext cx="5383212" cy="4730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Oval 15">
            <a:extLst>
              <a:ext uri="{FF2B5EF4-FFF2-40B4-BE49-F238E27FC236}">
                <a16:creationId xmlns:a16="http://schemas.microsoft.com/office/drawing/2014/main" id="{D085BE49-5400-4759-8B21-83E6DC43D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526" y="1283128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7" name="Oval 16">
            <a:extLst>
              <a:ext uri="{FF2B5EF4-FFF2-40B4-BE49-F238E27FC236}">
                <a16:creationId xmlns:a16="http://schemas.microsoft.com/office/drawing/2014/main" id="{1825E9C8-C6F2-4CCB-83A8-270939DCF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8874" y="1293603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8" name="Oval 17">
            <a:extLst>
              <a:ext uri="{FF2B5EF4-FFF2-40B4-BE49-F238E27FC236}">
                <a16:creationId xmlns:a16="http://schemas.microsoft.com/office/drawing/2014/main" id="{BACBDF03-2A8C-424E-9063-7DB9E359C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1283128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9" name="Oval 21">
            <a:extLst>
              <a:ext uri="{FF2B5EF4-FFF2-40B4-BE49-F238E27FC236}">
                <a16:creationId xmlns:a16="http://schemas.microsoft.com/office/drawing/2014/main" id="{7622E4CB-9A75-48F1-BAFD-041C4FD57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589" y="2754636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0" name="Oval 22">
            <a:extLst>
              <a:ext uri="{FF2B5EF4-FFF2-40B4-BE49-F238E27FC236}">
                <a16:creationId xmlns:a16="http://schemas.microsoft.com/office/drawing/2014/main" id="{C01AC0DF-55CD-48DC-BB01-AE67C7D73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0195" y="273953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1" name="Oval 23">
            <a:extLst>
              <a:ext uri="{FF2B5EF4-FFF2-40B4-BE49-F238E27FC236}">
                <a16:creationId xmlns:a16="http://schemas.microsoft.com/office/drawing/2014/main" id="{239BEAD3-4BD9-456C-9D26-AEB0C5CDA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2754636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5" name="Oval 26">
            <a:extLst>
              <a:ext uri="{FF2B5EF4-FFF2-40B4-BE49-F238E27FC236}">
                <a16:creationId xmlns:a16="http://schemas.microsoft.com/office/drawing/2014/main" id="{BDCBD65E-4824-40A0-B31F-733F36EFC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1378" y="2753777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8" name="Line 32">
            <a:extLst>
              <a:ext uri="{FF2B5EF4-FFF2-40B4-BE49-F238E27FC236}">
                <a16:creationId xmlns:a16="http://schemas.microsoft.com/office/drawing/2014/main" id="{C522E097-0C2E-4FC5-A354-421AE11A785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0004" y="1396221"/>
            <a:ext cx="575835" cy="1348083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B07DD9E-1011-47AB-B4DC-1F30D4FEEB31}"/>
                  </a:ext>
                </a:extLst>
              </p:cNvPr>
              <p:cNvSpPr/>
              <p:nvPr/>
            </p:nvSpPr>
            <p:spPr>
              <a:xfrm>
                <a:off x="6319032" y="4218315"/>
                <a:ext cx="213084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∪{(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))}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B07DD9E-1011-47AB-B4DC-1F30D4FEEB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032" y="4218315"/>
                <a:ext cx="2130840" cy="52322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6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3" grpId="0"/>
      <p:bldP spid="48" grpId="0" animBg="1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7" name="Group 5">
            <a:extLst>
              <a:ext uri="{FF2B5EF4-FFF2-40B4-BE49-F238E27FC236}">
                <a16:creationId xmlns:a16="http://schemas.microsoft.com/office/drawing/2014/main" id="{670B1CC5-6A53-4C32-BDF2-782EE5048633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85788"/>
            <a:ext cx="4908550" cy="2843212"/>
            <a:chOff x="1152" y="1488"/>
            <a:chExt cx="3092" cy="1791"/>
          </a:xfrm>
        </p:grpSpPr>
        <p:sp>
          <p:nvSpPr>
            <p:cNvPr id="57390" name="Text Box 6">
              <a:extLst>
                <a:ext uri="{FF2B5EF4-FFF2-40B4-BE49-F238E27FC236}">
                  <a16:creationId xmlns:a16="http://schemas.microsoft.com/office/drawing/2014/main" id="{EAE35B0E-FB76-44AD-805B-0BB09DD0C5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7391" name="Text Box 7">
              <a:extLst>
                <a:ext uri="{FF2B5EF4-FFF2-40B4-BE49-F238E27FC236}">
                  <a16:creationId xmlns:a16="http://schemas.microsoft.com/office/drawing/2014/main" id="{145C4EEF-7753-43F0-9563-EFB7B3BCDE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7392" name="Text Box 8">
              <a:extLst>
                <a:ext uri="{FF2B5EF4-FFF2-40B4-BE49-F238E27FC236}">
                  <a16:creationId xmlns:a16="http://schemas.microsoft.com/office/drawing/2014/main" id="{477EE3F0-120A-48DE-907D-1C6287C87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7393" name="Text Box 9">
              <a:extLst>
                <a:ext uri="{FF2B5EF4-FFF2-40B4-BE49-F238E27FC236}">
                  <a16:creationId xmlns:a16="http://schemas.microsoft.com/office/drawing/2014/main" id="{34688847-9068-4908-A5EF-D850E83056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6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7394" name="Text Box 10">
              <a:extLst>
                <a:ext uri="{FF2B5EF4-FFF2-40B4-BE49-F238E27FC236}">
                  <a16:creationId xmlns:a16="http://schemas.microsoft.com/office/drawing/2014/main" id="{BE6932D9-4FBB-4AEF-B3E1-EFE8200E4F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7395" name="Text Box 11">
              <a:extLst>
                <a:ext uri="{FF2B5EF4-FFF2-40B4-BE49-F238E27FC236}">
                  <a16:creationId xmlns:a16="http://schemas.microsoft.com/office/drawing/2014/main" id="{75917410-90F2-44E1-BE8B-DE162C798B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7396" name="Text Box 12">
              <a:extLst>
                <a:ext uri="{FF2B5EF4-FFF2-40B4-BE49-F238E27FC236}">
                  <a16:creationId xmlns:a16="http://schemas.microsoft.com/office/drawing/2014/main" id="{6C966A34-D2B0-4076-A704-F047EF46FA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57397" name="Text Box 13">
              <a:extLst>
                <a:ext uri="{FF2B5EF4-FFF2-40B4-BE49-F238E27FC236}">
                  <a16:creationId xmlns:a16="http://schemas.microsoft.com/office/drawing/2014/main" id="{737AD658-A5E8-427A-9688-1BAEE07BA6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4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57398" name="Text Box 14">
              <a:extLst>
                <a:ext uri="{FF2B5EF4-FFF2-40B4-BE49-F238E27FC236}">
                  <a16:creationId xmlns:a16="http://schemas.microsoft.com/office/drawing/2014/main" id="{C72445B6-CDD8-4C13-BE9E-2CA10B18DF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488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57399" name="Text Box 15">
              <a:extLst>
                <a:ext uri="{FF2B5EF4-FFF2-40B4-BE49-F238E27FC236}">
                  <a16:creationId xmlns:a16="http://schemas.microsoft.com/office/drawing/2014/main" id="{5B4757CD-8EAD-43C9-A48D-1B535C727D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57400" name="Text Box 16">
              <a:extLst>
                <a:ext uri="{FF2B5EF4-FFF2-40B4-BE49-F238E27FC236}">
                  <a16:creationId xmlns:a16="http://schemas.microsoft.com/office/drawing/2014/main" id="{F1BAF6A5-5A9D-4549-949C-B7EB2A39C2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302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7401" name="Text Box 17">
              <a:extLst>
                <a:ext uri="{FF2B5EF4-FFF2-40B4-BE49-F238E27FC236}">
                  <a16:creationId xmlns:a16="http://schemas.microsoft.com/office/drawing/2014/main" id="{4C08412A-7E6C-4A36-B4E8-2DC30F9D56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" y="30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7402" name="Text Box 18">
              <a:extLst>
                <a:ext uri="{FF2B5EF4-FFF2-40B4-BE49-F238E27FC236}">
                  <a16:creationId xmlns:a16="http://schemas.microsoft.com/office/drawing/2014/main" id="{3B6C4F96-CE3C-4B74-99A0-CCADE91EB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0" y="30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7403" name="Text Box 19">
              <a:extLst>
                <a:ext uri="{FF2B5EF4-FFF2-40B4-BE49-F238E27FC236}">
                  <a16:creationId xmlns:a16="http://schemas.microsoft.com/office/drawing/2014/main" id="{F9E38EB8-8D12-4385-9F8D-05A34D7B1D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30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7404" name="Text Box 20">
              <a:extLst>
                <a:ext uri="{FF2B5EF4-FFF2-40B4-BE49-F238E27FC236}">
                  <a16:creationId xmlns:a16="http://schemas.microsoft.com/office/drawing/2014/main" id="{D1F8BAFB-55D5-4467-BAEE-BFF81EF328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4" y="30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7405" name="Text Box 21">
              <a:extLst>
                <a:ext uri="{FF2B5EF4-FFF2-40B4-BE49-F238E27FC236}">
                  <a16:creationId xmlns:a16="http://schemas.microsoft.com/office/drawing/2014/main" id="{38758410-002A-404E-8863-A6DBCD59A1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8" y="30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7406" name="Text Box 22">
              <a:extLst>
                <a:ext uri="{FF2B5EF4-FFF2-40B4-BE49-F238E27FC236}">
                  <a16:creationId xmlns:a16="http://schemas.microsoft.com/office/drawing/2014/main" id="{EECF6C80-2C70-45E4-85A0-72E56B6B4F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" y="30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57407" name="Text Box 23">
              <a:extLst>
                <a:ext uri="{FF2B5EF4-FFF2-40B4-BE49-F238E27FC236}">
                  <a16:creationId xmlns:a16="http://schemas.microsoft.com/office/drawing/2014/main" id="{1F139782-14F2-4750-9DB9-9BED052D31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8" y="30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57408" name="Text Box 24">
              <a:extLst>
                <a:ext uri="{FF2B5EF4-FFF2-40B4-BE49-F238E27FC236}">
                  <a16:creationId xmlns:a16="http://schemas.microsoft.com/office/drawing/2014/main" id="{107EF30C-FC56-47C0-92D0-24E4F432CC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0" y="3048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57409" name="Text Box 25">
              <a:extLst>
                <a:ext uri="{FF2B5EF4-FFF2-40B4-BE49-F238E27FC236}">
                  <a16:creationId xmlns:a16="http://schemas.microsoft.com/office/drawing/2014/main" id="{DEEB16CA-B91B-4551-B074-B173C18138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0" y="30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8</a:t>
              </a:r>
            </a:p>
          </p:txBody>
        </p:sp>
      </p:grpSp>
      <p:grpSp>
        <p:nvGrpSpPr>
          <p:cNvPr id="57348" name="Group 26">
            <a:extLst>
              <a:ext uri="{FF2B5EF4-FFF2-40B4-BE49-F238E27FC236}">
                <a16:creationId xmlns:a16="http://schemas.microsoft.com/office/drawing/2014/main" id="{F7A53C0F-C445-472E-964F-1FFF3FC7B27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914400"/>
            <a:ext cx="4724400" cy="2209800"/>
            <a:chOff x="1200" y="1680"/>
            <a:chExt cx="2976" cy="1392"/>
          </a:xfrm>
        </p:grpSpPr>
        <p:sp>
          <p:nvSpPr>
            <p:cNvPr id="57370" name="Oval 27">
              <a:extLst>
                <a:ext uri="{FF2B5EF4-FFF2-40B4-BE49-F238E27FC236}">
                  <a16:creationId xmlns:a16="http://schemas.microsoft.com/office/drawing/2014/main" id="{FDCA412B-C7BF-47DA-B814-FA7745606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7371" name="Oval 28">
              <a:extLst>
                <a:ext uri="{FF2B5EF4-FFF2-40B4-BE49-F238E27FC236}">
                  <a16:creationId xmlns:a16="http://schemas.microsoft.com/office/drawing/2014/main" id="{FD67AE9D-02F7-4A7E-BDB4-67AC3E88A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7372" name="Oval 29">
              <a:extLst>
                <a:ext uri="{FF2B5EF4-FFF2-40B4-BE49-F238E27FC236}">
                  <a16:creationId xmlns:a16="http://schemas.microsoft.com/office/drawing/2014/main" id="{F5BBDE81-162D-4A24-AABB-9AEAD3764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7373" name="Oval 30">
              <a:extLst>
                <a:ext uri="{FF2B5EF4-FFF2-40B4-BE49-F238E27FC236}">
                  <a16:creationId xmlns:a16="http://schemas.microsoft.com/office/drawing/2014/main" id="{A63FCE58-2362-44AA-8D12-3F0FF1FE3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7374" name="Oval 31">
              <a:extLst>
                <a:ext uri="{FF2B5EF4-FFF2-40B4-BE49-F238E27FC236}">
                  <a16:creationId xmlns:a16="http://schemas.microsoft.com/office/drawing/2014/main" id="{7A95A4AE-FBCC-48FE-A580-E5E793FDB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7375" name="Oval 32">
              <a:extLst>
                <a:ext uri="{FF2B5EF4-FFF2-40B4-BE49-F238E27FC236}">
                  <a16:creationId xmlns:a16="http://schemas.microsoft.com/office/drawing/2014/main" id="{B9D6892C-5C84-4ACE-BDC8-3F0C3896A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7376" name="Oval 33">
              <a:extLst>
                <a:ext uri="{FF2B5EF4-FFF2-40B4-BE49-F238E27FC236}">
                  <a16:creationId xmlns:a16="http://schemas.microsoft.com/office/drawing/2014/main" id="{1DCBDC22-6524-4F2B-A222-AB2DA7CF9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7377" name="Oval 34">
              <a:extLst>
                <a:ext uri="{FF2B5EF4-FFF2-40B4-BE49-F238E27FC236}">
                  <a16:creationId xmlns:a16="http://schemas.microsoft.com/office/drawing/2014/main" id="{10B912FE-3865-4522-BD02-CDE0ED6C0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7378" name="Oval 35">
              <a:extLst>
                <a:ext uri="{FF2B5EF4-FFF2-40B4-BE49-F238E27FC236}">
                  <a16:creationId xmlns:a16="http://schemas.microsoft.com/office/drawing/2014/main" id="{D0E5FAA3-91B5-42B9-B9C1-3DEC5666B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7379" name="Oval 36">
              <a:extLst>
                <a:ext uri="{FF2B5EF4-FFF2-40B4-BE49-F238E27FC236}">
                  <a16:creationId xmlns:a16="http://schemas.microsoft.com/office/drawing/2014/main" id="{5B323E61-9A54-4D0C-BA7A-D70C55216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7380" name="Oval 37">
              <a:extLst>
                <a:ext uri="{FF2B5EF4-FFF2-40B4-BE49-F238E27FC236}">
                  <a16:creationId xmlns:a16="http://schemas.microsoft.com/office/drawing/2014/main" id="{4DE249B0-3B48-4788-B4BD-6A1F3531B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7381" name="Oval 38">
              <a:extLst>
                <a:ext uri="{FF2B5EF4-FFF2-40B4-BE49-F238E27FC236}">
                  <a16:creationId xmlns:a16="http://schemas.microsoft.com/office/drawing/2014/main" id="{A7CEC65B-B04D-4E0B-8165-44494F107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7382" name="Oval 39">
              <a:extLst>
                <a:ext uri="{FF2B5EF4-FFF2-40B4-BE49-F238E27FC236}">
                  <a16:creationId xmlns:a16="http://schemas.microsoft.com/office/drawing/2014/main" id="{6EF922A3-2DA3-4AE3-AB50-FF36F4738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7383" name="Oval 40">
              <a:extLst>
                <a:ext uri="{FF2B5EF4-FFF2-40B4-BE49-F238E27FC236}">
                  <a16:creationId xmlns:a16="http://schemas.microsoft.com/office/drawing/2014/main" id="{D4E0B83F-04F9-4232-BFC6-84018D9DD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7384" name="Oval 41">
              <a:extLst>
                <a:ext uri="{FF2B5EF4-FFF2-40B4-BE49-F238E27FC236}">
                  <a16:creationId xmlns:a16="http://schemas.microsoft.com/office/drawing/2014/main" id="{F311D491-F9C0-4805-967B-4D7E817AD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7385" name="Oval 42">
              <a:extLst>
                <a:ext uri="{FF2B5EF4-FFF2-40B4-BE49-F238E27FC236}">
                  <a16:creationId xmlns:a16="http://schemas.microsoft.com/office/drawing/2014/main" id="{AA8DF875-9A05-4585-9F95-026C0B164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7386" name="Oval 43">
              <a:extLst>
                <a:ext uri="{FF2B5EF4-FFF2-40B4-BE49-F238E27FC236}">
                  <a16:creationId xmlns:a16="http://schemas.microsoft.com/office/drawing/2014/main" id="{72992A79-4DE5-42DD-808D-A67445E76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7387" name="Oval 44">
              <a:extLst>
                <a:ext uri="{FF2B5EF4-FFF2-40B4-BE49-F238E27FC236}">
                  <a16:creationId xmlns:a16="http://schemas.microsoft.com/office/drawing/2014/main" id="{4A5BE83D-8FC9-4D0B-98DD-7101CFF0C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7388" name="Oval 45">
              <a:extLst>
                <a:ext uri="{FF2B5EF4-FFF2-40B4-BE49-F238E27FC236}">
                  <a16:creationId xmlns:a16="http://schemas.microsoft.com/office/drawing/2014/main" id="{BECD2E0A-77BE-453B-A800-D06C9D6E3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6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7389" name="Oval 46">
              <a:extLst>
                <a:ext uri="{FF2B5EF4-FFF2-40B4-BE49-F238E27FC236}">
                  <a16:creationId xmlns:a16="http://schemas.microsoft.com/office/drawing/2014/main" id="{CBA23223-FC44-4E7B-8C16-8CF1DCF3E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57349" name="Line 47">
            <a:extLst>
              <a:ext uri="{FF2B5EF4-FFF2-40B4-BE49-F238E27FC236}">
                <a16:creationId xmlns:a16="http://schemas.microsoft.com/office/drawing/2014/main" id="{7F13FB2A-A462-47D7-9DBA-BBEEC051342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0668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0" name="Line 53">
            <a:extLst>
              <a:ext uri="{FF2B5EF4-FFF2-40B4-BE49-F238E27FC236}">
                <a16:creationId xmlns:a16="http://schemas.microsoft.com/office/drawing/2014/main" id="{FD3E09D5-47A8-4698-A0CF-3D836BE71CD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990600"/>
            <a:ext cx="1524000" cy="190500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1" name="Line 55">
            <a:extLst>
              <a:ext uri="{FF2B5EF4-FFF2-40B4-BE49-F238E27FC236}">
                <a16:creationId xmlns:a16="http://schemas.microsoft.com/office/drawing/2014/main" id="{D4BDBAB2-A686-41D7-A677-2F2C9B15C30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66800" y="1066800"/>
            <a:ext cx="1981200" cy="190500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2" name="Line 57">
            <a:extLst>
              <a:ext uri="{FF2B5EF4-FFF2-40B4-BE49-F238E27FC236}">
                <a16:creationId xmlns:a16="http://schemas.microsoft.com/office/drawing/2014/main" id="{0C2F1092-163C-4725-B6BF-1C7D5CB0B6C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1066800"/>
            <a:ext cx="762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3" name="Line 59">
            <a:extLst>
              <a:ext uri="{FF2B5EF4-FFF2-40B4-BE49-F238E27FC236}">
                <a16:creationId xmlns:a16="http://schemas.microsoft.com/office/drawing/2014/main" id="{B379A2FE-A053-4927-BD25-8A4A393B3D7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990600"/>
            <a:ext cx="449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4" name="Line 60">
            <a:extLst>
              <a:ext uri="{FF2B5EF4-FFF2-40B4-BE49-F238E27FC236}">
                <a16:creationId xmlns:a16="http://schemas.microsoft.com/office/drawing/2014/main" id="{6047787A-4035-4CE0-B47F-55ECDA893E4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0480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09" name="Line 61">
            <a:extLst>
              <a:ext uri="{FF2B5EF4-FFF2-40B4-BE49-F238E27FC236}">
                <a16:creationId xmlns:a16="http://schemas.microsoft.com/office/drawing/2014/main" id="{62BF9A59-A7CC-4392-AFBE-66BFE6C873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1066800"/>
            <a:ext cx="1524000" cy="19050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6" name="Rectangle 63">
            <a:extLst>
              <a:ext uri="{FF2B5EF4-FFF2-40B4-BE49-F238E27FC236}">
                <a16:creationId xmlns:a16="http://schemas.microsoft.com/office/drawing/2014/main" id="{337BE593-870C-4B8B-B0F9-5131803F3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7357" name="Rectangle 67">
            <a:extLst>
              <a:ext uri="{FF2B5EF4-FFF2-40B4-BE49-F238E27FC236}">
                <a16:creationId xmlns:a16="http://schemas.microsoft.com/office/drawing/2014/main" id="{9E2D31E0-881A-4B74-837B-4820DDBB9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7358" name="Rectangle 70">
            <a:extLst>
              <a:ext uri="{FF2B5EF4-FFF2-40B4-BE49-F238E27FC236}">
                <a16:creationId xmlns:a16="http://schemas.microsoft.com/office/drawing/2014/main" id="{6249596B-FBF0-4D38-A0A9-F07B3606C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7359" name="Rectangle 75">
            <a:extLst>
              <a:ext uri="{FF2B5EF4-FFF2-40B4-BE49-F238E27FC236}">
                <a16:creationId xmlns:a16="http://schemas.microsoft.com/office/drawing/2014/main" id="{84889D7E-A87A-4C8A-90CD-84A255DF4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27722" name="Object 74">
            <a:extLst>
              <a:ext uri="{FF2B5EF4-FFF2-40B4-BE49-F238E27FC236}">
                <a16:creationId xmlns:a16="http://schemas.microsoft.com/office/drawing/2014/main" id="{BFB3D624-6A67-4194-92CC-6D317E2237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614005"/>
              </p:ext>
            </p:extLst>
          </p:nvPr>
        </p:nvGraphicFramePr>
        <p:xfrm>
          <a:off x="522288" y="4267200"/>
          <a:ext cx="615156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22" name="Equation" r:id="rId3" imgW="1727200" imgH="190500" progId="Equation.DSMT4">
                  <p:embed/>
                </p:oleObj>
              </mc:Choice>
              <mc:Fallback>
                <p:oleObj name="Equation" r:id="rId3" imgW="1727200" imgH="190500" progId="Equation.DSMT4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88" y="4267200"/>
                        <a:ext cx="6151562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1" name="Rectangle 77">
            <a:extLst>
              <a:ext uri="{FF2B5EF4-FFF2-40B4-BE49-F238E27FC236}">
                <a16:creationId xmlns:a16="http://schemas.microsoft.com/office/drawing/2014/main" id="{0D78CEF1-F6EC-42B3-BF1B-1568DD708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27724" name="Object 76">
            <a:extLst>
              <a:ext uri="{FF2B5EF4-FFF2-40B4-BE49-F238E27FC236}">
                <a16:creationId xmlns:a16="http://schemas.microsoft.com/office/drawing/2014/main" id="{55A29584-20AD-4350-81FC-BF8CBAD6C8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1736820"/>
              </p:ext>
            </p:extLst>
          </p:nvPr>
        </p:nvGraphicFramePr>
        <p:xfrm>
          <a:off x="501650" y="4953000"/>
          <a:ext cx="370046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23" name="Equation" r:id="rId5" imgW="1257300" imgH="190500" progId="Equation.DSMT4">
                  <p:embed/>
                </p:oleObj>
              </mc:Choice>
              <mc:Fallback>
                <p:oleObj name="Equation" r:id="rId5" imgW="1257300" imgH="190500" progId="Equation.DSMT4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" y="4953000"/>
                        <a:ext cx="3700463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3" name="Rectangle 81">
            <a:extLst>
              <a:ext uri="{FF2B5EF4-FFF2-40B4-BE49-F238E27FC236}">
                <a16:creationId xmlns:a16="http://schemas.microsoft.com/office/drawing/2014/main" id="{9000300A-1E81-429F-A210-1184D3CE0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7364" name="Rectangle 83">
            <a:extLst>
              <a:ext uri="{FF2B5EF4-FFF2-40B4-BE49-F238E27FC236}">
                <a16:creationId xmlns:a16="http://schemas.microsoft.com/office/drawing/2014/main" id="{F937BFD4-16E6-4006-832C-58AF6B3D3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57365" name="Object 82">
            <a:extLst>
              <a:ext uri="{FF2B5EF4-FFF2-40B4-BE49-F238E27FC236}">
                <a16:creationId xmlns:a16="http://schemas.microsoft.com/office/drawing/2014/main" id="{B0820990-FB70-440B-94C8-8882D4ECD1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7106199"/>
              </p:ext>
            </p:extLst>
          </p:nvPr>
        </p:nvGraphicFramePr>
        <p:xfrm>
          <a:off x="5943600" y="1219200"/>
          <a:ext cx="88106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24" name="Equation" r:id="rId7" imgW="406224" imgH="190417" progId="Equation.DSMT4">
                  <p:embed/>
                </p:oleObj>
              </mc:Choice>
              <mc:Fallback>
                <p:oleObj name="Equation" r:id="rId7" imgW="406224" imgH="190417" progId="Equation.DSMT4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219200"/>
                        <a:ext cx="88106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6" name="Rectangle 85">
            <a:extLst>
              <a:ext uri="{FF2B5EF4-FFF2-40B4-BE49-F238E27FC236}">
                <a16:creationId xmlns:a16="http://schemas.microsoft.com/office/drawing/2014/main" id="{9A5F1B7B-9C97-4472-9DE0-32CA8464C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57367" name="Object 84">
            <a:extLst>
              <a:ext uri="{FF2B5EF4-FFF2-40B4-BE49-F238E27FC236}">
                <a16:creationId xmlns:a16="http://schemas.microsoft.com/office/drawing/2014/main" id="{44445C7B-F790-4695-A1C3-9C5AADA1E5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268311"/>
              </p:ext>
            </p:extLst>
          </p:nvPr>
        </p:nvGraphicFramePr>
        <p:xfrm>
          <a:off x="5943600" y="1789113"/>
          <a:ext cx="12414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25" name="Equation" r:id="rId9" imgW="532937" imgH="177646" progId="Equation.DSMT4">
                  <p:embed/>
                </p:oleObj>
              </mc:Choice>
              <mc:Fallback>
                <p:oleObj name="Equation" r:id="rId9" imgW="532937" imgH="177646" progId="Equation.DSMT4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789113"/>
                        <a:ext cx="124142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8815A43A-043A-48B1-B81F-2591D0C197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042907"/>
              </p:ext>
            </p:extLst>
          </p:nvPr>
        </p:nvGraphicFramePr>
        <p:xfrm>
          <a:off x="485774" y="3573463"/>
          <a:ext cx="39401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26" name="Equation" r:id="rId11" imgW="1511300" imgH="190500" progId="Equation.DSMT4">
                  <p:embed/>
                </p:oleObj>
              </mc:Choice>
              <mc:Fallback>
                <p:oleObj name="Equation" r:id="rId11" imgW="1511300" imgH="1905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4" y="3573463"/>
                        <a:ext cx="39401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6F1B1434-5A98-4E9B-A818-B28CD02286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065413"/>
              </p:ext>
            </p:extLst>
          </p:nvPr>
        </p:nvGraphicFramePr>
        <p:xfrm>
          <a:off x="5791200" y="2611438"/>
          <a:ext cx="10382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27" name="Equation" r:id="rId13" imgW="444307" imgH="190417" progId="Equation.DSMT4">
                  <p:embed/>
                </p:oleObj>
              </mc:Choice>
              <mc:Fallback>
                <p:oleObj name="Equation" r:id="rId13" imgW="444307" imgH="190417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611438"/>
                        <a:ext cx="103822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7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7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5" descr="STATBAR">
            <a:extLst>
              <a:ext uri="{FF2B5EF4-FFF2-40B4-BE49-F238E27FC236}">
                <a16:creationId xmlns:a16="http://schemas.microsoft.com/office/drawing/2014/main" id="{293468BE-B77E-4543-9FFD-D8EB1D5ADB9C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58371" name="Text Box 6">
            <a:extLst>
              <a:ext uri="{FF2B5EF4-FFF2-40B4-BE49-F238E27FC236}">
                <a16:creationId xmlns:a16="http://schemas.microsoft.com/office/drawing/2014/main" id="{F5DCD744-D76F-431B-935C-1905BA2C2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25438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电路布线</a:t>
            </a:r>
          </a:p>
        </p:txBody>
      </p:sp>
      <p:sp>
        <p:nvSpPr>
          <p:cNvPr id="58372" name="Line 8">
            <a:extLst>
              <a:ext uri="{FF2B5EF4-FFF2-40B4-BE49-F238E27FC236}">
                <a16:creationId xmlns:a16="http://schemas.microsoft.com/office/drawing/2014/main" id="{001227E8-521C-4A9B-ACF3-13DB47E1FCB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1384300"/>
            <a:ext cx="304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73" name="Line 9">
            <a:extLst>
              <a:ext uri="{FF2B5EF4-FFF2-40B4-BE49-F238E27FC236}">
                <a16:creationId xmlns:a16="http://schemas.microsoft.com/office/drawing/2014/main" id="{D12D4023-FC3E-496D-8155-A92C1A3FFAB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2832100"/>
            <a:ext cx="304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74" name="Oval 12">
            <a:extLst>
              <a:ext uri="{FF2B5EF4-FFF2-40B4-BE49-F238E27FC236}">
                <a16:creationId xmlns:a16="http://schemas.microsoft.com/office/drawing/2014/main" id="{1A7517EC-B994-44FB-8DDB-06601165E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308100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8375" name="Oval 13">
            <a:extLst>
              <a:ext uri="{FF2B5EF4-FFF2-40B4-BE49-F238E27FC236}">
                <a16:creationId xmlns:a16="http://schemas.microsoft.com/office/drawing/2014/main" id="{6556B460-8472-4E16-8A64-97347230B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308100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8376" name="Oval 15">
            <a:extLst>
              <a:ext uri="{FF2B5EF4-FFF2-40B4-BE49-F238E27FC236}">
                <a16:creationId xmlns:a16="http://schemas.microsoft.com/office/drawing/2014/main" id="{5EE19E2D-B30E-4863-97C5-830387974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308100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8377" name="Oval 16">
            <a:extLst>
              <a:ext uri="{FF2B5EF4-FFF2-40B4-BE49-F238E27FC236}">
                <a16:creationId xmlns:a16="http://schemas.microsoft.com/office/drawing/2014/main" id="{032DE305-F797-473F-8D35-B14BD716A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1308100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8378" name="Oval 17">
            <a:extLst>
              <a:ext uri="{FF2B5EF4-FFF2-40B4-BE49-F238E27FC236}">
                <a16:creationId xmlns:a16="http://schemas.microsoft.com/office/drawing/2014/main" id="{57574EF3-F80B-4136-B0C6-D6E4F7EA7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1308100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8379" name="Oval 21">
            <a:extLst>
              <a:ext uri="{FF2B5EF4-FFF2-40B4-BE49-F238E27FC236}">
                <a16:creationId xmlns:a16="http://schemas.microsoft.com/office/drawing/2014/main" id="{8AF690C9-5A86-484D-8E40-98D011580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7559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8380" name="Oval 22">
            <a:extLst>
              <a:ext uri="{FF2B5EF4-FFF2-40B4-BE49-F238E27FC236}">
                <a16:creationId xmlns:a16="http://schemas.microsoft.com/office/drawing/2014/main" id="{EA372C7E-2D05-4BC8-9C0D-59B0A6651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7559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8381" name="Oval 23">
            <a:extLst>
              <a:ext uri="{FF2B5EF4-FFF2-40B4-BE49-F238E27FC236}">
                <a16:creationId xmlns:a16="http://schemas.microsoft.com/office/drawing/2014/main" id="{1AAAF75B-C512-46BD-AFC3-7CCC19787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7559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8382" name="Oval 24">
            <a:extLst>
              <a:ext uri="{FF2B5EF4-FFF2-40B4-BE49-F238E27FC236}">
                <a16:creationId xmlns:a16="http://schemas.microsoft.com/office/drawing/2014/main" id="{0FD5E3B1-33F8-49BC-8DC1-8F0242C30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7559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8383" name="Oval 26">
            <a:extLst>
              <a:ext uri="{FF2B5EF4-FFF2-40B4-BE49-F238E27FC236}">
                <a16:creationId xmlns:a16="http://schemas.microsoft.com/office/drawing/2014/main" id="{0D1765F0-11B6-47CA-98A9-40B53FDA4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7559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8384" name="Oval 29">
            <a:extLst>
              <a:ext uri="{FF2B5EF4-FFF2-40B4-BE49-F238E27FC236}">
                <a16:creationId xmlns:a16="http://schemas.microsoft.com/office/drawing/2014/main" id="{894AFE42-AEEE-4235-B446-119FCF2C2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1308100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8385" name="Line 32">
            <a:extLst>
              <a:ext uri="{FF2B5EF4-FFF2-40B4-BE49-F238E27FC236}">
                <a16:creationId xmlns:a16="http://schemas.microsoft.com/office/drawing/2014/main" id="{47127F8F-DC93-40E5-9701-C2CFE8FCD6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4363" y="1471613"/>
            <a:ext cx="838200" cy="129540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86" name="Text Box 33">
            <a:extLst>
              <a:ext uri="{FF2B5EF4-FFF2-40B4-BE49-F238E27FC236}">
                <a16:creationId xmlns:a16="http://schemas.microsoft.com/office/drawing/2014/main" id="{7BA9A9D1-D870-430B-8438-633C5DFC9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1963" y="908050"/>
            <a:ext cx="2492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58387" name="Rectangle 35">
            <a:extLst>
              <a:ext uri="{FF2B5EF4-FFF2-40B4-BE49-F238E27FC236}">
                <a16:creationId xmlns:a16="http://schemas.microsoft.com/office/drawing/2014/main" id="{762EA14E-3E38-4C04-BD79-18DF15A40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graphicFrame>
        <p:nvGraphicFramePr>
          <p:cNvPr id="58388" name="Object 34">
            <a:extLst>
              <a:ext uri="{FF2B5EF4-FFF2-40B4-BE49-F238E27FC236}">
                <a16:creationId xmlns:a16="http://schemas.microsoft.com/office/drawing/2014/main" id="{ECC2901E-3BC3-4F7F-BC8B-CF50E78268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7853869"/>
              </p:ext>
            </p:extLst>
          </p:nvPr>
        </p:nvGraphicFramePr>
        <p:xfrm>
          <a:off x="6400800" y="3008313"/>
          <a:ext cx="381000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55" name="Equation" r:id="rId4" imgW="253890" imgH="190417" progId="Equation.DSMT4">
                  <p:embed/>
                </p:oleObj>
              </mc:Choice>
              <mc:Fallback>
                <p:oleObj name="Equation" r:id="rId4" imgW="253890" imgH="190417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008313"/>
                        <a:ext cx="381000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9" name="Rectangle 38">
            <a:extLst>
              <a:ext uri="{FF2B5EF4-FFF2-40B4-BE49-F238E27FC236}">
                <a16:creationId xmlns:a16="http://schemas.microsoft.com/office/drawing/2014/main" id="{D24D9D48-BEBF-4073-85D3-67E4B37C9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graphicFrame>
        <p:nvGraphicFramePr>
          <p:cNvPr id="58390" name="Object 37">
            <a:extLst>
              <a:ext uri="{FF2B5EF4-FFF2-40B4-BE49-F238E27FC236}">
                <a16:creationId xmlns:a16="http://schemas.microsoft.com/office/drawing/2014/main" id="{F6C56F52-65D5-4EB4-BA91-24C7653F31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8987751"/>
              </p:ext>
            </p:extLst>
          </p:nvPr>
        </p:nvGraphicFramePr>
        <p:xfrm>
          <a:off x="279400" y="1054100"/>
          <a:ext cx="155733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56" name="Equation" r:id="rId6" imgW="495085" imgH="190417" progId="Equation.DSMT4">
                  <p:embed/>
                </p:oleObj>
              </mc:Choice>
              <mc:Fallback>
                <p:oleObj name="Equation" r:id="rId6" imgW="495085" imgH="190417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" y="1054100"/>
                        <a:ext cx="1557338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91" name="Rectangle 40">
            <a:extLst>
              <a:ext uri="{FF2B5EF4-FFF2-40B4-BE49-F238E27FC236}">
                <a16:creationId xmlns:a16="http://schemas.microsoft.com/office/drawing/2014/main" id="{859CADE6-D31C-4E37-B41B-70005E4AB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8392" name="Rectangle 42">
            <a:extLst>
              <a:ext uri="{FF2B5EF4-FFF2-40B4-BE49-F238E27FC236}">
                <a16:creationId xmlns:a16="http://schemas.microsoft.com/office/drawing/2014/main" id="{4C5B5E76-2EF2-42B6-9C4E-0FD2BABFA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graphicFrame>
        <p:nvGraphicFramePr>
          <p:cNvPr id="58393" name="Object 41">
            <a:extLst>
              <a:ext uri="{FF2B5EF4-FFF2-40B4-BE49-F238E27FC236}">
                <a16:creationId xmlns:a16="http://schemas.microsoft.com/office/drawing/2014/main" id="{BAB5A790-D448-4789-9D2D-43B8F6B84C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4568457"/>
              </p:ext>
            </p:extLst>
          </p:nvPr>
        </p:nvGraphicFramePr>
        <p:xfrm>
          <a:off x="2057400" y="1155700"/>
          <a:ext cx="1573213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57" name="Equation" r:id="rId8" imgW="672808" imgH="190417" progId="Equation.DSMT4">
                  <p:embed/>
                </p:oleObj>
              </mc:Choice>
              <mc:Fallback>
                <p:oleObj name="Equation" r:id="rId8" imgW="672808" imgH="190417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155700"/>
                        <a:ext cx="1573213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94" name="Rectangle 45">
            <a:extLst>
              <a:ext uri="{FF2B5EF4-FFF2-40B4-BE49-F238E27FC236}">
                <a16:creationId xmlns:a16="http://schemas.microsoft.com/office/drawing/2014/main" id="{347516F4-65EE-4E68-AE4C-85924B1EB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8395" name="Text Box 33">
            <a:extLst>
              <a:ext uri="{FF2B5EF4-FFF2-40B4-BE49-F238E27FC236}">
                <a16:creationId xmlns:a16="http://schemas.microsoft.com/office/drawing/2014/main" id="{C1D88590-927A-4B66-A6F8-318F59309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5025" y="2289175"/>
            <a:ext cx="2603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</a:rPr>
              <a:t>j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40576153-55AE-4F44-A6CD-DAC1CF931A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715448"/>
              </p:ext>
            </p:extLst>
          </p:nvPr>
        </p:nvGraphicFramePr>
        <p:xfrm>
          <a:off x="1606550" y="2673350"/>
          <a:ext cx="29654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58" name="Equation" r:id="rId10" imgW="1104900" imgH="190500" progId="Equation.DSMT4">
                  <p:embed/>
                </p:oleObj>
              </mc:Choice>
              <mc:Fallback>
                <p:oleObj name="Equation" r:id="rId10" imgW="1104900" imgH="1905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550" y="2673350"/>
                        <a:ext cx="296545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Line 14">
            <a:extLst>
              <a:ext uri="{FF2B5EF4-FFF2-40B4-BE49-F238E27FC236}">
                <a16:creationId xmlns:a16="http://schemas.microsoft.com/office/drawing/2014/main" id="{67DD0AED-7FFE-44AA-9EC0-79290C656E8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" y="2933700"/>
            <a:ext cx="914400" cy="0"/>
          </a:xfrm>
          <a:prstGeom prst="line">
            <a:avLst/>
          </a:prstGeom>
          <a:noFill/>
          <a:ln w="1270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D6DD6C13-30A1-49C1-8581-D3B45DF4CF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5396772"/>
              </p:ext>
            </p:extLst>
          </p:nvPr>
        </p:nvGraphicFramePr>
        <p:xfrm>
          <a:off x="1600200" y="3352800"/>
          <a:ext cx="24384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59" name="Equation" r:id="rId12" imgW="825500" imgH="190500" progId="Equation.DSMT4">
                  <p:embed/>
                </p:oleObj>
              </mc:Choice>
              <mc:Fallback>
                <p:oleObj name="Equation" r:id="rId12" imgW="825500" imgH="1905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352800"/>
                        <a:ext cx="24384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C5E8CB97-F60A-4663-A7F4-6681BA3B2C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953205"/>
              </p:ext>
            </p:extLst>
          </p:nvPr>
        </p:nvGraphicFramePr>
        <p:xfrm>
          <a:off x="436563" y="1885950"/>
          <a:ext cx="3449637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60" name="Equation" r:id="rId14" imgW="1180588" imgH="203112" progId="Equation.DSMT4">
                  <p:embed/>
                </p:oleObj>
              </mc:Choice>
              <mc:Fallback>
                <p:oleObj name="Equation" r:id="rId14" imgW="1180588" imgH="203112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3" y="1885950"/>
                        <a:ext cx="3449637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Line 14">
            <a:extLst>
              <a:ext uri="{FF2B5EF4-FFF2-40B4-BE49-F238E27FC236}">
                <a16:creationId xmlns:a16="http://schemas.microsoft.com/office/drawing/2014/main" id="{CFF3AB0B-54CF-4714-96D2-A11AF8E90E59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5330825"/>
            <a:ext cx="914400" cy="0"/>
          </a:xfrm>
          <a:prstGeom prst="line">
            <a:avLst/>
          </a:prstGeom>
          <a:noFill/>
          <a:ln w="1270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80AD5A52-E531-41A1-B55B-7E48DE8F50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986718"/>
              </p:ext>
            </p:extLst>
          </p:nvPr>
        </p:nvGraphicFramePr>
        <p:xfrm>
          <a:off x="1905000" y="5053013"/>
          <a:ext cx="4603750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61" name="Equation" r:id="rId16" imgW="1346200" imgH="190500" progId="Equation.DSMT4">
                  <p:embed/>
                </p:oleObj>
              </mc:Choice>
              <mc:Fallback>
                <p:oleObj name="Equation" r:id="rId16" imgW="1346200" imgH="190500" progId="Equation.DSMT4">
                  <p:embed/>
                  <p:pic>
                    <p:nvPicPr>
                      <p:cNvPr id="0" name="对象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053013"/>
                        <a:ext cx="4603750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8E5BBE8F-D5B8-46DD-8477-CDB2F4AC44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574195"/>
              </p:ext>
            </p:extLst>
          </p:nvPr>
        </p:nvGraphicFramePr>
        <p:xfrm>
          <a:off x="1905000" y="5683250"/>
          <a:ext cx="35877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62" name="Equation" r:id="rId18" imgW="1219200" imgH="190500" progId="Equation.DSMT4">
                  <p:embed/>
                </p:oleObj>
              </mc:Choice>
              <mc:Fallback>
                <p:oleObj name="Equation" r:id="rId18" imgW="1219200" imgH="190500" progId="Equation.DSMT4">
                  <p:embed/>
                  <p:pic>
                    <p:nvPicPr>
                      <p:cNvPr id="0" name="对象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683250"/>
                        <a:ext cx="358775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54A9881A-7ED1-4F77-B0DD-3098A4A501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8334193"/>
              </p:ext>
            </p:extLst>
          </p:nvPr>
        </p:nvGraphicFramePr>
        <p:xfrm>
          <a:off x="1568868" y="4070350"/>
          <a:ext cx="4603749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63" name="Equation" r:id="rId20" imgW="1612900" imgH="190500" progId="Equation.DSMT4">
                  <p:embed/>
                </p:oleObj>
              </mc:Choice>
              <mc:Fallback>
                <p:oleObj name="Equation" r:id="rId20" imgW="1612900" imgH="190500" progId="Equation.DSMT4">
                  <p:embed/>
                  <p:pic>
                    <p:nvPicPr>
                      <p:cNvPr id="0" name="对象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868" y="4070350"/>
                        <a:ext cx="4603749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Line 14">
            <a:extLst>
              <a:ext uri="{FF2B5EF4-FFF2-40B4-BE49-F238E27FC236}">
                <a16:creationId xmlns:a16="http://schemas.microsoft.com/office/drawing/2014/main" id="{9462A00A-221C-415A-B65C-5F1DE8B4959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337050"/>
            <a:ext cx="914400" cy="0"/>
          </a:xfrm>
          <a:prstGeom prst="line">
            <a:avLst/>
          </a:prstGeom>
          <a:noFill/>
          <a:ln w="1270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4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3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5" descr="STATBAR">
            <a:extLst>
              <a:ext uri="{FF2B5EF4-FFF2-40B4-BE49-F238E27FC236}">
                <a16:creationId xmlns:a16="http://schemas.microsoft.com/office/drawing/2014/main" id="{A78531B6-C840-4E41-B495-622B73AF4AFF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60419" name="Text Box 6">
            <a:extLst>
              <a:ext uri="{FF2B5EF4-FFF2-40B4-BE49-F238E27FC236}">
                <a16:creationId xmlns:a16="http://schemas.microsoft.com/office/drawing/2014/main" id="{1B74AEB4-FF54-4AFB-B070-734750931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25438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电路布线</a:t>
            </a:r>
          </a:p>
        </p:txBody>
      </p:sp>
      <p:sp>
        <p:nvSpPr>
          <p:cNvPr id="60420" name="Line 8">
            <a:extLst>
              <a:ext uri="{FF2B5EF4-FFF2-40B4-BE49-F238E27FC236}">
                <a16:creationId xmlns:a16="http://schemas.microsoft.com/office/drawing/2014/main" id="{758814DB-8DE4-4FD6-BB9C-8F0C5FF6083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1384300"/>
            <a:ext cx="304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21" name="Line 9">
            <a:extLst>
              <a:ext uri="{FF2B5EF4-FFF2-40B4-BE49-F238E27FC236}">
                <a16:creationId xmlns:a16="http://schemas.microsoft.com/office/drawing/2014/main" id="{DB8365F4-906D-4BF4-AF6C-C5F8023670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2832100"/>
            <a:ext cx="304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22" name="Oval 12">
            <a:extLst>
              <a:ext uri="{FF2B5EF4-FFF2-40B4-BE49-F238E27FC236}">
                <a16:creationId xmlns:a16="http://schemas.microsoft.com/office/drawing/2014/main" id="{2060C0C5-4377-49A9-B3BC-5A2FC0ED9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308100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0423" name="Oval 13">
            <a:extLst>
              <a:ext uri="{FF2B5EF4-FFF2-40B4-BE49-F238E27FC236}">
                <a16:creationId xmlns:a16="http://schemas.microsoft.com/office/drawing/2014/main" id="{ABFAF340-19D0-4A44-AF39-E53708C71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308100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0424" name="Oval 15">
            <a:extLst>
              <a:ext uri="{FF2B5EF4-FFF2-40B4-BE49-F238E27FC236}">
                <a16:creationId xmlns:a16="http://schemas.microsoft.com/office/drawing/2014/main" id="{28B2DF8C-987F-43A6-9343-69D94AF0F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308100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0425" name="Oval 16">
            <a:extLst>
              <a:ext uri="{FF2B5EF4-FFF2-40B4-BE49-F238E27FC236}">
                <a16:creationId xmlns:a16="http://schemas.microsoft.com/office/drawing/2014/main" id="{254A3899-3C20-4B95-AF5E-164126160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1308100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0426" name="Oval 17">
            <a:extLst>
              <a:ext uri="{FF2B5EF4-FFF2-40B4-BE49-F238E27FC236}">
                <a16:creationId xmlns:a16="http://schemas.microsoft.com/office/drawing/2014/main" id="{DC1C7718-BE91-4740-B451-440CF0E6F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1308100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0427" name="Oval 21">
            <a:extLst>
              <a:ext uri="{FF2B5EF4-FFF2-40B4-BE49-F238E27FC236}">
                <a16:creationId xmlns:a16="http://schemas.microsoft.com/office/drawing/2014/main" id="{F4EDADF6-3608-46FB-85B1-59EA19048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7559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0428" name="Oval 22">
            <a:extLst>
              <a:ext uri="{FF2B5EF4-FFF2-40B4-BE49-F238E27FC236}">
                <a16:creationId xmlns:a16="http://schemas.microsoft.com/office/drawing/2014/main" id="{952970FA-D563-44A5-B1D3-A5FE1BE46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7559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0429" name="Oval 23">
            <a:extLst>
              <a:ext uri="{FF2B5EF4-FFF2-40B4-BE49-F238E27FC236}">
                <a16:creationId xmlns:a16="http://schemas.microsoft.com/office/drawing/2014/main" id="{64FCF693-2A9C-45E9-BFB8-61BAF34FD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7559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0430" name="Oval 24">
            <a:extLst>
              <a:ext uri="{FF2B5EF4-FFF2-40B4-BE49-F238E27FC236}">
                <a16:creationId xmlns:a16="http://schemas.microsoft.com/office/drawing/2014/main" id="{1DB160A1-43D4-4CC3-91A9-E1AE27EE2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7559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0431" name="Oval 26">
            <a:extLst>
              <a:ext uri="{FF2B5EF4-FFF2-40B4-BE49-F238E27FC236}">
                <a16:creationId xmlns:a16="http://schemas.microsoft.com/office/drawing/2014/main" id="{9E0228B0-4B54-407A-AEFA-A399BEA2F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7559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0432" name="Oval 29">
            <a:extLst>
              <a:ext uri="{FF2B5EF4-FFF2-40B4-BE49-F238E27FC236}">
                <a16:creationId xmlns:a16="http://schemas.microsoft.com/office/drawing/2014/main" id="{51F257D7-06CF-46A2-A288-7EE7D2299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1308100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0433" name="Line 32">
            <a:extLst>
              <a:ext uri="{FF2B5EF4-FFF2-40B4-BE49-F238E27FC236}">
                <a16:creationId xmlns:a16="http://schemas.microsoft.com/office/drawing/2014/main" id="{EFB6E82D-6DAB-479A-A136-3C0188ABFB4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4363" y="1471613"/>
            <a:ext cx="838200" cy="129540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34" name="Text Box 33">
            <a:extLst>
              <a:ext uri="{FF2B5EF4-FFF2-40B4-BE49-F238E27FC236}">
                <a16:creationId xmlns:a16="http://schemas.microsoft.com/office/drawing/2014/main" id="{E97CFF23-29C3-45C1-9ACD-1974BAA49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1963" y="908050"/>
            <a:ext cx="2492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60435" name="Rectangle 35">
            <a:extLst>
              <a:ext uri="{FF2B5EF4-FFF2-40B4-BE49-F238E27FC236}">
                <a16:creationId xmlns:a16="http://schemas.microsoft.com/office/drawing/2014/main" id="{A2B5A5E3-E281-4BAD-8049-B9D2252CE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graphicFrame>
        <p:nvGraphicFramePr>
          <p:cNvPr id="60436" name="Object 34">
            <a:extLst>
              <a:ext uri="{FF2B5EF4-FFF2-40B4-BE49-F238E27FC236}">
                <a16:creationId xmlns:a16="http://schemas.microsoft.com/office/drawing/2014/main" id="{7C4D44DF-1AF0-4AA6-9178-8ACD6D7BE0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6639508"/>
              </p:ext>
            </p:extLst>
          </p:nvPr>
        </p:nvGraphicFramePr>
        <p:xfrm>
          <a:off x="6400800" y="3008313"/>
          <a:ext cx="381000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20" name="Equation" r:id="rId4" imgW="253890" imgH="190417" progId="Equation.DSMT4">
                  <p:embed/>
                </p:oleObj>
              </mc:Choice>
              <mc:Fallback>
                <p:oleObj name="Equation" r:id="rId4" imgW="253890" imgH="190417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008313"/>
                        <a:ext cx="381000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7" name="Rectangle 38">
            <a:extLst>
              <a:ext uri="{FF2B5EF4-FFF2-40B4-BE49-F238E27FC236}">
                <a16:creationId xmlns:a16="http://schemas.microsoft.com/office/drawing/2014/main" id="{58000E85-495C-43BF-8691-DB491A690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graphicFrame>
        <p:nvGraphicFramePr>
          <p:cNvPr id="60438" name="Object 37">
            <a:extLst>
              <a:ext uri="{FF2B5EF4-FFF2-40B4-BE49-F238E27FC236}">
                <a16:creationId xmlns:a16="http://schemas.microsoft.com/office/drawing/2014/main" id="{ABFE9FA0-EFD1-434E-BDA9-ED3E887C42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6910823"/>
              </p:ext>
            </p:extLst>
          </p:nvPr>
        </p:nvGraphicFramePr>
        <p:xfrm>
          <a:off x="204787" y="1001237"/>
          <a:ext cx="187642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21" name="Equation" r:id="rId6" imgW="596641" imgH="177723" progId="Equation.DSMT4">
                  <p:embed/>
                </p:oleObj>
              </mc:Choice>
              <mc:Fallback>
                <p:oleObj name="Equation" r:id="rId6" imgW="596641" imgH="177723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7" y="1001237"/>
                        <a:ext cx="1876425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9" name="Rectangle 40">
            <a:extLst>
              <a:ext uri="{FF2B5EF4-FFF2-40B4-BE49-F238E27FC236}">
                <a16:creationId xmlns:a16="http://schemas.microsoft.com/office/drawing/2014/main" id="{FF6A5F78-2CDE-49C3-9A6B-C13C3690F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0440" name="Rectangle 42">
            <a:extLst>
              <a:ext uri="{FF2B5EF4-FFF2-40B4-BE49-F238E27FC236}">
                <a16:creationId xmlns:a16="http://schemas.microsoft.com/office/drawing/2014/main" id="{E9BDC413-E964-4AD0-BE16-E0F07FBDD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graphicFrame>
        <p:nvGraphicFramePr>
          <p:cNvPr id="60441" name="Object 41">
            <a:extLst>
              <a:ext uri="{FF2B5EF4-FFF2-40B4-BE49-F238E27FC236}">
                <a16:creationId xmlns:a16="http://schemas.microsoft.com/office/drawing/2014/main" id="{7F0D7B63-CB0F-4CE3-AEC9-D90A74644D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08960"/>
              </p:ext>
            </p:extLst>
          </p:nvPr>
        </p:nvGraphicFramePr>
        <p:xfrm>
          <a:off x="2057400" y="1155700"/>
          <a:ext cx="1573213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22" name="Equation" r:id="rId8" imgW="672808" imgH="190417" progId="Equation.DSMT4">
                  <p:embed/>
                </p:oleObj>
              </mc:Choice>
              <mc:Fallback>
                <p:oleObj name="Equation" r:id="rId8" imgW="672808" imgH="190417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155700"/>
                        <a:ext cx="1573213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42" name="Rectangle 45">
            <a:extLst>
              <a:ext uri="{FF2B5EF4-FFF2-40B4-BE49-F238E27FC236}">
                <a16:creationId xmlns:a16="http://schemas.microsoft.com/office/drawing/2014/main" id="{30D3E4FE-36B1-471A-8128-2A022C5D5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0443" name="Text Box 33">
            <a:extLst>
              <a:ext uri="{FF2B5EF4-FFF2-40B4-BE49-F238E27FC236}">
                <a16:creationId xmlns:a16="http://schemas.microsoft.com/office/drawing/2014/main" id="{E41AB44D-FFBA-4413-8BA0-23C48ABF9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5025" y="2289175"/>
            <a:ext cx="2603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</a:rPr>
              <a:t>j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7F68A5A5-AE55-4104-B3F0-B3A66FEBEC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4058183"/>
              </p:ext>
            </p:extLst>
          </p:nvPr>
        </p:nvGraphicFramePr>
        <p:xfrm>
          <a:off x="561975" y="1828800"/>
          <a:ext cx="3629025" cy="57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23" name="Equation" r:id="rId10" imgW="1485900" imgH="203200" progId="Equation.DSMT4">
                  <p:embed/>
                </p:oleObj>
              </mc:Choice>
              <mc:Fallback>
                <p:oleObj name="Equation" r:id="rId10" imgW="1485900" imgH="2032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" y="1828800"/>
                        <a:ext cx="3629025" cy="5761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Line 14">
            <a:extLst>
              <a:ext uri="{FF2B5EF4-FFF2-40B4-BE49-F238E27FC236}">
                <a16:creationId xmlns:a16="http://schemas.microsoft.com/office/drawing/2014/main" id="{E63E4425-7E6B-4EF2-A3BB-81A3E94604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5867400"/>
            <a:ext cx="914400" cy="0"/>
          </a:xfrm>
          <a:prstGeom prst="line">
            <a:avLst/>
          </a:prstGeom>
          <a:noFill/>
          <a:ln w="1270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870982BA-35D1-437D-8C5C-644A7CDC7C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0338346"/>
              </p:ext>
            </p:extLst>
          </p:nvPr>
        </p:nvGraphicFramePr>
        <p:xfrm>
          <a:off x="1905000" y="5683250"/>
          <a:ext cx="35877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24" name="Equation" r:id="rId12" imgW="1219200" imgH="190500" progId="Equation.DSMT4">
                  <p:embed/>
                </p:oleObj>
              </mc:Choice>
              <mc:Fallback>
                <p:oleObj name="Equation" r:id="rId12" imgW="1219200" imgH="190500" progId="Equation.DSMT4">
                  <p:embed/>
                  <p:pic>
                    <p:nvPicPr>
                      <p:cNvPr id="0" name="对象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683250"/>
                        <a:ext cx="358775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Line 14">
            <a:extLst>
              <a:ext uri="{FF2B5EF4-FFF2-40B4-BE49-F238E27FC236}">
                <a16:creationId xmlns:a16="http://schemas.microsoft.com/office/drawing/2014/main" id="{64AD6577-2BDC-4A81-AD18-89079F990C0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337050"/>
            <a:ext cx="914400" cy="0"/>
          </a:xfrm>
          <a:prstGeom prst="line">
            <a:avLst/>
          </a:prstGeom>
          <a:noFill/>
          <a:ln w="1270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66956A70-7694-4DB3-B97B-D05887072D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4705645"/>
              </p:ext>
            </p:extLst>
          </p:nvPr>
        </p:nvGraphicFramePr>
        <p:xfrm>
          <a:off x="561975" y="2487614"/>
          <a:ext cx="3629025" cy="57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25" name="Equation" r:id="rId14" imgW="1485900" imgH="203200" progId="Equation.DSMT4">
                  <p:embed/>
                </p:oleObj>
              </mc:Choice>
              <mc:Fallback>
                <p:oleObj name="Equation" r:id="rId14" imgW="1485900" imgH="2032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" y="2487614"/>
                        <a:ext cx="3629025" cy="5761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2CC73EF0-F74F-4533-8316-431C5E3403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1562241"/>
              </p:ext>
            </p:extLst>
          </p:nvPr>
        </p:nvGraphicFramePr>
        <p:xfrm>
          <a:off x="436563" y="3352800"/>
          <a:ext cx="3602037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26" name="Equation" r:id="rId16" imgW="1180588" imgH="203112" progId="Equation.DSMT4">
                  <p:embed/>
                </p:oleObj>
              </mc:Choice>
              <mc:Fallback>
                <p:oleObj name="Equation" r:id="rId16" imgW="1180588" imgH="203112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3" y="3352800"/>
                        <a:ext cx="3602037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A7FEACE4-0F66-40EB-8EFF-81CAE6B6F7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7427808"/>
              </p:ext>
            </p:extLst>
          </p:nvPr>
        </p:nvGraphicFramePr>
        <p:xfrm>
          <a:off x="1714500" y="4143375"/>
          <a:ext cx="59436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27" name="公式" r:id="rId18" imgW="2019300" imgH="203200" progId="Equation.3">
                  <p:embed/>
                </p:oleObj>
              </mc:Choice>
              <mc:Fallback>
                <p:oleObj name="公式" r:id="rId18" imgW="2019300" imgH="203200" progId="Equation.3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4143375"/>
                        <a:ext cx="59436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BDF83C32-7AE7-4398-93C7-E223539B45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9552183"/>
              </p:ext>
            </p:extLst>
          </p:nvPr>
        </p:nvGraphicFramePr>
        <p:xfrm>
          <a:off x="512763" y="4926013"/>
          <a:ext cx="2763837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28" name="Equation" r:id="rId20" imgW="1180588" imgH="203112" progId="Equation.DSMT4">
                  <p:embed/>
                </p:oleObj>
              </mc:Choice>
              <mc:Fallback>
                <p:oleObj name="Equation" r:id="rId20" imgW="1180588" imgH="203112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63" y="4926013"/>
                        <a:ext cx="2763837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9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3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5" descr="STATBAR">
            <a:extLst>
              <a:ext uri="{FF2B5EF4-FFF2-40B4-BE49-F238E27FC236}">
                <a16:creationId xmlns:a16="http://schemas.microsoft.com/office/drawing/2014/main" id="{2C0D9CAC-4773-4DF3-8775-D1D29A3CA951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61443" name="Text Box 6">
            <a:extLst>
              <a:ext uri="{FF2B5EF4-FFF2-40B4-BE49-F238E27FC236}">
                <a16:creationId xmlns:a16="http://schemas.microsoft.com/office/drawing/2014/main" id="{EBE6B68F-9D33-43FE-92E5-2EE1D5A8B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25438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电路布线</a:t>
            </a:r>
          </a:p>
        </p:txBody>
      </p:sp>
      <p:sp>
        <p:nvSpPr>
          <p:cNvPr id="61444" name="Line 8">
            <a:extLst>
              <a:ext uri="{FF2B5EF4-FFF2-40B4-BE49-F238E27FC236}">
                <a16:creationId xmlns:a16="http://schemas.microsoft.com/office/drawing/2014/main" id="{73C194B8-4AC1-499D-8D60-47BDDE27627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1384300"/>
            <a:ext cx="304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45" name="Line 9">
            <a:extLst>
              <a:ext uri="{FF2B5EF4-FFF2-40B4-BE49-F238E27FC236}">
                <a16:creationId xmlns:a16="http://schemas.microsoft.com/office/drawing/2014/main" id="{D49ECBEC-F7C7-4333-ABD9-288623AFF87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2832100"/>
            <a:ext cx="304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46" name="Oval 12">
            <a:extLst>
              <a:ext uri="{FF2B5EF4-FFF2-40B4-BE49-F238E27FC236}">
                <a16:creationId xmlns:a16="http://schemas.microsoft.com/office/drawing/2014/main" id="{6379AAB7-763D-40D5-8855-BAC06C7B6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308100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1447" name="Oval 13">
            <a:extLst>
              <a:ext uri="{FF2B5EF4-FFF2-40B4-BE49-F238E27FC236}">
                <a16:creationId xmlns:a16="http://schemas.microsoft.com/office/drawing/2014/main" id="{339D24CD-DCCB-4B50-B47A-260906364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308100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1448" name="Oval 15">
            <a:extLst>
              <a:ext uri="{FF2B5EF4-FFF2-40B4-BE49-F238E27FC236}">
                <a16:creationId xmlns:a16="http://schemas.microsoft.com/office/drawing/2014/main" id="{9F546200-B22B-4546-936A-0E852A7D2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308100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1449" name="Oval 16">
            <a:extLst>
              <a:ext uri="{FF2B5EF4-FFF2-40B4-BE49-F238E27FC236}">
                <a16:creationId xmlns:a16="http://schemas.microsoft.com/office/drawing/2014/main" id="{10EC7DA2-5A4C-4E0B-9F07-D8712D19F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1308100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1450" name="Oval 17">
            <a:extLst>
              <a:ext uri="{FF2B5EF4-FFF2-40B4-BE49-F238E27FC236}">
                <a16:creationId xmlns:a16="http://schemas.microsoft.com/office/drawing/2014/main" id="{41E80585-03E7-41FE-9BF6-8F7F93D69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1308100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1451" name="Oval 21">
            <a:extLst>
              <a:ext uri="{FF2B5EF4-FFF2-40B4-BE49-F238E27FC236}">
                <a16:creationId xmlns:a16="http://schemas.microsoft.com/office/drawing/2014/main" id="{FBBCF3A6-7A12-4BBE-9B59-AF0BE094B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7559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1452" name="Oval 22">
            <a:extLst>
              <a:ext uri="{FF2B5EF4-FFF2-40B4-BE49-F238E27FC236}">
                <a16:creationId xmlns:a16="http://schemas.microsoft.com/office/drawing/2014/main" id="{AF778A1E-DFD9-4A38-B14A-B481519C8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7559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1453" name="Oval 23">
            <a:extLst>
              <a:ext uri="{FF2B5EF4-FFF2-40B4-BE49-F238E27FC236}">
                <a16:creationId xmlns:a16="http://schemas.microsoft.com/office/drawing/2014/main" id="{2EEEC27C-8FD9-4B88-930A-2E1F9E25E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7559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1454" name="Oval 24">
            <a:extLst>
              <a:ext uri="{FF2B5EF4-FFF2-40B4-BE49-F238E27FC236}">
                <a16:creationId xmlns:a16="http://schemas.microsoft.com/office/drawing/2014/main" id="{D3221DEA-8BA9-4669-871D-FB11C145C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7559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1455" name="Oval 26">
            <a:extLst>
              <a:ext uri="{FF2B5EF4-FFF2-40B4-BE49-F238E27FC236}">
                <a16:creationId xmlns:a16="http://schemas.microsoft.com/office/drawing/2014/main" id="{2C3A43A8-B3AA-4615-AF22-190648FE6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7559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1456" name="Oval 29">
            <a:extLst>
              <a:ext uri="{FF2B5EF4-FFF2-40B4-BE49-F238E27FC236}">
                <a16:creationId xmlns:a16="http://schemas.microsoft.com/office/drawing/2014/main" id="{41AF8F31-E5F8-4692-8ADA-186113DC9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1308100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1457" name="Line 32">
            <a:extLst>
              <a:ext uri="{FF2B5EF4-FFF2-40B4-BE49-F238E27FC236}">
                <a16:creationId xmlns:a16="http://schemas.microsoft.com/office/drawing/2014/main" id="{76453A41-BE39-460E-9994-BEE47BB4325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4363" y="1471613"/>
            <a:ext cx="838200" cy="129540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58" name="Text Box 33">
            <a:extLst>
              <a:ext uri="{FF2B5EF4-FFF2-40B4-BE49-F238E27FC236}">
                <a16:creationId xmlns:a16="http://schemas.microsoft.com/office/drawing/2014/main" id="{FBFEB06E-466B-42B3-B32B-268816D67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1963" y="908050"/>
            <a:ext cx="2492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61459" name="Rectangle 35">
            <a:extLst>
              <a:ext uri="{FF2B5EF4-FFF2-40B4-BE49-F238E27FC236}">
                <a16:creationId xmlns:a16="http://schemas.microsoft.com/office/drawing/2014/main" id="{5BDA23D4-0116-4875-AF7E-307457212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graphicFrame>
        <p:nvGraphicFramePr>
          <p:cNvPr id="61460" name="Object 34">
            <a:extLst>
              <a:ext uri="{FF2B5EF4-FFF2-40B4-BE49-F238E27FC236}">
                <a16:creationId xmlns:a16="http://schemas.microsoft.com/office/drawing/2014/main" id="{AF8345A2-10F1-4B69-B4CC-FEF617B59E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8634774"/>
              </p:ext>
            </p:extLst>
          </p:nvPr>
        </p:nvGraphicFramePr>
        <p:xfrm>
          <a:off x="6400800" y="3008313"/>
          <a:ext cx="381000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2" name="Equation" r:id="rId4" imgW="253890" imgH="190417" progId="Equation.DSMT4">
                  <p:embed/>
                </p:oleObj>
              </mc:Choice>
              <mc:Fallback>
                <p:oleObj name="Equation" r:id="rId4" imgW="253890" imgH="190417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008313"/>
                        <a:ext cx="381000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61" name="Rectangle 38">
            <a:extLst>
              <a:ext uri="{FF2B5EF4-FFF2-40B4-BE49-F238E27FC236}">
                <a16:creationId xmlns:a16="http://schemas.microsoft.com/office/drawing/2014/main" id="{CE91621A-D7E9-49FD-9D58-E504E6602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graphicFrame>
        <p:nvGraphicFramePr>
          <p:cNvPr id="61462" name="Object 37">
            <a:extLst>
              <a:ext uri="{FF2B5EF4-FFF2-40B4-BE49-F238E27FC236}">
                <a16:creationId xmlns:a16="http://schemas.microsoft.com/office/drawing/2014/main" id="{AE7F54EE-051C-4BD6-815B-978F39E1CB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3488446"/>
              </p:ext>
            </p:extLst>
          </p:nvPr>
        </p:nvGraphicFramePr>
        <p:xfrm>
          <a:off x="120650" y="990600"/>
          <a:ext cx="187642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3" name="Equation" r:id="rId6" imgW="596641" imgH="177723" progId="Equation.DSMT4">
                  <p:embed/>
                </p:oleObj>
              </mc:Choice>
              <mc:Fallback>
                <p:oleObj name="Equation" r:id="rId6" imgW="596641" imgH="177723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990600"/>
                        <a:ext cx="1876425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63" name="Rectangle 40">
            <a:extLst>
              <a:ext uri="{FF2B5EF4-FFF2-40B4-BE49-F238E27FC236}">
                <a16:creationId xmlns:a16="http://schemas.microsoft.com/office/drawing/2014/main" id="{4032E0A1-8FDA-4C71-AAEB-0F18BBFE3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1464" name="Rectangle 42">
            <a:extLst>
              <a:ext uri="{FF2B5EF4-FFF2-40B4-BE49-F238E27FC236}">
                <a16:creationId xmlns:a16="http://schemas.microsoft.com/office/drawing/2014/main" id="{15160BBC-CA6B-4EDE-84F9-CD6AE31FB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graphicFrame>
        <p:nvGraphicFramePr>
          <p:cNvPr id="61465" name="Object 41">
            <a:extLst>
              <a:ext uri="{FF2B5EF4-FFF2-40B4-BE49-F238E27FC236}">
                <a16:creationId xmlns:a16="http://schemas.microsoft.com/office/drawing/2014/main" id="{1A7081D3-66CC-4899-BF04-19817470A6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021553"/>
              </p:ext>
            </p:extLst>
          </p:nvPr>
        </p:nvGraphicFramePr>
        <p:xfrm>
          <a:off x="2057400" y="1155700"/>
          <a:ext cx="1573213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4" name="Equation" r:id="rId8" imgW="672808" imgH="190417" progId="Equation.DSMT4">
                  <p:embed/>
                </p:oleObj>
              </mc:Choice>
              <mc:Fallback>
                <p:oleObj name="Equation" r:id="rId8" imgW="672808" imgH="190417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155700"/>
                        <a:ext cx="1573213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66" name="Rectangle 45">
            <a:extLst>
              <a:ext uri="{FF2B5EF4-FFF2-40B4-BE49-F238E27FC236}">
                <a16:creationId xmlns:a16="http://schemas.microsoft.com/office/drawing/2014/main" id="{31230C68-42DE-4CA7-8F8B-6D8E65469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1467" name="Text Box 33">
            <a:extLst>
              <a:ext uri="{FF2B5EF4-FFF2-40B4-BE49-F238E27FC236}">
                <a16:creationId xmlns:a16="http://schemas.microsoft.com/office/drawing/2014/main" id="{F43DE2E2-BA6F-4EC0-A799-49915799A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5025" y="2289175"/>
            <a:ext cx="2603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</a:rPr>
              <a:t>j</a:t>
            </a:r>
          </a:p>
        </p:txBody>
      </p:sp>
      <p:graphicFrame>
        <p:nvGraphicFramePr>
          <p:cNvPr id="61468" name="对象 5">
            <a:extLst>
              <a:ext uri="{FF2B5EF4-FFF2-40B4-BE49-F238E27FC236}">
                <a16:creationId xmlns:a16="http://schemas.microsoft.com/office/drawing/2014/main" id="{8D03E0C4-8A0B-47A2-A112-1BA76AD2B1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3530667"/>
              </p:ext>
            </p:extLst>
          </p:nvPr>
        </p:nvGraphicFramePr>
        <p:xfrm>
          <a:off x="228601" y="1828800"/>
          <a:ext cx="434340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5" name="Equation" r:id="rId10" imgW="1485900" imgH="203200" progId="Equation.DSMT4">
                  <p:embed/>
                </p:oleObj>
              </mc:Choice>
              <mc:Fallback>
                <p:oleObj name="Equation" r:id="rId10" imgW="1485900" imgH="2032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1" y="1828800"/>
                        <a:ext cx="4343400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Line 14">
            <a:extLst>
              <a:ext uri="{FF2B5EF4-FFF2-40B4-BE49-F238E27FC236}">
                <a16:creationId xmlns:a16="http://schemas.microsoft.com/office/drawing/2014/main" id="{FA402F19-911B-4B56-B0D4-890E45976A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3505200"/>
            <a:ext cx="0" cy="831850"/>
          </a:xfrm>
          <a:prstGeom prst="line">
            <a:avLst/>
          </a:prstGeom>
          <a:noFill/>
          <a:ln w="1270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1470" name="对象 3">
            <a:extLst>
              <a:ext uri="{FF2B5EF4-FFF2-40B4-BE49-F238E27FC236}">
                <a16:creationId xmlns:a16="http://schemas.microsoft.com/office/drawing/2014/main" id="{43A87B90-C9F7-431A-A831-6D79488B8F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615328"/>
              </p:ext>
            </p:extLst>
          </p:nvPr>
        </p:nvGraphicFramePr>
        <p:xfrm>
          <a:off x="304801" y="2487613"/>
          <a:ext cx="4267200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6" name="Equation" r:id="rId12" imgW="1485900" imgH="203200" progId="Equation.DSMT4">
                  <p:embed/>
                </p:oleObj>
              </mc:Choice>
              <mc:Fallback>
                <p:oleObj name="Equation" r:id="rId12" imgW="1485900" imgH="2032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1" y="2487613"/>
                        <a:ext cx="4267200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61DA3E8-5699-4F74-93CC-60108AF68C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263734"/>
              </p:ext>
            </p:extLst>
          </p:nvPr>
        </p:nvGraphicFramePr>
        <p:xfrm>
          <a:off x="492125" y="4724400"/>
          <a:ext cx="77374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7" name="Equation" r:id="rId14" imgW="2628900" imgH="190500" progId="Equation.DSMT4">
                  <p:embed/>
                </p:oleObj>
              </mc:Choice>
              <mc:Fallback>
                <p:oleObj name="Equation" r:id="rId14" imgW="2628900" imgH="1905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" y="4724400"/>
                        <a:ext cx="773747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7" name="Group 5">
            <a:extLst>
              <a:ext uri="{FF2B5EF4-FFF2-40B4-BE49-F238E27FC236}">
                <a16:creationId xmlns:a16="http://schemas.microsoft.com/office/drawing/2014/main" id="{FE4E0C94-CAC7-40CD-95D7-C95B06AE766B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85788"/>
            <a:ext cx="4908550" cy="2843212"/>
            <a:chOff x="1152" y="1488"/>
            <a:chExt cx="3092" cy="1791"/>
          </a:xfrm>
        </p:grpSpPr>
        <p:sp>
          <p:nvSpPr>
            <p:cNvPr id="62510" name="Text Box 6">
              <a:extLst>
                <a:ext uri="{FF2B5EF4-FFF2-40B4-BE49-F238E27FC236}">
                  <a16:creationId xmlns:a16="http://schemas.microsoft.com/office/drawing/2014/main" id="{FD0F4D14-F4D9-46BF-B8C1-F7A4AAB858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2511" name="Text Box 7">
              <a:extLst>
                <a:ext uri="{FF2B5EF4-FFF2-40B4-BE49-F238E27FC236}">
                  <a16:creationId xmlns:a16="http://schemas.microsoft.com/office/drawing/2014/main" id="{8DA9766A-2378-4C2B-A071-45FA992F2A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2512" name="Text Box 8">
              <a:extLst>
                <a:ext uri="{FF2B5EF4-FFF2-40B4-BE49-F238E27FC236}">
                  <a16:creationId xmlns:a16="http://schemas.microsoft.com/office/drawing/2014/main" id="{0ADC1E9B-6562-4AB8-886E-0229964E86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62513" name="Text Box 9">
              <a:extLst>
                <a:ext uri="{FF2B5EF4-FFF2-40B4-BE49-F238E27FC236}">
                  <a16:creationId xmlns:a16="http://schemas.microsoft.com/office/drawing/2014/main" id="{663A9399-2AF0-4EE7-9124-D9890FC39F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6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62514" name="Text Box 10">
              <a:extLst>
                <a:ext uri="{FF2B5EF4-FFF2-40B4-BE49-F238E27FC236}">
                  <a16:creationId xmlns:a16="http://schemas.microsoft.com/office/drawing/2014/main" id="{73AE43F1-ADB3-4156-8AC9-8CA2C47721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62515" name="Text Box 11">
              <a:extLst>
                <a:ext uri="{FF2B5EF4-FFF2-40B4-BE49-F238E27FC236}">
                  <a16:creationId xmlns:a16="http://schemas.microsoft.com/office/drawing/2014/main" id="{3CAE7BE3-B810-45BC-B84B-C793DEAEF4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62516" name="Text Box 12">
              <a:extLst>
                <a:ext uri="{FF2B5EF4-FFF2-40B4-BE49-F238E27FC236}">
                  <a16:creationId xmlns:a16="http://schemas.microsoft.com/office/drawing/2014/main" id="{7EB7B6F9-3B5D-4DC6-AEA4-2B38E8561B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62517" name="Text Box 13">
              <a:extLst>
                <a:ext uri="{FF2B5EF4-FFF2-40B4-BE49-F238E27FC236}">
                  <a16:creationId xmlns:a16="http://schemas.microsoft.com/office/drawing/2014/main" id="{2FD85D12-7715-4786-AD0C-60FAD7F097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4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62518" name="Text Box 14">
              <a:extLst>
                <a:ext uri="{FF2B5EF4-FFF2-40B4-BE49-F238E27FC236}">
                  <a16:creationId xmlns:a16="http://schemas.microsoft.com/office/drawing/2014/main" id="{F7244AD9-1D61-417C-8EEE-E7F7C9B177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488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62519" name="Text Box 15">
              <a:extLst>
                <a:ext uri="{FF2B5EF4-FFF2-40B4-BE49-F238E27FC236}">
                  <a16:creationId xmlns:a16="http://schemas.microsoft.com/office/drawing/2014/main" id="{C2C3E21E-3D93-4900-AAA3-A9F57C85ED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62520" name="Text Box 16">
              <a:extLst>
                <a:ext uri="{FF2B5EF4-FFF2-40B4-BE49-F238E27FC236}">
                  <a16:creationId xmlns:a16="http://schemas.microsoft.com/office/drawing/2014/main" id="{9F530C38-DB99-4A4D-BA86-794909B6FC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302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2521" name="Text Box 17">
              <a:extLst>
                <a:ext uri="{FF2B5EF4-FFF2-40B4-BE49-F238E27FC236}">
                  <a16:creationId xmlns:a16="http://schemas.microsoft.com/office/drawing/2014/main" id="{EC0966E7-6669-4E19-8772-476EE2974D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" y="30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2522" name="Text Box 18">
              <a:extLst>
                <a:ext uri="{FF2B5EF4-FFF2-40B4-BE49-F238E27FC236}">
                  <a16:creationId xmlns:a16="http://schemas.microsoft.com/office/drawing/2014/main" id="{1C191591-F471-4041-940E-7FCF8861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0" y="30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62523" name="Text Box 19">
              <a:extLst>
                <a:ext uri="{FF2B5EF4-FFF2-40B4-BE49-F238E27FC236}">
                  <a16:creationId xmlns:a16="http://schemas.microsoft.com/office/drawing/2014/main" id="{CEA984FB-2067-4867-B2C6-45353E144C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30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62524" name="Text Box 20">
              <a:extLst>
                <a:ext uri="{FF2B5EF4-FFF2-40B4-BE49-F238E27FC236}">
                  <a16:creationId xmlns:a16="http://schemas.microsoft.com/office/drawing/2014/main" id="{CD893234-83B2-4CCF-9C1C-537863A2BB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4" y="30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62525" name="Text Box 21">
              <a:extLst>
                <a:ext uri="{FF2B5EF4-FFF2-40B4-BE49-F238E27FC236}">
                  <a16:creationId xmlns:a16="http://schemas.microsoft.com/office/drawing/2014/main" id="{025DB677-201A-441C-80AB-3DBDA51F48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8" y="30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62526" name="Text Box 22">
              <a:extLst>
                <a:ext uri="{FF2B5EF4-FFF2-40B4-BE49-F238E27FC236}">
                  <a16:creationId xmlns:a16="http://schemas.microsoft.com/office/drawing/2014/main" id="{F5C45895-DFEA-421D-AAAD-DF79F9A829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" y="30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62527" name="Text Box 23">
              <a:extLst>
                <a:ext uri="{FF2B5EF4-FFF2-40B4-BE49-F238E27FC236}">
                  <a16:creationId xmlns:a16="http://schemas.microsoft.com/office/drawing/2014/main" id="{F82E8B29-7723-40E9-9797-95E7F3C018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8" y="30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62528" name="Text Box 24">
              <a:extLst>
                <a:ext uri="{FF2B5EF4-FFF2-40B4-BE49-F238E27FC236}">
                  <a16:creationId xmlns:a16="http://schemas.microsoft.com/office/drawing/2014/main" id="{36665BBF-6DA0-47AD-866D-F9C01A9952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0" y="3048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62529" name="Text Box 25">
              <a:extLst>
                <a:ext uri="{FF2B5EF4-FFF2-40B4-BE49-F238E27FC236}">
                  <a16:creationId xmlns:a16="http://schemas.microsoft.com/office/drawing/2014/main" id="{2932C781-19AD-4ED8-855C-877E7F74CB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0" y="30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8</a:t>
              </a:r>
            </a:p>
          </p:txBody>
        </p:sp>
      </p:grpSp>
      <p:grpSp>
        <p:nvGrpSpPr>
          <p:cNvPr id="62468" name="Group 26">
            <a:extLst>
              <a:ext uri="{FF2B5EF4-FFF2-40B4-BE49-F238E27FC236}">
                <a16:creationId xmlns:a16="http://schemas.microsoft.com/office/drawing/2014/main" id="{F0E025B2-2EC8-42E3-892B-99B1A4E48FA4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914400"/>
            <a:ext cx="4724400" cy="2209800"/>
            <a:chOff x="1200" y="1680"/>
            <a:chExt cx="2976" cy="1392"/>
          </a:xfrm>
        </p:grpSpPr>
        <p:sp>
          <p:nvSpPr>
            <p:cNvPr id="62490" name="Oval 27">
              <a:extLst>
                <a:ext uri="{FF2B5EF4-FFF2-40B4-BE49-F238E27FC236}">
                  <a16:creationId xmlns:a16="http://schemas.microsoft.com/office/drawing/2014/main" id="{02C63A79-7990-40F6-AC58-D8ED8CD00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2491" name="Oval 28">
              <a:extLst>
                <a:ext uri="{FF2B5EF4-FFF2-40B4-BE49-F238E27FC236}">
                  <a16:creationId xmlns:a16="http://schemas.microsoft.com/office/drawing/2014/main" id="{EA367A5B-D615-4C40-96F8-A803F7B1D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2492" name="Oval 29">
              <a:extLst>
                <a:ext uri="{FF2B5EF4-FFF2-40B4-BE49-F238E27FC236}">
                  <a16:creationId xmlns:a16="http://schemas.microsoft.com/office/drawing/2014/main" id="{A3247061-3487-4D6F-8365-3583E98D2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2493" name="Oval 30">
              <a:extLst>
                <a:ext uri="{FF2B5EF4-FFF2-40B4-BE49-F238E27FC236}">
                  <a16:creationId xmlns:a16="http://schemas.microsoft.com/office/drawing/2014/main" id="{4499F290-8BFE-4DD0-AB6D-1EAD50D7B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2494" name="Oval 31">
              <a:extLst>
                <a:ext uri="{FF2B5EF4-FFF2-40B4-BE49-F238E27FC236}">
                  <a16:creationId xmlns:a16="http://schemas.microsoft.com/office/drawing/2014/main" id="{D15DD460-EF0F-44E0-BE1B-0E12687AE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2495" name="Oval 32">
              <a:extLst>
                <a:ext uri="{FF2B5EF4-FFF2-40B4-BE49-F238E27FC236}">
                  <a16:creationId xmlns:a16="http://schemas.microsoft.com/office/drawing/2014/main" id="{F64EC4BE-56AF-450A-966F-410CEE7D3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2496" name="Oval 33">
              <a:extLst>
                <a:ext uri="{FF2B5EF4-FFF2-40B4-BE49-F238E27FC236}">
                  <a16:creationId xmlns:a16="http://schemas.microsoft.com/office/drawing/2014/main" id="{3A74B879-466F-446B-90D7-467E90938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2497" name="Oval 34">
              <a:extLst>
                <a:ext uri="{FF2B5EF4-FFF2-40B4-BE49-F238E27FC236}">
                  <a16:creationId xmlns:a16="http://schemas.microsoft.com/office/drawing/2014/main" id="{E0CCC84A-E277-46F0-923A-0BBA7537F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2498" name="Oval 35">
              <a:extLst>
                <a:ext uri="{FF2B5EF4-FFF2-40B4-BE49-F238E27FC236}">
                  <a16:creationId xmlns:a16="http://schemas.microsoft.com/office/drawing/2014/main" id="{7F5D6670-9265-4B60-866A-29A0399E7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2499" name="Oval 36">
              <a:extLst>
                <a:ext uri="{FF2B5EF4-FFF2-40B4-BE49-F238E27FC236}">
                  <a16:creationId xmlns:a16="http://schemas.microsoft.com/office/drawing/2014/main" id="{E7EA24BA-C5A9-4318-B5EF-479832D4F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2500" name="Oval 37">
              <a:extLst>
                <a:ext uri="{FF2B5EF4-FFF2-40B4-BE49-F238E27FC236}">
                  <a16:creationId xmlns:a16="http://schemas.microsoft.com/office/drawing/2014/main" id="{E9997D88-79BA-4746-BC47-B92E796C3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2501" name="Oval 38">
              <a:extLst>
                <a:ext uri="{FF2B5EF4-FFF2-40B4-BE49-F238E27FC236}">
                  <a16:creationId xmlns:a16="http://schemas.microsoft.com/office/drawing/2014/main" id="{7A7EC036-72AB-472F-B4CF-A7316352F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2502" name="Oval 39">
              <a:extLst>
                <a:ext uri="{FF2B5EF4-FFF2-40B4-BE49-F238E27FC236}">
                  <a16:creationId xmlns:a16="http://schemas.microsoft.com/office/drawing/2014/main" id="{5BC549C6-7AA4-4791-800D-4AAF43CC3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2503" name="Oval 40">
              <a:extLst>
                <a:ext uri="{FF2B5EF4-FFF2-40B4-BE49-F238E27FC236}">
                  <a16:creationId xmlns:a16="http://schemas.microsoft.com/office/drawing/2014/main" id="{F4F684AB-3AFB-4FED-B6E9-9A3472DA5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2504" name="Oval 41">
              <a:extLst>
                <a:ext uri="{FF2B5EF4-FFF2-40B4-BE49-F238E27FC236}">
                  <a16:creationId xmlns:a16="http://schemas.microsoft.com/office/drawing/2014/main" id="{147CA940-ACA5-4515-BC61-274644574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2505" name="Oval 42">
              <a:extLst>
                <a:ext uri="{FF2B5EF4-FFF2-40B4-BE49-F238E27FC236}">
                  <a16:creationId xmlns:a16="http://schemas.microsoft.com/office/drawing/2014/main" id="{E0A6F63A-F0CE-45A7-9DC6-7BB69016F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2506" name="Oval 43">
              <a:extLst>
                <a:ext uri="{FF2B5EF4-FFF2-40B4-BE49-F238E27FC236}">
                  <a16:creationId xmlns:a16="http://schemas.microsoft.com/office/drawing/2014/main" id="{B56294E6-073B-4B22-BAEA-F42E69B20E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2507" name="Oval 44">
              <a:extLst>
                <a:ext uri="{FF2B5EF4-FFF2-40B4-BE49-F238E27FC236}">
                  <a16:creationId xmlns:a16="http://schemas.microsoft.com/office/drawing/2014/main" id="{FB36EE59-2EF0-404C-A440-28D3FFFE3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2508" name="Oval 45">
              <a:extLst>
                <a:ext uri="{FF2B5EF4-FFF2-40B4-BE49-F238E27FC236}">
                  <a16:creationId xmlns:a16="http://schemas.microsoft.com/office/drawing/2014/main" id="{DD9E543D-8CEF-4D0F-A07A-9036A402E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6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2509" name="Oval 46">
              <a:extLst>
                <a:ext uri="{FF2B5EF4-FFF2-40B4-BE49-F238E27FC236}">
                  <a16:creationId xmlns:a16="http://schemas.microsoft.com/office/drawing/2014/main" id="{8902E84C-7629-4595-87B7-E75134495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62469" name="Line 47">
            <a:extLst>
              <a:ext uri="{FF2B5EF4-FFF2-40B4-BE49-F238E27FC236}">
                <a16:creationId xmlns:a16="http://schemas.microsoft.com/office/drawing/2014/main" id="{6D2BEFFC-DB6B-4D42-9DD4-97E17F41573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0668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0" name="Line 53">
            <a:extLst>
              <a:ext uri="{FF2B5EF4-FFF2-40B4-BE49-F238E27FC236}">
                <a16:creationId xmlns:a16="http://schemas.microsoft.com/office/drawing/2014/main" id="{F9E9E358-1606-4ADA-A712-FA3950339B0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990600"/>
            <a:ext cx="1524000" cy="190500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1" name="Line 55">
            <a:extLst>
              <a:ext uri="{FF2B5EF4-FFF2-40B4-BE49-F238E27FC236}">
                <a16:creationId xmlns:a16="http://schemas.microsoft.com/office/drawing/2014/main" id="{4B763981-791D-4753-9C7A-6CCBE3F787C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66800" y="1066800"/>
            <a:ext cx="1981200" cy="190500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2" name="Line 57">
            <a:extLst>
              <a:ext uri="{FF2B5EF4-FFF2-40B4-BE49-F238E27FC236}">
                <a16:creationId xmlns:a16="http://schemas.microsoft.com/office/drawing/2014/main" id="{7D02EF20-684E-446B-A817-92D3052A51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1066800"/>
            <a:ext cx="762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3" name="Line 59">
            <a:extLst>
              <a:ext uri="{FF2B5EF4-FFF2-40B4-BE49-F238E27FC236}">
                <a16:creationId xmlns:a16="http://schemas.microsoft.com/office/drawing/2014/main" id="{EACB9E5F-75B7-4D37-9154-37E59B89D9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990600"/>
            <a:ext cx="449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4" name="Line 60">
            <a:extLst>
              <a:ext uri="{FF2B5EF4-FFF2-40B4-BE49-F238E27FC236}">
                <a16:creationId xmlns:a16="http://schemas.microsoft.com/office/drawing/2014/main" id="{26569034-9C2A-4A20-9A1E-7DB15AFF88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0480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5" name="Line 61">
            <a:extLst>
              <a:ext uri="{FF2B5EF4-FFF2-40B4-BE49-F238E27FC236}">
                <a16:creationId xmlns:a16="http://schemas.microsoft.com/office/drawing/2014/main" id="{0BDAF1D0-494D-4A30-AD1A-E5B45FBDDCE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1066800"/>
            <a:ext cx="1524000" cy="19050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6" name="Rectangle 63">
            <a:extLst>
              <a:ext uri="{FF2B5EF4-FFF2-40B4-BE49-F238E27FC236}">
                <a16:creationId xmlns:a16="http://schemas.microsoft.com/office/drawing/2014/main" id="{12A95C73-B9C9-47B2-A3A7-20BABEF6B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2477" name="Rectangle 67">
            <a:extLst>
              <a:ext uri="{FF2B5EF4-FFF2-40B4-BE49-F238E27FC236}">
                <a16:creationId xmlns:a16="http://schemas.microsoft.com/office/drawing/2014/main" id="{2EE87B76-5B43-4889-9115-3D76DC706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2478" name="Rectangle 70">
            <a:extLst>
              <a:ext uri="{FF2B5EF4-FFF2-40B4-BE49-F238E27FC236}">
                <a16:creationId xmlns:a16="http://schemas.microsoft.com/office/drawing/2014/main" id="{1BCCE737-CB60-4CDB-83C7-C050145AC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2479" name="Rectangle 75">
            <a:extLst>
              <a:ext uri="{FF2B5EF4-FFF2-40B4-BE49-F238E27FC236}">
                <a16:creationId xmlns:a16="http://schemas.microsoft.com/office/drawing/2014/main" id="{E5006901-1665-4D59-9DCD-D3C13428D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2480" name="Rectangle 77">
            <a:extLst>
              <a:ext uri="{FF2B5EF4-FFF2-40B4-BE49-F238E27FC236}">
                <a16:creationId xmlns:a16="http://schemas.microsoft.com/office/drawing/2014/main" id="{711CDF69-FC83-43D5-8BCE-675BB713A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2481" name="Rectangle 81">
            <a:extLst>
              <a:ext uri="{FF2B5EF4-FFF2-40B4-BE49-F238E27FC236}">
                <a16:creationId xmlns:a16="http://schemas.microsoft.com/office/drawing/2014/main" id="{96E2EA8B-A46F-4D95-96E4-356726F21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2482" name="Rectangle 83">
            <a:extLst>
              <a:ext uri="{FF2B5EF4-FFF2-40B4-BE49-F238E27FC236}">
                <a16:creationId xmlns:a16="http://schemas.microsoft.com/office/drawing/2014/main" id="{5B00A3C9-E706-4825-B28C-D63BCB1F0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62483" name="Object 82">
            <a:extLst>
              <a:ext uri="{FF2B5EF4-FFF2-40B4-BE49-F238E27FC236}">
                <a16:creationId xmlns:a16="http://schemas.microsoft.com/office/drawing/2014/main" id="{EF2FE702-BC8C-4C8B-AA07-611F23662F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1235844"/>
              </p:ext>
            </p:extLst>
          </p:nvPr>
        </p:nvGraphicFramePr>
        <p:xfrm>
          <a:off x="5943600" y="1219200"/>
          <a:ext cx="88106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87" name="Equation" r:id="rId4" imgW="406224" imgH="190417" progId="Equation.DSMT4">
                  <p:embed/>
                </p:oleObj>
              </mc:Choice>
              <mc:Fallback>
                <p:oleObj name="Equation" r:id="rId4" imgW="406224" imgH="190417" progId="Equation.DSMT4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219200"/>
                        <a:ext cx="88106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4" name="Rectangle 85">
            <a:extLst>
              <a:ext uri="{FF2B5EF4-FFF2-40B4-BE49-F238E27FC236}">
                <a16:creationId xmlns:a16="http://schemas.microsoft.com/office/drawing/2014/main" id="{9DF9F494-3AB4-4B22-B9F4-B0C672046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62485" name="Object 84">
            <a:extLst>
              <a:ext uri="{FF2B5EF4-FFF2-40B4-BE49-F238E27FC236}">
                <a16:creationId xmlns:a16="http://schemas.microsoft.com/office/drawing/2014/main" id="{AEF8E9C0-7C5D-4EED-B7F7-73266ADBAF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9118123"/>
              </p:ext>
            </p:extLst>
          </p:nvPr>
        </p:nvGraphicFramePr>
        <p:xfrm>
          <a:off x="5943600" y="1789113"/>
          <a:ext cx="12414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88" name="Equation" r:id="rId6" imgW="532937" imgH="177646" progId="Equation.DSMT4">
                  <p:embed/>
                </p:oleObj>
              </mc:Choice>
              <mc:Fallback>
                <p:oleObj name="Equation" r:id="rId6" imgW="532937" imgH="177646" progId="Equation.DSMT4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789113"/>
                        <a:ext cx="124142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6" name="Line 49">
            <a:extLst>
              <a:ext uri="{FF2B5EF4-FFF2-40B4-BE49-F238E27FC236}">
                <a16:creationId xmlns:a16="http://schemas.microsoft.com/office/drawing/2014/main" id="{F663520A-FE3F-49FF-931F-F46D885A7C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1066800"/>
            <a:ext cx="914400" cy="1905000"/>
          </a:xfrm>
          <a:prstGeom prst="line">
            <a:avLst/>
          </a:prstGeom>
          <a:noFill/>
          <a:ln w="1905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27B395EA-4CA8-4DC3-A040-133C9D19DF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6737305"/>
              </p:ext>
            </p:extLst>
          </p:nvPr>
        </p:nvGraphicFramePr>
        <p:xfrm>
          <a:off x="381000" y="3464562"/>
          <a:ext cx="3124200" cy="445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89" name="Equation" r:id="rId8" imgW="1612900" imgH="203200" progId="Equation.DSMT4">
                  <p:embed/>
                </p:oleObj>
              </mc:Choice>
              <mc:Fallback>
                <p:oleObj name="Equation" r:id="rId8" imgW="1612900" imgH="2032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464562"/>
                        <a:ext cx="3124200" cy="4454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76">
            <a:extLst>
              <a:ext uri="{FF2B5EF4-FFF2-40B4-BE49-F238E27FC236}">
                <a16:creationId xmlns:a16="http://schemas.microsoft.com/office/drawing/2014/main" id="{2810922D-924D-44D4-A598-57B8D81E72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8244147"/>
              </p:ext>
            </p:extLst>
          </p:nvPr>
        </p:nvGraphicFramePr>
        <p:xfrm>
          <a:off x="317500" y="5717549"/>
          <a:ext cx="4089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90" name="Equation" r:id="rId10" imgW="1231366" imgH="190417" progId="Equation.DSMT4">
                  <p:embed/>
                </p:oleObj>
              </mc:Choice>
              <mc:Fallback>
                <p:oleObj name="Equation" r:id="rId10" imgW="1231366" imgH="190417" progId="Equation.DSMT4">
                  <p:embed/>
                  <p:pic>
                    <p:nvPicPr>
                      <p:cNvPr id="27724" name="Object 76">
                        <a:extLst>
                          <a:ext uri="{FF2B5EF4-FFF2-40B4-BE49-F238E27FC236}">
                            <a16:creationId xmlns:a16="http://schemas.microsoft.com/office/drawing/2014/main" id="{2810922D-924D-44D4-A598-57B8D81E72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" y="5717549"/>
                        <a:ext cx="4089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TextBox 2">
            <a:extLst>
              <a:ext uri="{FF2B5EF4-FFF2-40B4-BE49-F238E27FC236}">
                <a16:creationId xmlns:a16="http://schemas.microsoft.com/office/drawing/2014/main" id="{567DADFE-6680-4E04-AABA-D81E45931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407" y="6250949"/>
            <a:ext cx="6870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显然应该选择（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5,3</a:t>
            </a:r>
            <a:r>
              <a:rPr lang="zh-CN" altLang="en-US" sz="2800" b="1" dirty="0">
                <a:solidFill>
                  <a:srgbClr val="FF0000"/>
                </a:solidFill>
              </a:rPr>
              <a:t>）不属于</a:t>
            </a:r>
            <a:r>
              <a:rPr lang="en-US" altLang="zh-CN" sz="2800" b="1" dirty="0">
                <a:solidFill>
                  <a:srgbClr val="FF0000"/>
                </a:solidFill>
              </a:rPr>
              <a:t>MNS</a:t>
            </a:r>
            <a:r>
              <a:rPr lang="zh-CN" altLang="en-US" sz="2800" b="1" dirty="0">
                <a:solidFill>
                  <a:srgbClr val="FF0000"/>
                </a:solidFill>
              </a:rPr>
              <a:t>集合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67030" y="3872985"/>
                <a:ext cx="55441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𝑀𝑁𝑆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5,8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𝑀𝑁𝑆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4,2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5,3</m:t>
                              </m:r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={(5,3)}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30" y="3872985"/>
                <a:ext cx="5544146" cy="369332"/>
              </a:xfrm>
              <a:prstGeom prst="rect">
                <a:avLst/>
              </a:prstGeom>
              <a:blipFill>
                <a:blip r:embed="rId12"/>
                <a:stretch>
                  <a:fillRect l="-659" r="-1429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/>
              <p:cNvSpPr txBox="1"/>
              <p:nvPr/>
            </p:nvSpPr>
            <p:spPr>
              <a:xfrm>
                <a:off x="326116" y="4382057"/>
                <a:ext cx="51516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𝑆𝑖𝑧𝑒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5,8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𝑆𝑖𝑧𝑒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4,2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+1=0+1=1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0" name="文本框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16" y="4382057"/>
                <a:ext cx="5151667" cy="369332"/>
              </a:xfrm>
              <a:prstGeom prst="rect">
                <a:avLst/>
              </a:prstGeom>
              <a:blipFill>
                <a:blip r:embed="rId13"/>
                <a:stretch>
                  <a:fillRect l="-709" r="-709" b="-1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文本框 71"/>
              <p:cNvSpPr txBox="1"/>
              <p:nvPr/>
            </p:nvSpPr>
            <p:spPr>
              <a:xfrm>
                <a:off x="367030" y="4826556"/>
                <a:ext cx="44080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若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5,</m:t>
                          </m:r>
                          <m:r>
                            <a:rPr lang="el-GR" altLang="zh-CN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(5)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=(5,3)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∉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𝑀𝑁𝑆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5,8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2" name="文本框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30" y="4826556"/>
                <a:ext cx="4408066" cy="369332"/>
              </a:xfrm>
              <a:prstGeom prst="rect">
                <a:avLst/>
              </a:prstGeom>
              <a:blipFill>
                <a:blip r:embed="rId14"/>
                <a:stretch>
                  <a:fillRect l="-1798" t="-6667" r="-1936" b="-3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/>
              <p:cNvSpPr txBox="1"/>
              <p:nvPr/>
            </p:nvSpPr>
            <p:spPr>
              <a:xfrm>
                <a:off x="298407" y="5271055"/>
                <a:ext cx="59539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𝑀𝑁𝑆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5,8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𝑀𝑁𝑆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4,8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1,4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2,6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,(4,7)}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3" name="文本框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07" y="5271055"/>
                <a:ext cx="5953938" cy="369332"/>
              </a:xfrm>
              <a:prstGeom prst="rect">
                <a:avLst/>
              </a:prstGeom>
              <a:blipFill>
                <a:blip r:embed="rId15"/>
                <a:stretch>
                  <a:fillRect l="-614" r="-1228" b="-3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2" grpId="0"/>
      <p:bldP spid="70" grpId="0"/>
      <p:bldP spid="72" grpId="0"/>
      <p:bldP spid="7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5" name="Picture 5" descr="STATBAR">
            <a:extLst>
              <a:ext uri="{FF2B5EF4-FFF2-40B4-BE49-F238E27FC236}">
                <a16:creationId xmlns:a16="http://schemas.microsoft.com/office/drawing/2014/main" id="{A737D4A3-C58C-4EBE-87E5-69DF6F0195A1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64516" name="Text Box 6">
            <a:extLst>
              <a:ext uri="{FF2B5EF4-FFF2-40B4-BE49-F238E27FC236}">
                <a16:creationId xmlns:a16="http://schemas.microsoft.com/office/drawing/2014/main" id="{46F00762-76E2-4CF2-A7A3-5731FE685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25438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电路布线</a:t>
            </a:r>
          </a:p>
        </p:txBody>
      </p:sp>
      <p:sp>
        <p:nvSpPr>
          <p:cNvPr id="64517" name="Line 10">
            <a:extLst>
              <a:ext uri="{FF2B5EF4-FFF2-40B4-BE49-F238E27FC236}">
                <a16:creationId xmlns:a16="http://schemas.microsoft.com/office/drawing/2014/main" id="{DC0D7791-F35E-4CF0-8AE9-2C8775B19C2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533400"/>
            <a:ext cx="3048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18" name="Text Box 11">
            <a:extLst>
              <a:ext uri="{FF2B5EF4-FFF2-40B4-BE49-F238E27FC236}">
                <a16:creationId xmlns:a16="http://schemas.microsoft.com/office/drawing/2014/main" id="{4710F09B-9DEE-48EA-88ED-E15A37D67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5" y="319088"/>
            <a:ext cx="26844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递归计算最优值</a:t>
            </a:r>
          </a:p>
        </p:txBody>
      </p:sp>
      <p:sp>
        <p:nvSpPr>
          <p:cNvPr id="64519" name="Text Box 13">
            <a:extLst>
              <a:ext uri="{FF2B5EF4-FFF2-40B4-BE49-F238E27FC236}">
                <a16:creationId xmlns:a16="http://schemas.microsoft.com/office/drawing/2014/main" id="{5CAFDE90-7B87-4F05-97A8-E98E768A8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1260475"/>
            <a:ext cx="5616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电路布线问题的最优值为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Size(n,n)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，满足</a:t>
            </a:r>
          </a:p>
        </p:txBody>
      </p:sp>
      <p:sp>
        <p:nvSpPr>
          <p:cNvPr id="28686" name="Text Box 14">
            <a:extLst>
              <a:ext uri="{FF2B5EF4-FFF2-40B4-BE49-F238E27FC236}">
                <a16:creationId xmlns:a16="http://schemas.microsoft.com/office/drawing/2014/main" id="{44592417-0DE8-4D10-8EA0-9C2BCD050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236552"/>
            <a:ext cx="4844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1)</a:t>
            </a:r>
          </a:p>
        </p:txBody>
      </p:sp>
      <p:sp>
        <p:nvSpPr>
          <p:cNvPr id="64521" name="Rectangle 16">
            <a:extLst>
              <a:ext uri="{FF2B5EF4-FFF2-40B4-BE49-F238E27FC236}">
                <a16:creationId xmlns:a16="http://schemas.microsoft.com/office/drawing/2014/main" id="{EE99473C-D3B7-4704-9A83-78103E016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28687" name="Object 15">
            <a:extLst>
              <a:ext uri="{FF2B5EF4-FFF2-40B4-BE49-F238E27FC236}">
                <a16:creationId xmlns:a16="http://schemas.microsoft.com/office/drawing/2014/main" id="{E9D29324-963E-4152-8086-4BEE6CABE4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892628"/>
              </p:ext>
            </p:extLst>
          </p:nvPr>
        </p:nvGraphicFramePr>
        <p:xfrm>
          <a:off x="1219200" y="1981200"/>
          <a:ext cx="53340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84" name="公式" r:id="rId4" imgW="2006600" imgH="457200" progId="Equation.3">
                  <p:embed/>
                </p:oleObj>
              </mc:Choice>
              <mc:Fallback>
                <p:oleObj name="公式" r:id="rId4" imgW="20066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981200"/>
                        <a:ext cx="533400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3" name="Rectangle 18">
            <a:extLst>
              <a:ext uri="{FF2B5EF4-FFF2-40B4-BE49-F238E27FC236}">
                <a16:creationId xmlns:a16="http://schemas.microsoft.com/office/drawing/2014/main" id="{692D680F-501A-4B09-801E-749FF5449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28689" name="Object 17">
            <a:extLst>
              <a:ext uri="{FF2B5EF4-FFF2-40B4-BE49-F238E27FC236}">
                <a16:creationId xmlns:a16="http://schemas.microsoft.com/office/drawing/2014/main" id="{66EE4DCB-6DA2-4921-B64A-CA73717F00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062783"/>
              </p:ext>
            </p:extLst>
          </p:nvPr>
        </p:nvGraphicFramePr>
        <p:xfrm>
          <a:off x="342900" y="4422776"/>
          <a:ext cx="86106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85" name="Equation" r:id="rId6" imgW="3949700" imgH="457200" progId="Equation.DSMT4">
                  <p:embed/>
                </p:oleObj>
              </mc:Choice>
              <mc:Fallback>
                <p:oleObj name="Equation" r:id="rId6" imgW="3949700" imgH="4572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4422776"/>
                        <a:ext cx="8610600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1" name="Object 19">
            <a:extLst>
              <a:ext uri="{FF2B5EF4-FFF2-40B4-BE49-F238E27FC236}">
                <a16:creationId xmlns:a16="http://schemas.microsoft.com/office/drawing/2014/main" id="{7EADE858-8E7F-4DED-9C65-1A47A6D60B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5043839"/>
              </p:ext>
            </p:extLst>
          </p:nvPr>
        </p:nvGraphicFramePr>
        <p:xfrm>
          <a:off x="1143000" y="3571875"/>
          <a:ext cx="9144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86" name="公式" r:id="rId8" imgW="304404" imgH="177569" progId="Equation.3">
                  <p:embed/>
                </p:oleObj>
              </mc:Choice>
              <mc:Fallback>
                <p:oleObj name="公式" r:id="rId8" imgW="304404" imgH="17756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571875"/>
                        <a:ext cx="9144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3" name="Text Box 21">
            <a:extLst>
              <a:ext uri="{FF2B5EF4-FFF2-40B4-BE49-F238E27FC236}">
                <a16:creationId xmlns:a16="http://schemas.microsoft.com/office/drawing/2014/main" id="{626822EB-C00E-412F-8F78-378F5338A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571875"/>
            <a:ext cx="533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2)</a:t>
            </a:r>
          </a:p>
        </p:txBody>
      </p:sp>
      <p:sp>
        <p:nvSpPr>
          <p:cNvPr id="28696" name="Line 24">
            <a:extLst>
              <a:ext uri="{FF2B5EF4-FFF2-40B4-BE49-F238E27FC236}">
                <a16:creationId xmlns:a16="http://schemas.microsoft.com/office/drawing/2014/main" id="{DC7394DC-6512-4899-A600-370CE78B95A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410200"/>
            <a:ext cx="2819400" cy="0"/>
          </a:xfrm>
          <a:prstGeom prst="line">
            <a:avLst/>
          </a:prstGeom>
          <a:noFill/>
          <a:ln w="444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标注: 弯曲线形 5">
            <a:extLst>
              <a:ext uri="{FF2B5EF4-FFF2-40B4-BE49-F238E27FC236}">
                <a16:creationId xmlns:a16="http://schemas.microsoft.com/office/drawing/2014/main" id="{FEB244FA-F632-4B95-A69B-42C9324D0310}"/>
              </a:ext>
            </a:extLst>
          </p:cNvPr>
          <p:cNvSpPr/>
          <p:nvPr/>
        </p:nvSpPr>
        <p:spPr bwMode="auto">
          <a:xfrm>
            <a:off x="6071681" y="3657600"/>
            <a:ext cx="2386519" cy="806435"/>
          </a:xfrm>
          <a:prstGeom prst="borderCallout2">
            <a:avLst/>
          </a:prstGeom>
          <a:noFill/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i,Π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）不在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MNS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中，将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点删除没有影响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标注: 弯曲线形 23">
            <a:extLst>
              <a:ext uri="{FF2B5EF4-FFF2-40B4-BE49-F238E27FC236}">
                <a16:creationId xmlns:a16="http://schemas.microsoft.com/office/drawing/2014/main" id="{F980574A-5B2A-48C0-B9B3-F077AE22345D}"/>
              </a:ext>
            </a:extLst>
          </p:cNvPr>
          <p:cNvSpPr/>
          <p:nvPr/>
        </p:nvSpPr>
        <p:spPr bwMode="auto">
          <a:xfrm>
            <a:off x="457200" y="5816609"/>
            <a:ext cx="2262661" cy="965191"/>
          </a:xfrm>
          <a:prstGeom prst="borderCallout2">
            <a:avLst>
              <a:gd name="adj1" fmla="val 50113"/>
              <a:gd name="adj2" fmla="val 99067"/>
              <a:gd name="adj3" fmla="val 33225"/>
              <a:gd name="adj4" fmla="val 129546"/>
              <a:gd name="adj5" fmla="val -51337"/>
              <a:gd name="adj6" fmla="val 151705"/>
            </a:avLst>
          </a:prstGeom>
          <a:noFill/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i,Π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）不在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MNS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中，将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点删除没有影响</a:t>
            </a:r>
          </a:p>
        </p:txBody>
      </p:sp>
      <p:sp>
        <p:nvSpPr>
          <p:cNvPr id="25" name="标注: 弯曲线形 24">
            <a:extLst>
              <a:ext uri="{FF2B5EF4-FFF2-40B4-BE49-F238E27FC236}">
                <a16:creationId xmlns:a16="http://schemas.microsoft.com/office/drawing/2014/main" id="{7CEDC03D-8FED-4526-A0C8-1D5D107D2D8C}"/>
              </a:ext>
            </a:extLst>
          </p:cNvPr>
          <p:cNvSpPr/>
          <p:nvPr/>
        </p:nvSpPr>
        <p:spPr bwMode="auto">
          <a:xfrm>
            <a:off x="5486400" y="5953149"/>
            <a:ext cx="2386519" cy="60005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4688"/>
              <a:gd name="adj6" fmla="val -23433"/>
            </a:avLst>
          </a:prstGeom>
          <a:noFill/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i,Π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MNS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6" grpId="0"/>
      <p:bldP spid="28693" grpId="0"/>
      <p:bldP spid="6" grpId="0" animBg="1"/>
      <p:bldP spid="24" grpId="0" animBg="1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Oval 7">
            <a:extLst>
              <a:ext uri="{FF2B5EF4-FFF2-40B4-BE49-F238E27FC236}">
                <a16:creationId xmlns:a16="http://schemas.microsoft.com/office/drawing/2014/main" id="{89F7A106-70A8-450C-AEC8-9CC44C396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667000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4036" name="Oval 8">
            <a:extLst>
              <a:ext uri="{FF2B5EF4-FFF2-40B4-BE49-F238E27FC236}">
                <a16:creationId xmlns:a16="http://schemas.microsoft.com/office/drawing/2014/main" id="{41FB3798-92C9-47B0-B9EE-140CC37ED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667000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4037" name="Oval 9">
            <a:extLst>
              <a:ext uri="{FF2B5EF4-FFF2-40B4-BE49-F238E27FC236}">
                <a16:creationId xmlns:a16="http://schemas.microsoft.com/office/drawing/2014/main" id="{E153A0D3-7EF2-4B43-8F72-1553BFD55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7244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4038" name="Oval 11">
            <a:extLst>
              <a:ext uri="{FF2B5EF4-FFF2-40B4-BE49-F238E27FC236}">
                <a16:creationId xmlns:a16="http://schemas.microsoft.com/office/drawing/2014/main" id="{A6848DD5-0008-43DF-9401-CAA512CCF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7244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4039" name="Oval 12">
            <a:extLst>
              <a:ext uri="{FF2B5EF4-FFF2-40B4-BE49-F238E27FC236}">
                <a16:creationId xmlns:a16="http://schemas.microsoft.com/office/drawing/2014/main" id="{79B010D4-EA80-465A-9FDD-37310044F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7244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4040" name="Oval 10">
            <a:extLst>
              <a:ext uri="{FF2B5EF4-FFF2-40B4-BE49-F238E27FC236}">
                <a16:creationId xmlns:a16="http://schemas.microsoft.com/office/drawing/2014/main" id="{C5917DC0-401A-44C3-BEAB-C0F1F4918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7244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4041" name="Text Box 13">
            <a:extLst>
              <a:ext uri="{FF2B5EF4-FFF2-40B4-BE49-F238E27FC236}">
                <a16:creationId xmlns:a16="http://schemas.microsoft.com/office/drawing/2014/main" id="{FC79DF8E-224C-4AE9-BB0B-797650F97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362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4042" name="Text Box 14">
            <a:extLst>
              <a:ext uri="{FF2B5EF4-FFF2-40B4-BE49-F238E27FC236}">
                <a16:creationId xmlns:a16="http://schemas.microsoft.com/office/drawing/2014/main" id="{91D22162-94FD-497D-AD63-C5472344F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7350" y="2362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44043" name="Text Box 15">
            <a:extLst>
              <a:ext uri="{FF2B5EF4-FFF2-40B4-BE49-F238E27FC236}">
                <a16:creationId xmlns:a16="http://schemas.microsoft.com/office/drawing/2014/main" id="{776B0F49-0A0D-48C9-8882-D1D031F81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800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4044" name="Line 19">
            <a:extLst>
              <a:ext uri="{FF2B5EF4-FFF2-40B4-BE49-F238E27FC236}">
                <a16:creationId xmlns:a16="http://schemas.microsoft.com/office/drawing/2014/main" id="{17450DC3-41DF-4163-99C3-E97E1FE352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4800600"/>
            <a:ext cx="2209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5" name="Text Box 16">
            <a:extLst>
              <a:ext uri="{FF2B5EF4-FFF2-40B4-BE49-F238E27FC236}">
                <a16:creationId xmlns:a16="http://schemas.microsoft.com/office/drawing/2014/main" id="{9F9CDE3B-E92F-4A2C-BE26-5693FB4EF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2950" y="4800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4046" name="Line 20">
            <a:extLst>
              <a:ext uri="{FF2B5EF4-FFF2-40B4-BE49-F238E27FC236}">
                <a16:creationId xmlns:a16="http://schemas.microsoft.com/office/drawing/2014/main" id="{1216E8A4-0622-4EAA-B6FB-8D0FD2D890C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2743200"/>
            <a:ext cx="2362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7" name="Oval 21">
            <a:extLst>
              <a:ext uri="{FF2B5EF4-FFF2-40B4-BE49-F238E27FC236}">
                <a16:creationId xmlns:a16="http://schemas.microsoft.com/office/drawing/2014/main" id="{2A27ADA8-FF9C-4023-A8D0-6B242AF6D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667000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4048" name="Oval 22">
            <a:extLst>
              <a:ext uri="{FF2B5EF4-FFF2-40B4-BE49-F238E27FC236}">
                <a16:creationId xmlns:a16="http://schemas.microsoft.com/office/drawing/2014/main" id="{EE0783A3-B3F3-43EF-8A89-903AA8190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667000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4049" name="Text Box 23">
            <a:extLst>
              <a:ext uri="{FF2B5EF4-FFF2-40B4-BE49-F238E27FC236}">
                <a16:creationId xmlns:a16="http://schemas.microsoft.com/office/drawing/2014/main" id="{D3DB399E-EDD2-4AEB-AE2B-4646598BD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5350" y="23764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4050" name="Text Box 24">
            <a:extLst>
              <a:ext uri="{FF2B5EF4-FFF2-40B4-BE49-F238E27FC236}">
                <a16:creationId xmlns:a16="http://schemas.microsoft.com/office/drawing/2014/main" id="{198DD4FC-BFA1-4A3B-A68B-672195B7F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800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4051" name="Text Box 25">
            <a:extLst>
              <a:ext uri="{FF2B5EF4-FFF2-40B4-BE49-F238E27FC236}">
                <a16:creationId xmlns:a16="http://schemas.microsoft.com/office/drawing/2014/main" id="{6C7B8732-2723-4E53-BF81-0372AFD9A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9750" y="47244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44052" name="Text Box 26">
            <a:extLst>
              <a:ext uri="{FF2B5EF4-FFF2-40B4-BE49-F238E27FC236}">
                <a16:creationId xmlns:a16="http://schemas.microsoft.com/office/drawing/2014/main" id="{9194AC59-79A8-4098-B056-BFFEC8726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362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5867" name="Line 27">
            <a:extLst>
              <a:ext uri="{FF2B5EF4-FFF2-40B4-BE49-F238E27FC236}">
                <a16:creationId xmlns:a16="http://schemas.microsoft.com/office/drawing/2014/main" id="{B7D59FBB-233E-490E-9872-47D8E54A0E3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2819400"/>
            <a:ext cx="1447800" cy="190500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68" name="Line 28">
            <a:extLst>
              <a:ext uri="{FF2B5EF4-FFF2-40B4-BE49-F238E27FC236}">
                <a16:creationId xmlns:a16="http://schemas.microsoft.com/office/drawing/2014/main" id="{1406E7F6-DC7B-466B-9B69-6F0E128451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3200" y="2819400"/>
            <a:ext cx="838200" cy="190500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69" name="Line 29">
            <a:extLst>
              <a:ext uri="{FF2B5EF4-FFF2-40B4-BE49-F238E27FC236}">
                <a16:creationId xmlns:a16="http://schemas.microsoft.com/office/drawing/2014/main" id="{6FF0C0CE-DF9A-49EC-9E00-D3BF6A00BA0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19400" y="2819400"/>
            <a:ext cx="1524000" cy="1905000"/>
          </a:xfrm>
          <a:prstGeom prst="line">
            <a:avLst/>
          </a:prstGeom>
          <a:noFill/>
          <a:ln w="1905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70" name="Line 30">
            <a:extLst>
              <a:ext uri="{FF2B5EF4-FFF2-40B4-BE49-F238E27FC236}">
                <a16:creationId xmlns:a16="http://schemas.microsoft.com/office/drawing/2014/main" id="{8B5E5824-F901-4A7E-8877-6920CD4FFE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2819400"/>
            <a:ext cx="2286000" cy="190500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5871" name="Object 31">
            <a:extLst>
              <a:ext uri="{FF2B5EF4-FFF2-40B4-BE49-F238E27FC236}">
                <a16:creationId xmlns:a16="http://schemas.microsoft.com/office/drawing/2014/main" id="{D4DB2220-AF23-4B79-A1CB-3795E9232342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4800600" y="2895600"/>
          <a:ext cx="40386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0" name="文档" r:id="rId3" imgW="2100662" imgH="792141" progId="Word.Document.8">
                  <p:embed/>
                </p:oleObj>
              </mc:Choice>
              <mc:Fallback>
                <p:oleObj name="文档" r:id="rId3" imgW="2100662" imgH="792141" progId="Word.Document.8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895600"/>
                        <a:ext cx="4038600" cy="175260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4058" name="Picture 33" descr="STATBAR">
            <a:extLst>
              <a:ext uri="{FF2B5EF4-FFF2-40B4-BE49-F238E27FC236}">
                <a16:creationId xmlns:a16="http://schemas.microsoft.com/office/drawing/2014/main" id="{37E8DA38-2DEB-4CD9-90BA-5996CF3BABB7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44059" name="Text Box 34">
            <a:extLst>
              <a:ext uri="{FF2B5EF4-FFF2-40B4-BE49-F238E27FC236}">
                <a16:creationId xmlns:a16="http://schemas.microsoft.com/office/drawing/2014/main" id="{58EFB4AF-3D8A-475E-9EE4-162570D5C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25438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电路布线</a:t>
            </a:r>
          </a:p>
        </p:txBody>
      </p:sp>
      <p:sp>
        <p:nvSpPr>
          <p:cNvPr id="35875" name="Text Box 35">
            <a:extLst>
              <a:ext uri="{FF2B5EF4-FFF2-40B4-BE49-F238E27FC236}">
                <a16:creationId xmlns:a16="http://schemas.microsoft.com/office/drawing/2014/main" id="{4FCC1134-4D0F-4DA8-9B32-76E3B1BEB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25" y="2173288"/>
            <a:ext cx="36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&lt;</a:t>
            </a:r>
          </a:p>
        </p:txBody>
      </p:sp>
      <p:sp>
        <p:nvSpPr>
          <p:cNvPr id="35876" name="Text Box 36">
            <a:extLst>
              <a:ext uri="{FF2B5EF4-FFF2-40B4-BE49-F238E27FC236}">
                <a16:creationId xmlns:a16="http://schemas.microsoft.com/office/drawing/2014/main" id="{3A33C046-36F9-45ED-A2E6-94E692090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6650" y="4724400"/>
            <a:ext cx="36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&lt;</a:t>
            </a:r>
          </a:p>
        </p:txBody>
      </p:sp>
      <p:graphicFrame>
        <p:nvGraphicFramePr>
          <p:cNvPr id="44062" name="对象 1">
            <a:extLst>
              <a:ext uri="{FF2B5EF4-FFF2-40B4-BE49-F238E27FC236}">
                <a16:creationId xmlns:a16="http://schemas.microsoft.com/office/drawing/2014/main" id="{EA1D91BD-E784-4640-BC7E-45AD500088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713" y="919163"/>
          <a:ext cx="4122737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1" name="Document" r:id="rId6" imgW="2146106" imgH="790994" progId="Word.Document.8">
                  <p:embed/>
                </p:oleObj>
              </mc:Choice>
              <mc:Fallback>
                <p:oleObj name="Document" r:id="rId6" imgW="2146106" imgH="790994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713" y="919163"/>
                        <a:ext cx="4122737" cy="139382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DF7480F-1157-4DD9-A3C1-9C958CEC6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486400"/>
            <a:ext cx="73914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</a:rPr>
              <a:t>n</a:t>
            </a:r>
            <a:r>
              <a:rPr lang="zh-CN" altLang="en-US" sz="2800" b="1">
                <a:solidFill>
                  <a:srgbClr val="FF0000"/>
                </a:solidFill>
              </a:rPr>
              <a:t>条连线分布到若干绝缘层上。</a:t>
            </a:r>
            <a:endParaRPr lang="en-US" altLang="zh-CN" sz="2800" b="1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同一绝缘层上的连线不相交。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8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8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8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8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0" dur="2000"/>
                                        <p:tgtEl>
                                          <p:spTgt spid="358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5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35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5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75" grpId="0"/>
      <p:bldP spid="35876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Line 14">
            <a:extLst>
              <a:ext uri="{FF2B5EF4-FFF2-40B4-BE49-F238E27FC236}">
                <a16:creationId xmlns:a16="http://schemas.microsoft.com/office/drawing/2014/main" id="{DD3294C9-31A3-4462-9027-3F941F6DA41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5867400"/>
            <a:ext cx="6781800" cy="0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1923" name="Rectangle 7">
            <a:extLst>
              <a:ext uri="{FF2B5EF4-FFF2-40B4-BE49-F238E27FC236}">
                <a16:creationId xmlns:a16="http://schemas.microsoft.com/office/drawing/2014/main" id="{E3C87028-471D-4B82-8004-DB7ED5D47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66294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pic>
        <p:nvPicPr>
          <p:cNvPr id="81924" name="Picture 10" descr="STATBAR">
            <a:extLst>
              <a:ext uri="{FF2B5EF4-FFF2-40B4-BE49-F238E27FC236}">
                <a16:creationId xmlns:a16="http://schemas.microsoft.com/office/drawing/2014/main" id="{D1E87A68-181F-41B2-941F-1FC942DC0274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"/>
            <a:ext cx="8153400" cy="9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5" name="Rectangle 11">
            <a:extLst>
              <a:ext uri="{FF2B5EF4-FFF2-40B4-BE49-F238E27FC236}">
                <a16:creationId xmlns:a16="http://schemas.microsoft.com/office/drawing/2014/main" id="{F68890C9-512B-4985-A0A2-B740B4A1F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066800"/>
            <a:ext cx="60198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/>
              <a:t>void MNS(int C[]</a:t>
            </a:r>
            <a:r>
              <a:rPr lang="zh-CN" altLang="en-US" sz="2000" dirty="0"/>
              <a:t>，</a:t>
            </a:r>
            <a:r>
              <a:rPr lang="en-US" altLang="zh-CN" sz="2000" dirty="0"/>
              <a:t>int n</a:t>
            </a:r>
            <a:r>
              <a:rPr lang="zh-CN" altLang="en-US" sz="2000" dirty="0"/>
              <a:t>，</a:t>
            </a:r>
            <a:r>
              <a:rPr lang="en-US" altLang="zh-CN" sz="2000" dirty="0"/>
              <a:t>int **size)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990000"/>
                </a:solidFill>
              </a:rPr>
              <a:t>//</a:t>
            </a:r>
            <a:r>
              <a:rPr lang="zh-CN" altLang="en-US" sz="2000" dirty="0">
                <a:solidFill>
                  <a:srgbClr val="990000"/>
                </a:solidFill>
              </a:rPr>
              <a:t>初始化</a:t>
            </a:r>
            <a:r>
              <a:rPr lang="en-US" altLang="zh-CN" sz="2000" dirty="0">
                <a:solidFill>
                  <a:srgbClr val="990000"/>
                </a:solidFill>
              </a:rPr>
              <a:t>size[1][*]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/>
              <a:t>{for(int j=1</a:t>
            </a:r>
            <a:r>
              <a:rPr lang="zh-CN" altLang="en-US" sz="2000" dirty="0"/>
              <a:t>；</a:t>
            </a:r>
            <a:r>
              <a:rPr lang="en-US" altLang="zh-CN" sz="2000" dirty="0"/>
              <a:t>j&lt;C[1]</a:t>
            </a:r>
            <a:r>
              <a:rPr lang="zh-CN" altLang="en-US" sz="2000" dirty="0"/>
              <a:t>；</a:t>
            </a:r>
            <a:r>
              <a:rPr lang="en-US" altLang="zh-CN" sz="2000" dirty="0" err="1"/>
              <a:t>j++</a:t>
            </a:r>
            <a:r>
              <a:rPr lang="en-US" altLang="zh-CN" sz="2000" dirty="0"/>
              <a:t>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/>
              <a:t>      </a:t>
            </a:r>
            <a:r>
              <a:rPr lang="en-US" altLang="zh-CN" sz="2000" dirty="0" smtClean="0"/>
              <a:t>size[1][</a:t>
            </a:r>
            <a:r>
              <a:rPr lang="en-US" altLang="zh-CN" sz="2000" dirty="0"/>
              <a:t>j]=0</a:t>
            </a:r>
            <a:r>
              <a:rPr lang="zh-CN" altLang="en-US" sz="2000" dirty="0"/>
              <a:t>；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/>
              <a:t>for(j=c[1]</a:t>
            </a:r>
            <a:r>
              <a:rPr lang="zh-CN" altLang="en-US" sz="2000" dirty="0"/>
              <a:t>；</a:t>
            </a:r>
            <a:r>
              <a:rPr lang="en-US" altLang="zh-CN" sz="2000" dirty="0"/>
              <a:t>j&lt;=n ; </a:t>
            </a:r>
            <a:r>
              <a:rPr lang="en-US" altLang="zh-CN" sz="2000" dirty="0" err="1"/>
              <a:t>j++</a:t>
            </a:r>
            <a:r>
              <a:rPr lang="en-US" altLang="zh-CN" sz="2000" dirty="0"/>
              <a:t>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/>
              <a:t>      size[1][j]=1</a:t>
            </a:r>
            <a:r>
              <a:rPr lang="zh-CN" altLang="en-US" sz="2000" dirty="0"/>
              <a:t>；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990000"/>
                </a:solidFill>
              </a:rPr>
              <a:t>//</a:t>
            </a:r>
            <a:r>
              <a:rPr lang="zh-CN" altLang="en-US" sz="2000" dirty="0">
                <a:solidFill>
                  <a:srgbClr val="990000"/>
                </a:solidFill>
              </a:rPr>
              <a:t>计算</a:t>
            </a:r>
            <a:r>
              <a:rPr lang="en-US" altLang="zh-CN" sz="2000" dirty="0">
                <a:solidFill>
                  <a:srgbClr val="990000"/>
                </a:solidFill>
              </a:rPr>
              <a:t>size[</a:t>
            </a:r>
            <a:r>
              <a:rPr lang="en-US" altLang="zh-CN" sz="2000" dirty="0" err="1">
                <a:solidFill>
                  <a:srgbClr val="990000"/>
                </a:solidFill>
              </a:rPr>
              <a:t>i</a:t>
            </a:r>
            <a:r>
              <a:rPr lang="en-US" altLang="zh-CN" sz="2000" dirty="0">
                <a:solidFill>
                  <a:srgbClr val="990000"/>
                </a:solidFill>
              </a:rPr>
              <a:t>][*]</a:t>
            </a:r>
            <a:r>
              <a:rPr lang="zh-CN" altLang="en-US" sz="2000" dirty="0">
                <a:solidFill>
                  <a:srgbClr val="990000"/>
                </a:solidFill>
              </a:rPr>
              <a:t>，</a:t>
            </a:r>
            <a:r>
              <a:rPr lang="en-US" altLang="zh-CN" sz="2000" dirty="0">
                <a:solidFill>
                  <a:srgbClr val="990000"/>
                </a:solidFill>
              </a:rPr>
              <a:t>1&lt;</a:t>
            </a:r>
            <a:r>
              <a:rPr lang="en-US" altLang="zh-CN" sz="2000" dirty="0" err="1">
                <a:solidFill>
                  <a:srgbClr val="990000"/>
                </a:solidFill>
              </a:rPr>
              <a:t>i</a:t>
            </a:r>
            <a:r>
              <a:rPr lang="en-US" altLang="zh-CN" sz="2000" dirty="0">
                <a:solidFill>
                  <a:srgbClr val="990000"/>
                </a:solidFill>
              </a:rPr>
              <a:t>&lt;n</a:t>
            </a:r>
            <a:endParaRPr lang="en-US" altLang="zh-CN" sz="2000" dirty="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/>
              <a:t>for(int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=2</a:t>
            </a:r>
            <a:r>
              <a:rPr lang="zh-CN" altLang="en-US" sz="2000" dirty="0"/>
              <a:t>；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&lt;n</a:t>
            </a:r>
            <a:r>
              <a:rPr lang="zh-CN" altLang="en-US" sz="2000" dirty="0"/>
              <a:t>；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++){    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/>
              <a:t>   for(int j=1</a:t>
            </a:r>
            <a:r>
              <a:rPr lang="zh-CN" altLang="en-US" sz="2000" dirty="0"/>
              <a:t>；</a:t>
            </a:r>
            <a:r>
              <a:rPr lang="en-US" altLang="zh-CN" sz="2000" dirty="0"/>
              <a:t>j&lt;C[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</a:t>
            </a:r>
            <a:r>
              <a:rPr lang="zh-CN" altLang="en-US" sz="2000" dirty="0"/>
              <a:t>；</a:t>
            </a:r>
            <a:r>
              <a:rPr lang="en-US" altLang="zh-CN" sz="2000" dirty="0" err="1"/>
              <a:t>j++</a:t>
            </a:r>
            <a:r>
              <a:rPr lang="en-US" altLang="zh-CN" sz="2000" dirty="0"/>
              <a:t>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/>
              <a:t>        size[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][j]=size[i-1][j]</a:t>
            </a:r>
            <a:r>
              <a:rPr lang="zh-CN" altLang="en-US" sz="2000" dirty="0"/>
              <a:t>；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/>
              <a:t>   </a:t>
            </a:r>
            <a:r>
              <a:rPr lang="en-US" altLang="zh-CN" sz="2000" dirty="0"/>
              <a:t>for(j=C[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</a:t>
            </a:r>
            <a:r>
              <a:rPr lang="zh-CN" altLang="en-US" sz="2000" dirty="0"/>
              <a:t>；</a:t>
            </a:r>
            <a:r>
              <a:rPr lang="en-US" altLang="zh-CN" sz="2000" dirty="0"/>
              <a:t>j&lt;=n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j++</a:t>
            </a:r>
            <a:r>
              <a:rPr lang="en-US" altLang="zh-CN" sz="2000" dirty="0"/>
              <a:t>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/>
              <a:t>      size[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][j]=max(size[i-1)[j]</a:t>
            </a:r>
            <a:r>
              <a:rPr lang="zh-CN" altLang="en-US" sz="2000" dirty="0"/>
              <a:t>，</a:t>
            </a:r>
            <a:r>
              <a:rPr lang="en-US" altLang="zh-CN" sz="2000" dirty="0"/>
              <a:t>size[i-1][C[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]-1]+1)</a:t>
            </a:r>
            <a:r>
              <a:rPr lang="zh-CN" altLang="en-US" sz="2000" dirty="0"/>
              <a:t>； </a:t>
            </a:r>
            <a:r>
              <a:rPr lang="en-US" altLang="zh-CN" sz="2000" dirty="0"/>
              <a:t>}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size[n][n]=max(size[n-1][n]</a:t>
            </a:r>
            <a:r>
              <a:rPr lang="zh-CN" altLang="en-US" sz="2000" dirty="0">
                <a:solidFill>
                  <a:srgbClr val="FF0000"/>
                </a:solidFill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</a:rPr>
              <a:t>size[n-1][C[n]-1)+1)</a:t>
            </a:r>
            <a:r>
              <a:rPr lang="zh-CN" altLang="en-US" sz="2000" dirty="0">
                <a:solidFill>
                  <a:srgbClr val="FF0000"/>
                </a:solidFill>
              </a:rPr>
              <a:t>； </a:t>
            </a:r>
            <a:r>
              <a:rPr lang="en-US" altLang="zh-CN" sz="2000" dirty="0"/>
              <a:t>} </a:t>
            </a:r>
          </a:p>
        </p:txBody>
      </p:sp>
      <p:sp>
        <p:nvSpPr>
          <p:cNvPr id="81926" name="Line 13">
            <a:extLst>
              <a:ext uri="{FF2B5EF4-FFF2-40B4-BE49-F238E27FC236}">
                <a16:creationId xmlns:a16="http://schemas.microsoft.com/office/drawing/2014/main" id="{AFF67839-4D36-4173-A387-951C5772A4F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914400"/>
            <a:ext cx="5257800" cy="0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1927" name="Text Box 15">
            <a:extLst>
              <a:ext uri="{FF2B5EF4-FFF2-40B4-BE49-F238E27FC236}">
                <a16:creationId xmlns:a16="http://schemas.microsoft.com/office/drawing/2014/main" id="{FB324157-BB60-4AD9-92C8-15950B18B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5816600"/>
            <a:ext cx="1658938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200" b="1">
                <a:latin typeface="Times New Roman" panose="02020603050405020304" pitchFamily="18" charset="0"/>
              </a:rPr>
              <a:t>算法复杂性</a:t>
            </a:r>
            <a:r>
              <a:rPr kumimoji="1" lang="en-US" altLang="zh-CN" sz="2200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81928" name="Text Box 16">
            <a:extLst>
              <a:ext uri="{FF2B5EF4-FFF2-40B4-BE49-F238E27FC236}">
                <a16:creationId xmlns:a16="http://schemas.microsoft.com/office/drawing/2014/main" id="{99BD60E9-82BE-46FA-B9B1-8B4574EC6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463" y="5791200"/>
            <a:ext cx="749300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200">
                <a:solidFill>
                  <a:srgbClr val="99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(</a:t>
            </a:r>
            <a:r>
              <a:rPr kumimoji="1" lang="en-US" altLang="zh-CN" sz="2200">
                <a:solidFill>
                  <a:srgbClr val="99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200" baseline="30000">
                <a:solidFill>
                  <a:srgbClr val="99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200">
                <a:solidFill>
                  <a:srgbClr val="990000"/>
                </a:solidFill>
                <a:latin typeface="Times New Roman" panose="02020603050405020304" pitchFamily="18" charset="0"/>
              </a:rPr>
              <a:t>)</a:t>
            </a:r>
            <a:endParaRPr kumimoji="1" lang="en-US" altLang="zh-CN" sz="2200">
              <a:latin typeface="Times New Roman" panose="02020603050405020304" pitchFamily="18" charset="0"/>
            </a:endParaRPr>
          </a:p>
        </p:txBody>
      </p:sp>
      <p:sp>
        <p:nvSpPr>
          <p:cNvPr id="81929" name="Text Box 6">
            <a:extLst>
              <a:ext uri="{FF2B5EF4-FFF2-40B4-BE49-F238E27FC236}">
                <a16:creationId xmlns:a16="http://schemas.microsoft.com/office/drawing/2014/main" id="{EFBF8601-6AE5-4362-A213-628EBDA55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电路布线</a:t>
            </a:r>
            <a:r>
              <a:rPr lang="en-US" altLang="zh-CN" sz="2400" b="1">
                <a:solidFill>
                  <a:srgbClr val="FF0000"/>
                </a:solidFill>
                <a:ea typeface="楷体_GB2312" pitchFamily="49" charset="-122"/>
              </a:rPr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对象 1">
                <a:extLst>
                  <a:ext uri="{FF2B5EF4-FFF2-40B4-BE49-F238E27FC236}">
                    <a16:creationId xmlns:a16="http://schemas.microsoft.com/office/drawing/2014/main" id="{BBA3D137-D161-4A7F-9FB0-E378757919B8}"/>
                  </a:ext>
                </a:extLst>
              </p:cNvPr>
              <p:cNvSpPr txBox="1"/>
              <p:nvPr/>
            </p:nvSpPr>
            <p:spPr bwMode="auto">
              <a:xfrm>
                <a:off x="3733800" y="1828800"/>
                <a:ext cx="2743200" cy="469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=1  </m:t>
                      </m:r>
                      <m:r>
                        <a:rPr lang="zh-CN" alt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CN" alt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zh-CN" alt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对象 1">
                <a:extLst>
                  <a:ext uri="{FF2B5EF4-FFF2-40B4-BE49-F238E27FC236}">
                    <a16:creationId xmlns:a16="http://schemas.microsoft.com/office/drawing/2014/main" id="{BBA3D137-D161-4A7F-9FB0-E37875791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33800" y="1828800"/>
                <a:ext cx="2743200" cy="469900"/>
              </a:xfrm>
              <a:prstGeom prst="rect">
                <a:avLst/>
              </a:prstGeom>
              <a:blipFill>
                <a:blip r:embed="rId5"/>
                <a:stretch>
                  <a:fillRect l="-667" b="-181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对象 2">
                <a:extLst>
                  <a:ext uri="{FF2B5EF4-FFF2-40B4-BE49-F238E27FC236}">
                    <a16:creationId xmlns:a16="http://schemas.microsoft.com/office/drawing/2014/main" id="{85AEF245-3320-4267-BE7F-B87C4E2E4CB7}"/>
                  </a:ext>
                </a:extLst>
              </p:cNvPr>
              <p:cNvSpPr txBox="1"/>
              <p:nvPr/>
            </p:nvSpPr>
            <p:spPr bwMode="auto">
              <a:xfrm>
                <a:off x="3733800" y="2527300"/>
                <a:ext cx="2743200" cy="596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>
                <a:noAutofit/>
              </a:bodyPr>
              <a:lstStyle>
                <a:defPPr>
                  <a:defRPr lang="zh-CN"/>
                </a:defPPr>
                <a:lvl1pPr>
                  <a:defRPr sz="2400" b="0" i="1">
                    <a:solidFill>
                      <a:schemeClr val="bg1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=1  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对象 2">
                <a:extLst>
                  <a:ext uri="{FF2B5EF4-FFF2-40B4-BE49-F238E27FC236}">
                    <a16:creationId xmlns:a16="http://schemas.microsoft.com/office/drawing/2014/main" id="{85AEF245-3320-4267-BE7F-B87C4E2E4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33800" y="2527300"/>
                <a:ext cx="2743200" cy="596900"/>
              </a:xfrm>
              <a:prstGeom prst="rect">
                <a:avLst/>
              </a:prstGeom>
              <a:blipFill>
                <a:blip r:embed="rId6"/>
                <a:stretch>
                  <a:fillRect l="-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对象 3">
                <a:extLst>
                  <a:ext uri="{FF2B5EF4-FFF2-40B4-BE49-F238E27FC236}">
                    <a16:creationId xmlns:a16="http://schemas.microsoft.com/office/drawing/2014/main" id="{9E5E57EE-5238-4A55-BBC4-F81E0D0C439C}"/>
                  </a:ext>
                </a:extLst>
              </p:cNvPr>
              <p:cNvSpPr txBox="1"/>
              <p:nvPr/>
            </p:nvSpPr>
            <p:spPr bwMode="auto">
              <a:xfrm>
                <a:off x="3884951" y="3995088"/>
                <a:ext cx="3071812" cy="596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>
                <a:noAutofit/>
              </a:bodyPr>
              <a:lstStyle>
                <a:defPPr>
                  <a:defRPr lang="zh-CN"/>
                </a:defPPr>
                <a:lvl1pPr>
                  <a:defRPr sz="2400" b="0" i="1">
                    <a:solidFill>
                      <a:schemeClr val="bg1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&gt;1  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对象 3">
                <a:extLst>
                  <a:ext uri="{FF2B5EF4-FFF2-40B4-BE49-F238E27FC236}">
                    <a16:creationId xmlns:a16="http://schemas.microsoft.com/office/drawing/2014/main" id="{9E5E57EE-5238-4A55-BBC4-F81E0D0C4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84951" y="3995088"/>
                <a:ext cx="3071812" cy="596900"/>
              </a:xfrm>
              <a:prstGeom prst="rect">
                <a:avLst/>
              </a:prstGeom>
              <a:blipFill>
                <a:blip r:embed="rId7"/>
                <a:stretch>
                  <a:fillRect l="-3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BDF1365-044E-44E2-8BE1-7BD696E21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348038"/>
            <a:ext cx="1752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</a:rPr>
              <a:t>//</a:t>
            </a:r>
            <a:r>
              <a:rPr lang="en-US" altLang="zh-CN" sz="2400" b="1" dirty="0" err="1">
                <a:solidFill>
                  <a:srgbClr val="0000FF"/>
                </a:solidFill>
              </a:rPr>
              <a:t>i</a:t>
            </a:r>
            <a:r>
              <a:rPr lang="en-US" altLang="zh-CN" sz="2400" b="1" dirty="0">
                <a:solidFill>
                  <a:srgbClr val="0000FF"/>
                </a:solidFill>
              </a:rPr>
              <a:t>&lt;=n  ?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graphicFrame>
        <p:nvGraphicFramePr>
          <p:cNvPr id="15" name="Object 17">
            <a:extLst>
              <a:ext uri="{FF2B5EF4-FFF2-40B4-BE49-F238E27FC236}">
                <a16:creationId xmlns:a16="http://schemas.microsoft.com/office/drawing/2014/main" id="{66EE4DCB-6DA2-4921-B64A-CA73717F00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6857921"/>
              </p:ext>
            </p:extLst>
          </p:nvPr>
        </p:nvGraphicFramePr>
        <p:xfrm>
          <a:off x="3352800" y="590248"/>
          <a:ext cx="5653610" cy="677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63" name="Equation" r:id="rId8" imgW="3949700" imgH="457200" progId="Equation.DSMT4">
                  <p:embed/>
                </p:oleObj>
              </mc:Choice>
              <mc:Fallback>
                <p:oleObj name="Equation" r:id="rId8" imgW="3949700" imgH="457200" progId="Equation.DSMT4">
                  <p:embed/>
                  <p:pic>
                    <p:nvPicPr>
                      <p:cNvPr id="28689" name="Object 17">
                        <a:extLst>
                          <a:ext uri="{FF2B5EF4-FFF2-40B4-BE49-F238E27FC236}">
                            <a16:creationId xmlns:a16="http://schemas.microsoft.com/office/drawing/2014/main" id="{66EE4DCB-6DA2-4921-B64A-CA73717F00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90248"/>
                        <a:ext cx="5653610" cy="6775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对象 3">
                <a:extLst>
                  <a:ext uri="{FF2B5EF4-FFF2-40B4-BE49-F238E27FC236}">
                    <a16:creationId xmlns:a16="http://schemas.microsoft.com/office/drawing/2014/main" id="{9E5E57EE-5238-4A55-BBC4-F81E0D0C439C}"/>
                  </a:ext>
                </a:extLst>
              </p:cNvPr>
              <p:cNvSpPr txBox="1"/>
              <p:nvPr/>
            </p:nvSpPr>
            <p:spPr bwMode="auto">
              <a:xfrm>
                <a:off x="6630852" y="4746443"/>
                <a:ext cx="2221706" cy="42703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>
                <a:noAutofit/>
              </a:bodyPr>
              <a:lstStyle>
                <a:defPPr>
                  <a:defRPr lang="zh-CN"/>
                </a:defPPr>
                <a:lvl1pPr>
                  <a:defRPr sz="2400" b="0" i="1">
                    <a:solidFill>
                      <a:schemeClr val="bg1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smtClean="0">
                          <a:latin typeface="Cambria Math" panose="02040503050406030204" pitchFamily="18" charset="0"/>
                        </a:rPr>
                        <m:t>&gt;1  </m:t>
                      </m:r>
                      <m:r>
                        <a:rPr lang="zh-CN" altLang="en-US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对象 3">
                <a:extLst>
                  <a:ext uri="{FF2B5EF4-FFF2-40B4-BE49-F238E27FC236}">
                    <a16:creationId xmlns:a16="http://schemas.microsoft.com/office/drawing/2014/main" id="{9E5E57EE-5238-4A55-BBC4-F81E0D0C4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30852" y="4746443"/>
                <a:ext cx="2221706" cy="427038"/>
              </a:xfrm>
              <a:prstGeom prst="rect">
                <a:avLst/>
              </a:prstGeom>
              <a:blipFill>
                <a:blip r:embed="rId10"/>
                <a:stretch>
                  <a:fillRect l="-824" b="-3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529722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7" grpId="0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3">
            <a:extLst>
              <a:ext uri="{FF2B5EF4-FFF2-40B4-BE49-F238E27FC236}">
                <a16:creationId xmlns:a16="http://schemas.microsoft.com/office/drawing/2014/main" id="{6B11A82E-C521-47D1-8BF2-E41783A70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EBE3A9-2456-485E-A39E-DD1A4C377E40}" type="slidenum">
              <a:rPr kumimoji="1" lang="en-US" altLang="zh-CN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kumimoji="1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3972" name="Rectangle 7">
            <a:extLst>
              <a:ext uri="{FF2B5EF4-FFF2-40B4-BE49-F238E27FC236}">
                <a16:creationId xmlns:a16="http://schemas.microsoft.com/office/drawing/2014/main" id="{770C2724-7A76-4B56-B6D9-6FBBCBB31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66294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pic>
        <p:nvPicPr>
          <p:cNvPr id="83973" name="Picture 10" descr="STATBAR">
            <a:extLst>
              <a:ext uri="{FF2B5EF4-FFF2-40B4-BE49-F238E27FC236}">
                <a16:creationId xmlns:a16="http://schemas.microsoft.com/office/drawing/2014/main" id="{ED9D33DD-E0BD-427F-AF4C-067B488BADF4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"/>
            <a:ext cx="8153400" cy="9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7484" name="Rectangle 12">
            <a:extLst>
              <a:ext uri="{FF2B5EF4-FFF2-40B4-BE49-F238E27FC236}">
                <a16:creationId xmlns:a16="http://schemas.microsoft.com/office/drawing/2014/main" id="{06BC0BE6-2317-4C7A-8A57-90DD9E4C9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994" y="914552"/>
            <a:ext cx="8482012" cy="5388271"/>
          </a:xfrm>
          <a:prstGeom prst="rect">
            <a:avLst/>
          </a:prstGeom>
          <a:noFill/>
          <a:ln w="9525">
            <a:solidFill>
              <a:srgbClr val="990000"/>
            </a:solidFill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err="1"/>
              <a:t>voidTraceback</a:t>
            </a:r>
            <a:r>
              <a:rPr lang="en-US" altLang="zh-CN" sz="2400" dirty="0"/>
              <a:t>(int C[], int**size, int n, int Net[], int &amp;m)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990000"/>
                </a:solidFill>
              </a:rPr>
              <a:t>{//</a:t>
            </a:r>
            <a:r>
              <a:rPr lang="zh-CN" altLang="en-US" sz="2400" dirty="0">
                <a:solidFill>
                  <a:srgbClr val="990000"/>
                </a:solidFill>
              </a:rPr>
              <a:t>在</a:t>
            </a:r>
            <a:r>
              <a:rPr lang="en-US" altLang="zh-CN" sz="2400" dirty="0">
                <a:solidFill>
                  <a:srgbClr val="990000"/>
                </a:solidFill>
              </a:rPr>
              <a:t>Net[0:m-1)</a:t>
            </a:r>
            <a:r>
              <a:rPr lang="zh-CN" altLang="en-US" sz="2400" dirty="0">
                <a:solidFill>
                  <a:srgbClr val="990000"/>
                </a:solidFill>
              </a:rPr>
              <a:t>中返回</a:t>
            </a:r>
            <a:r>
              <a:rPr lang="en-US" altLang="zh-CN" sz="2400" dirty="0">
                <a:solidFill>
                  <a:srgbClr val="990000"/>
                </a:solidFill>
              </a:rPr>
              <a:t>MNS</a:t>
            </a:r>
            <a:endParaRPr lang="en-US" altLang="zh-CN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  int j=n</a:t>
            </a:r>
            <a:r>
              <a:rPr lang="zh-CN" altLang="en-US" sz="2400" dirty="0"/>
              <a:t>；</a:t>
            </a:r>
            <a:r>
              <a:rPr lang="en-US" altLang="zh-CN" sz="2400" dirty="0"/>
              <a:t>//</a:t>
            </a:r>
            <a:r>
              <a:rPr lang="zh-CN" altLang="en-US" sz="2400" dirty="0">
                <a:solidFill>
                  <a:srgbClr val="990000"/>
                </a:solidFill>
              </a:rPr>
              <a:t>所允许的底部最大编号 </a:t>
            </a:r>
            <a:endParaRPr lang="zh-CN" altLang="en-US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/>
              <a:t>  </a:t>
            </a:r>
            <a:r>
              <a:rPr lang="en-US" altLang="zh-CN" sz="2400" dirty="0"/>
              <a:t>m=0</a:t>
            </a:r>
            <a:r>
              <a:rPr lang="zh-CN" altLang="en-US" sz="2400" dirty="0">
                <a:solidFill>
                  <a:srgbClr val="990000"/>
                </a:solidFill>
              </a:rPr>
              <a:t>；  </a:t>
            </a:r>
            <a:r>
              <a:rPr lang="en-US" altLang="zh-CN" sz="2400" dirty="0">
                <a:solidFill>
                  <a:srgbClr val="990000"/>
                </a:solidFill>
              </a:rPr>
              <a:t>//</a:t>
            </a:r>
            <a:r>
              <a:rPr lang="zh-CN" altLang="en-US" sz="2400" dirty="0">
                <a:solidFill>
                  <a:srgbClr val="990000"/>
                </a:solidFill>
              </a:rPr>
              <a:t>连线的游标</a:t>
            </a:r>
            <a:endParaRPr lang="zh-CN" altLang="en-US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/>
              <a:t>  </a:t>
            </a:r>
            <a:r>
              <a:rPr lang="en-US" altLang="zh-CN" sz="2400" dirty="0"/>
              <a:t>for(int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=n</a:t>
            </a:r>
            <a:r>
              <a:rPr lang="zh-CN" altLang="en-US" sz="2400" dirty="0"/>
              <a:t>；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&gt;1</a:t>
            </a:r>
            <a:r>
              <a:rPr lang="zh-CN" altLang="en-US" sz="2400" dirty="0"/>
              <a:t>；</a:t>
            </a:r>
            <a:r>
              <a:rPr lang="en-US" altLang="zh-CN" sz="2400" dirty="0" err="1"/>
              <a:t>i</a:t>
            </a:r>
            <a:r>
              <a:rPr lang="en-US" altLang="zh-CN" sz="2400" dirty="0"/>
              <a:t>--)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    </a:t>
            </a:r>
            <a:r>
              <a:rPr lang="en-US" altLang="zh-CN" sz="2400" dirty="0">
                <a:solidFill>
                  <a:srgbClr val="990000"/>
                </a:solidFill>
              </a:rPr>
              <a:t>//</a:t>
            </a:r>
            <a:r>
              <a:rPr lang="en-US" altLang="zh-CN" sz="2400" dirty="0" err="1">
                <a:solidFill>
                  <a:srgbClr val="990000"/>
                </a:solidFill>
              </a:rPr>
              <a:t>i</a:t>
            </a:r>
            <a:r>
              <a:rPr lang="zh-CN" altLang="en-US" sz="2400" dirty="0">
                <a:solidFill>
                  <a:srgbClr val="990000"/>
                </a:solidFill>
              </a:rPr>
              <a:t>号</a:t>
            </a:r>
            <a:r>
              <a:rPr lang="en-US" altLang="zh-CN" sz="2400" dirty="0">
                <a:solidFill>
                  <a:srgbClr val="990000"/>
                </a:solidFill>
              </a:rPr>
              <a:t>net</a:t>
            </a:r>
            <a:r>
              <a:rPr lang="zh-CN" altLang="en-US" sz="2400" dirty="0">
                <a:solidFill>
                  <a:srgbClr val="990000"/>
                </a:solidFill>
              </a:rPr>
              <a:t>在</a:t>
            </a:r>
            <a:r>
              <a:rPr lang="en-US" altLang="zh-CN" sz="2400" dirty="0">
                <a:solidFill>
                  <a:srgbClr val="990000"/>
                </a:solidFill>
              </a:rPr>
              <a:t>MNS</a:t>
            </a:r>
            <a:r>
              <a:rPr lang="zh-CN" altLang="en-US" sz="2400" dirty="0">
                <a:solidFill>
                  <a:srgbClr val="990000"/>
                </a:solidFill>
              </a:rPr>
              <a:t>中</a:t>
            </a:r>
            <a:r>
              <a:rPr lang="en-US" altLang="zh-CN" sz="2400" dirty="0">
                <a:solidFill>
                  <a:srgbClr val="990000"/>
                </a:solidFill>
              </a:rPr>
              <a:t>?</a:t>
            </a:r>
            <a:endParaRPr lang="en-US" altLang="zh-CN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    if (size[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][j]!=size[i-1][j]{ </a:t>
            </a:r>
            <a:endParaRPr lang="en-US" altLang="zh-CN" sz="2400" dirty="0">
              <a:solidFill>
                <a:srgbClr val="99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/>
              <a:t>        </a:t>
            </a:r>
            <a:r>
              <a:rPr lang="en-US" altLang="zh-CN" sz="2400" dirty="0"/>
              <a:t>Net[m++]=</a:t>
            </a:r>
            <a:r>
              <a:rPr lang="en-US" altLang="zh-CN" sz="2400" dirty="0" err="1"/>
              <a:t>i</a:t>
            </a:r>
            <a:r>
              <a:rPr lang="zh-CN" altLang="en-US" sz="2400" dirty="0"/>
              <a:t>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/>
              <a:t>         </a:t>
            </a:r>
            <a:r>
              <a:rPr lang="en-US" altLang="zh-CN" sz="2400" dirty="0"/>
              <a:t>j=C[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]-1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990000"/>
                </a:solidFill>
              </a:rPr>
              <a:t>   //1</a:t>
            </a:r>
            <a:r>
              <a:rPr lang="zh-CN" altLang="en-US" sz="2400" dirty="0">
                <a:solidFill>
                  <a:srgbClr val="990000"/>
                </a:solidFill>
              </a:rPr>
              <a:t>号在</a:t>
            </a:r>
            <a:r>
              <a:rPr lang="en-US" altLang="zh-CN" sz="2400" dirty="0">
                <a:solidFill>
                  <a:srgbClr val="990000"/>
                </a:solidFill>
              </a:rPr>
              <a:t>MNS</a:t>
            </a:r>
            <a:r>
              <a:rPr lang="zh-CN" altLang="en-US" sz="2400" dirty="0">
                <a:solidFill>
                  <a:srgbClr val="990000"/>
                </a:solidFill>
              </a:rPr>
              <a:t>中</a:t>
            </a:r>
            <a:r>
              <a:rPr lang="en-US" altLang="zh-CN" sz="2400" dirty="0">
                <a:solidFill>
                  <a:srgbClr val="990000"/>
                </a:solidFill>
              </a:rPr>
              <a:t>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/>
              <a:t> </a:t>
            </a:r>
            <a:r>
              <a:rPr lang="en-US" altLang="zh-CN" sz="2400" dirty="0"/>
              <a:t>if (j&gt;=C[1])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         Net[m++]=1</a:t>
            </a:r>
            <a:r>
              <a:rPr lang="zh-CN" altLang="en-US" sz="2400" dirty="0">
                <a:solidFill>
                  <a:srgbClr val="990000"/>
                </a:solidFill>
              </a:rPr>
              <a:t>；</a:t>
            </a:r>
            <a:r>
              <a:rPr lang="en-US" altLang="zh-CN" sz="2400" dirty="0">
                <a:solidFill>
                  <a:srgbClr val="990000"/>
                </a:solidFill>
              </a:rPr>
              <a:t>//</a:t>
            </a:r>
            <a:r>
              <a:rPr lang="zh-CN" altLang="en-US" sz="2400" dirty="0">
                <a:solidFill>
                  <a:srgbClr val="990000"/>
                </a:solidFill>
              </a:rPr>
              <a:t>在</a:t>
            </a:r>
            <a:r>
              <a:rPr lang="en-US" altLang="zh-CN" sz="2400" dirty="0">
                <a:solidFill>
                  <a:srgbClr val="990000"/>
                </a:solidFill>
              </a:rPr>
              <a:t>MNS</a:t>
            </a:r>
            <a:r>
              <a:rPr lang="zh-CN" altLang="en-US" sz="2400" dirty="0">
                <a:solidFill>
                  <a:srgbClr val="990000"/>
                </a:solidFill>
              </a:rPr>
              <a:t>中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}</a:t>
            </a:r>
          </a:p>
        </p:txBody>
      </p:sp>
      <p:sp>
        <p:nvSpPr>
          <p:cNvPr id="83975" name="Line 13">
            <a:extLst>
              <a:ext uri="{FF2B5EF4-FFF2-40B4-BE49-F238E27FC236}">
                <a16:creationId xmlns:a16="http://schemas.microsoft.com/office/drawing/2014/main" id="{1205D800-FB64-4468-989C-7E6194315C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914400"/>
            <a:ext cx="5257800" cy="0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3976" name="Text Box 17">
            <a:extLst>
              <a:ext uri="{FF2B5EF4-FFF2-40B4-BE49-F238E27FC236}">
                <a16:creationId xmlns:a16="http://schemas.microsoft.com/office/drawing/2014/main" id="{FE9505D8-8A3D-4D77-A937-0922F263C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90538"/>
            <a:ext cx="1592263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200">
                <a:solidFill>
                  <a:srgbClr val="990000"/>
                </a:solidFill>
                <a:latin typeface="Times New Roman" panose="02020603050405020304" pitchFamily="18" charset="0"/>
              </a:rPr>
              <a:t>构造最优解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9F020B2-25FD-48AD-A3B7-C9B5F2E9C002}"/>
              </a:ext>
            </a:extLst>
          </p:cNvPr>
          <p:cNvSpPr/>
          <p:nvPr/>
        </p:nvSpPr>
        <p:spPr>
          <a:xfrm>
            <a:off x="3886200" y="3208577"/>
            <a:ext cx="5134739" cy="40011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</a:rPr>
              <a:t>此时，（</a:t>
            </a:r>
            <a:r>
              <a:rPr lang="en-US" altLang="zh-CN" sz="2000" b="1" dirty="0" err="1">
                <a:solidFill>
                  <a:srgbClr val="FF0000"/>
                </a:solidFill>
              </a:rPr>
              <a:t>i,c</a:t>
            </a:r>
            <a:r>
              <a:rPr lang="en-US" altLang="zh-CN" sz="2000" b="1" dirty="0">
                <a:solidFill>
                  <a:srgbClr val="FF0000"/>
                </a:solidFill>
              </a:rPr>
              <a:t>[</a:t>
            </a:r>
            <a:r>
              <a:rPr lang="en-US" altLang="zh-CN" sz="2000" b="1" dirty="0" err="1">
                <a:solidFill>
                  <a:srgbClr val="FF0000"/>
                </a:solidFill>
              </a:rPr>
              <a:t>i</a:t>
            </a:r>
            <a:r>
              <a:rPr lang="en-US" altLang="zh-CN" sz="2000" b="1" dirty="0">
                <a:solidFill>
                  <a:srgbClr val="FF0000"/>
                </a:solidFill>
              </a:rPr>
              <a:t>])</a:t>
            </a:r>
            <a:r>
              <a:rPr lang="zh-CN" altLang="en-US" sz="2000" b="1" dirty="0">
                <a:solidFill>
                  <a:srgbClr val="FF0000"/>
                </a:solidFill>
              </a:rPr>
              <a:t>是最大不相交子集的一条边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011C40F-8BB7-4E6C-A8B4-23A5DBA0CD0E}"/>
              </a:ext>
            </a:extLst>
          </p:cNvPr>
          <p:cNvSpPr/>
          <p:nvPr/>
        </p:nvSpPr>
        <p:spPr>
          <a:xfrm>
            <a:off x="3174393" y="3962400"/>
            <a:ext cx="2719014" cy="40011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</a:rPr>
              <a:t>更新扩展连线柱区间 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38130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7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84" grpId="0" animBg="1" autoUpdateAnimBg="0"/>
      <p:bldP spid="3" grpId="0" animBg="1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9" name="Picture 5" descr="STATBAR">
            <a:extLst>
              <a:ext uri="{FF2B5EF4-FFF2-40B4-BE49-F238E27FC236}">
                <a16:creationId xmlns:a16="http://schemas.microsoft.com/office/drawing/2014/main" id="{0B8FDC2F-85AC-4E83-B3C1-F3C10DE6D213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65540" name="Text Box 6">
            <a:extLst>
              <a:ext uri="{FF2B5EF4-FFF2-40B4-BE49-F238E27FC236}">
                <a16:creationId xmlns:a16="http://schemas.microsoft.com/office/drawing/2014/main" id="{D3FA79EA-96D6-4AD8-879B-9B0C1A55F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25438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电路布线</a:t>
            </a:r>
            <a:r>
              <a:rPr lang="en-US" altLang="zh-CN" sz="2400" b="1">
                <a:solidFill>
                  <a:srgbClr val="FF0000"/>
                </a:solidFill>
                <a:ea typeface="楷体_GB2312" pitchFamily="49" charset="-122"/>
              </a:rPr>
              <a:t>-</a:t>
            </a: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练习</a:t>
            </a:r>
          </a:p>
        </p:txBody>
      </p:sp>
      <p:sp>
        <p:nvSpPr>
          <p:cNvPr id="65541" name="Line 7">
            <a:extLst>
              <a:ext uri="{FF2B5EF4-FFF2-40B4-BE49-F238E27FC236}">
                <a16:creationId xmlns:a16="http://schemas.microsoft.com/office/drawing/2014/main" id="{FB591E93-041F-4E54-B749-BF869F7AEB3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524000"/>
            <a:ext cx="449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2" name="Line 8">
            <a:extLst>
              <a:ext uri="{FF2B5EF4-FFF2-40B4-BE49-F238E27FC236}">
                <a16:creationId xmlns:a16="http://schemas.microsoft.com/office/drawing/2014/main" id="{A79715A7-D834-4584-9B32-B3581075E2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810000"/>
            <a:ext cx="449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3" name="Line 9">
            <a:extLst>
              <a:ext uri="{FF2B5EF4-FFF2-40B4-BE49-F238E27FC236}">
                <a16:creationId xmlns:a16="http://schemas.microsoft.com/office/drawing/2014/main" id="{49BC436E-65D7-4CD1-A529-970616C2A22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600200"/>
            <a:ext cx="0" cy="2133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4" name="Line 10">
            <a:extLst>
              <a:ext uri="{FF2B5EF4-FFF2-40B4-BE49-F238E27FC236}">
                <a16:creationId xmlns:a16="http://schemas.microsoft.com/office/drawing/2014/main" id="{360EE0C4-3B89-4033-9147-9005455FADA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1600200"/>
            <a:ext cx="0" cy="2133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5" name="Text Box 11">
            <a:extLst>
              <a:ext uri="{FF2B5EF4-FFF2-40B4-BE49-F238E27FC236}">
                <a16:creationId xmlns:a16="http://schemas.microsoft.com/office/drawing/2014/main" id="{0AA210CF-2CB2-4552-83CF-75F1A5188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5546" name="Text Box 12">
            <a:extLst>
              <a:ext uri="{FF2B5EF4-FFF2-40B4-BE49-F238E27FC236}">
                <a16:creationId xmlns:a16="http://schemas.microsoft.com/office/drawing/2014/main" id="{3A274405-6CB1-4C79-92C9-40CE67E82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5547" name="Text Box 13">
            <a:extLst>
              <a:ext uri="{FF2B5EF4-FFF2-40B4-BE49-F238E27FC236}">
                <a16:creationId xmlns:a16="http://schemas.microsoft.com/office/drawing/2014/main" id="{F2D1520D-9E67-4E64-888B-DDF88B0B8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815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5548" name="Text Box 14">
            <a:extLst>
              <a:ext uri="{FF2B5EF4-FFF2-40B4-BE49-F238E27FC236}">
                <a16:creationId xmlns:a16="http://schemas.microsoft.com/office/drawing/2014/main" id="{5BB7DC79-8CA7-42B9-86FB-C3D3D0C99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65549" name="Text Box 15">
            <a:extLst>
              <a:ext uri="{FF2B5EF4-FFF2-40B4-BE49-F238E27FC236}">
                <a16:creationId xmlns:a16="http://schemas.microsoft.com/office/drawing/2014/main" id="{CC7DF054-A8D0-463F-AC04-82673D348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65550" name="Text Box 16">
            <a:extLst>
              <a:ext uri="{FF2B5EF4-FFF2-40B4-BE49-F238E27FC236}">
                <a16:creationId xmlns:a16="http://schemas.microsoft.com/office/drawing/2014/main" id="{6BEF30DE-06F9-4C24-BE73-9175A073F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65551" name="Text Box 17">
            <a:extLst>
              <a:ext uri="{FF2B5EF4-FFF2-40B4-BE49-F238E27FC236}">
                <a16:creationId xmlns:a16="http://schemas.microsoft.com/office/drawing/2014/main" id="{250F1269-F523-4487-B544-586177BEC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25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65552" name="Text Box 18">
            <a:extLst>
              <a:ext uri="{FF2B5EF4-FFF2-40B4-BE49-F238E27FC236}">
                <a16:creationId xmlns:a16="http://schemas.microsoft.com/office/drawing/2014/main" id="{5386095F-DA77-497C-A37B-D726825F2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65553" name="Text Box 19">
            <a:extLst>
              <a:ext uri="{FF2B5EF4-FFF2-40B4-BE49-F238E27FC236}">
                <a16:creationId xmlns:a16="http://schemas.microsoft.com/office/drawing/2014/main" id="{E8BF8C4A-CBE6-4FD5-9687-DA37EFC6D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3925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65554" name="Text Box 20">
            <a:extLst>
              <a:ext uri="{FF2B5EF4-FFF2-40B4-BE49-F238E27FC236}">
                <a16:creationId xmlns:a16="http://schemas.microsoft.com/office/drawing/2014/main" id="{EAC76E19-02F4-4BA2-9CAB-0429296A5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115887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65555" name="Text Box 21">
            <a:extLst>
              <a:ext uri="{FF2B5EF4-FFF2-40B4-BE49-F238E27FC236}">
                <a16:creationId xmlns:a16="http://schemas.microsoft.com/office/drawing/2014/main" id="{D98C5975-170B-4EC4-BE3E-14638E9DC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5556" name="Text Box 22">
            <a:extLst>
              <a:ext uri="{FF2B5EF4-FFF2-40B4-BE49-F238E27FC236}">
                <a16:creationId xmlns:a16="http://schemas.microsoft.com/office/drawing/2014/main" id="{04E3A065-0830-4D4B-A7AA-A1DA4E5C6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5557" name="Text Box 23">
            <a:extLst>
              <a:ext uri="{FF2B5EF4-FFF2-40B4-BE49-F238E27FC236}">
                <a16:creationId xmlns:a16="http://schemas.microsoft.com/office/drawing/2014/main" id="{CA480C79-C5C1-4684-BD77-347C16631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815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5558" name="Text Box 24">
            <a:extLst>
              <a:ext uri="{FF2B5EF4-FFF2-40B4-BE49-F238E27FC236}">
                <a16:creationId xmlns:a16="http://schemas.microsoft.com/office/drawing/2014/main" id="{468D4DDA-C954-4415-8F71-05A288B05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65559" name="Text Box 25">
            <a:extLst>
              <a:ext uri="{FF2B5EF4-FFF2-40B4-BE49-F238E27FC236}">
                <a16:creationId xmlns:a16="http://schemas.microsoft.com/office/drawing/2014/main" id="{33C904AB-8CBD-4DC0-9AEE-B3F4F6DED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65560" name="Text Box 26">
            <a:extLst>
              <a:ext uri="{FF2B5EF4-FFF2-40B4-BE49-F238E27FC236}">
                <a16:creationId xmlns:a16="http://schemas.microsoft.com/office/drawing/2014/main" id="{9AC71B33-FF30-4756-B708-E6B06978F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65561" name="Text Box 27">
            <a:extLst>
              <a:ext uri="{FF2B5EF4-FFF2-40B4-BE49-F238E27FC236}">
                <a16:creationId xmlns:a16="http://schemas.microsoft.com/office/drawing/2014/main" id="{AD3801D8-F5FA-47E2-940A-DCCB436CD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25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65562" name="Text Box 28">
            <a:extLst>
              <a:ext uri="{FF2B5EF4-FFF2-40B4-BE49-F238E27FC236}">
                <a16:creationId xmlns:a16="http://schemas.microsoft.com/office/drawing/2014/main" id="{D26A291F-E9EB-4CBC-8A92-203E018AD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65563" name="Text Box 29">
            <a:extLst>
              <a:ext uri="{FF2B5EF4-FFF2-40B4-BE49-F238E27FC236}">
                <a16:creationId xmlns:a16="http://schemas.microsoft.com/office/drawing/2014/main" id="{9E4CD334-14F8-432B-A2E4-DD86543AA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3925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65564" name="Text Box 30">
            <a:extLst>
              <a:ext uri="{FF2B5EF4-FFF2-40B4-BE49-F238E27FC236}">
                <a16:creationId xmlns:a16="http://schemas.microsoft.com/office/drawing/2014/main" id="{A068E328-5C98-473F-9D0C-BC0136664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81158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65565" name="Line 31">
            <a:extLst>
              <a:ext uri="{FF2B5EF4-FFF2-40B4-BE49-F238E27FC236}">
                <a16:creationId xmlns:a16="http://schemas.microsoft.com/office/drawing/2014/main" id="{A40D7D25-D81B-4840-B967-7DA02104BDA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1600200"/>
            <a:ext cx="381000" cy="21336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66" name="Line 32">
            <a:extLst>
              <a:ext uri="{FF2B5EF4-FFF2-40B4-BE49-F238E27FC236}">
                <a16:creationId xmlns:a16="http://schemas.microsoft.com/office/drawing/2014/main" id="{BB3C0A85-AC6C-4CAC-A987-1938AB0B7D7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1600200"/>
            <a:ext cx="990600" cy="21336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67" name="Line 33">
            <a:extLst>
              <a:ext uri="{FF2B5EF4-FFF2-40B4-BE49-F238E27FC236}">
                <a16:creationId xmlns:a16="http://schemas.microsoft.com/office/drawing/2014/main" id="{7BCC7729-77F8-4A92-91EE-1F357E3873F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1600200"/>
            <a:ext cx="0" cy="21336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68" name="Line 34">
            <a:extLst>
              <a:ext uri="{FF2B5EF4-FFF2-40B4-BE49-F238E27FC236}">
                <a16:creationId xmlns:a16="http://schemas.microsoft.com/office/drawing/2014/main" id="{0C9F3B36-3B09-4C21-9C3A-9B83F6C6033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1600200"/>
            <a:ext cx="533400" cy="21336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69" name="Line 35">
            <a:extLst>
              <a:ext uri="{FF2B5EF4-FFF2-40B4-BE49-F238E27FC236}">
                <a16:creationId xmlns:a16="http://schemas.microsoft.com/office/drawing/2014/main" id="{5CC1CF6D-8991-430D-97D4-8DB9C9CCDE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1600200"/>
            <a:ext cx="24384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70" name="Line 36">
            <a:extLst>
              <a:ext uri="{FF2B5EF4-FFF2-40B4-BE49-F238E27FC236}">
                <a16:creationId xmlns:a16="http://schemas.microsoft.com/office/drawing/2014/main" id="{2FA43CDC-6E46-4543-8A9A-9F919F64D6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1600200"/>
            <a:ext cx="34290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71" name="Line 37">
            <a:extLst>
              <a:ext uri="{FF2B5EF4-FFF2-40B4-BE49-F238E27FC236}">
                <a16:creationId xmlns:a16="http://schemas.microsoft.com/office/drawing/2014/main" id="{D2753DE0-8694-4F5D-A96E-111CF4E5178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1600200"/>
            <a:ext cx="22860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72" name="Line 38">
            <a:extLst>
              <a:ext uri="{FF2B5EF4-FFF2-40B4-BE49-F238E27FC236}">
                <a16:creationId xmlns:a16="http://schemas.microsoft.com/office/drawing/2014/main" id="{16B2F6FF-EA65-4797-851A-FFA0F3D58D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1600200"/>
            <a:ext cx="9906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73" name="Line 39">
            <a:extLst>
              <a:ext uri="{FF2B5EF4-FFF2-40B4-BE49-F238E27FC236}">
                <a16:creationId xmlns:a16="http://schemas.microsoft.com/office/drawing/2014/main" id="{F39729A9-524C-4619-93B2-62ED5A13B3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1600200"/>
            <a:ext cx="18288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74" name="Line 40">
            <a:extLst>
              <a:ext uri="{FF2B5EF4-FFF2-40B4-BE49-F238E27FC236}">
                <a16:creationId xmlns:a16="http://schemas.microsoft.com/office/drawing/2014/main" id="{8AFF83DC-761C-4112-ACD0-1D44968AD7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0400" y="1600200"/>
            <a:ext cx="23622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75" name="Oval 41">
            <a:extLst>
              <a:ext uri="{FF2B5EF4-FFF2-40B4-BE49-F238E27FC236}">
                <a16:creationId xmlns:a16="http://schemas.microsoft.com/office/drawing/2014/main" id="{A0B9A4DF-F2B1-4EF8-B8B2-8AD285ED0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5576" name="Oval 42">
            <a:extLst>
              <a:ext uri="{FF2B5EF4-FFF2-40B4-BE49-F238E27FC236}">
                <a16:creationId xmlns:a16="http://schemas.microsoft.com/office/drawing/2014/main" id="{91D3306F-6321-418B-B9F3-00FF2DAB2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5577" name="Oval 43">
            <a:extLst>
              <a:ext uri="{FF2B5EF4-FFF2-40B4-BE49-F238E27FC236}">
                <a16:creationId xmlns:a16="http://schemas.microsoft.com/office/drawing/2014/main" id="{1CB21D1B-DB7B-4FE8-B4C6-F3C039983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5578" name="Oval 44">
            <a:extLst>
              <a:ext uri="{FF2B5EF4-FFF2-40B4-BE49-F238E27FC236}">
                <a16:creationId xmlns:a16="http://schemas.microsoft.com/office/drawing/2014/main" id="{F6372004-8AB9-48B4-82D1-C065124DA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5579" name="Oval 45">
            <a:extLst>
              <a:ext uri="{FF2B5EF4-FFF2-40B4-BE49-F238E27FC236}">
                <a16:creationId xmlns:a16="http://schemas.microsoft.com/office/drawing/2014/main" id="{0774C98E-284F-47D2-8470-12B5CF092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5580" name="Oval 46">
            <a:extLst>
              <a:ext uri="{FF2B5EF4-FFF2-40B4-BE49-F238E27FC236}">
                <a16:creationId xmlns:a16="http://schemas.microsoft.com/office/drawing/2014/main" id="{FF963B5E-9280-4175-A6D5-A978ED9F4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5581" name="Oval 47">
            <a:extLst>
              <a:ext uri="{FF2B5EF4-FFF2-40B4-BE49-F238E27FC236}">
                <a16:creationId xmlns:a16="http://schemas.microsoft.com/office/drawing/2014/main" id="{139B99C8-563C-450B-9FA4-51C1A4012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5582" name="Oval 48">
            <a:extLst>
              <a:ext uri="{FF2B5EF4-FFF2-40B4-BE49-F238E27FC236}">
                <a16:creationId xmlns:a16="http://schemas.microsoft.com/office/drawing/2014/main" id="{07FAAA71-43BE-4E3F-8C01-9BBD082EC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5583" name="Oval 49">
            <a:extLst>
              <a:ext uri="{FF2B5EF4-FFF2-40B4-BE49-F238E27FC236}">
                <a16:creationId xmlns:a16="http://schemas.microsoft.com/office/drawing/2014/main" id="{EB32AD15-74EC-493B-8570-37DC00EAF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5584" name="Oval 50">
            <a:extLst>
              <a:ext uri="{FF2B5EF4-FFF2-40B4-BE49-F238E27FC236}">
                <a16:creationId xmlns:a16="http://schemas.microsoft.com/office/drawing/2014/main" id="{A8EEFDC1-EBFC-4768-B7F6-C2C636C6D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5585" name="Oval 51">
            <a:extLst>
              <a:ext uri="{FF2B5EF4-FFF2-40B4-BE49-F238E27FC236}">
                <a16:creationId xmlns:a16="http://schemas.microsoft.com/office/drawing/2014/main" id="{93F43C88-79A0-4A84-BE5C-495566F7E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5586" name="Oval 52">
            <a:extLst>
              <a:ext uri="{FF2B5EF4-FFF2-40B4-BE49-F238E27FC236}">
                <a16:creationId xmlns:a16="http://schemas.microsoft.com/office/drawing/2014/main" id="{A86DAA5B-E424-4ADC-8290-28F7ADBF6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5587" name="Oval 53">
            <a:extLst>
              <a:ext uri="{FF2B5EF4-FFF2-40B4-BE49-F238E27FC236}">
                <a16:creationId xmlns:a16="http://schemas.microsoft.com/office/drawing/2014/main" id="{09E8A1ED-B29A-48E7-A6A9-B7A761FC7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5588" name="Oval 54">
            <a:extLst>
              <a:ext uri="{FF2B5EF4-FFF2-40B4-BE49-F238E27FC236}">
                <a16:creationId xmlns:a16="http://schemas.microsoft.com/office/drawing/2014/main" id="{80C5B9E7-EEBF-4E3F-A997-5DC91646D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5589" name="Oval 55">
            <a:extLst>
              <a:ext uri="{FF2B5EF4-FFF2-40B4-BE49-F238E27FC236}">
                <a16:creationId xmlns:a16="http://schemas.microsoft.com/office/drawing/2014/main" id="{D5BD7471-1478-4EFF-ABC8-590ECDEFE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5590" name="Oval 56">
            <a:extLst>
              <a:ext uri="{FF2B5EF4-FFF2-40B4-BE49-F238E27FC236}">
                <a16:creationId xmlns:a16="http://schemas.microsoft.com/office/drawing/2014/main" id="{8767C845-2A86-4CFC-9A2E-8AA1C8575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5591" name="Oval 57">
            <a:extLst>
              <a:ext uri="{FF2B5EF4-FFF2-40B4-BE49-F238E27FC236}">
                <a16:creationId xmlns:a16="http://schemas.microsoft.com/office/drawing/2014/main" id="{5635A8C7-E37A-42E5-928D-5C36BECA9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5592" name="Oval 58">
            <a:extLst>
              <a:ext uri="{FF2B5EF4-FFF2-40B4-BE49-F238E27FC236}">
                <a16:creationId xmlns:a16="http://schemas.microsoft.com/office/drawing/2014/main" id="{23B8E66E-72BB-447C-AD80-137DBC363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5593" name="Oval 59">
            <a:extLst>
              <a:ext uri="{FF2B5EF4-FFF2-40B4-BE49-F238E27FC236}">
                <a16:creationId xmlns:a16="http://schemas.microsoft.com/office/drawing/2014/main" id="{044C0D8E-0B23-41AF-8FEB-7782F6672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5594" name="Oval 60">
            <a:extLst>
              <a:ext uri="{FF2B5EF4-FFF2-40B4-BE49-F238E27FC236}">
                <a16:creationId xmlns:a16="http://schemas.microsoft.com/office/drawing/2014/main" id="{9EF0DBAC-8269-4A33-AA0F-5A8FA17F3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65595" name="对象 1">
            <a:extLst>
              <a:ext uri="{FF2B5EF4-FFF2-40B4-BE49-F238E27FC236}">
                <a16:creationId xmlns:a16="http://schemas.microsoft.com/office/drawing/2014/main" id="{692F34DE-5446-474D-A15B-241635D229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7955982"/>
              </p:ext>
            </p:extLst>
          </p:nvPr>
        </p:nvGraphicFramePr>
        <p:xfrm>
          <a:off x="2863850" y="5638800"/>
          <a:ext cx="9207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07" name="Equation" r:id="rId5" imgW="393529" imgH="190417" progId="Equation.DSMT4">
                  <p:embed/>
                </p:oleObj>
              </mc:Choice>
              <mc:Fallback>
                <p:oleObj name="Equation" r:id="rId5" imgW="393529" imgH="190417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3850" y="5638800"/>
                        <a:ext cx="92075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96" name="对象 2">
            <a:extLst>
              <a:ext uri="{FF2B5EF4-FFF2-40B4-BE49-F238E27FC236}">
                <a16:creationId xmlns:a16="http://schemas.microsoft.com/office/drawing/2014/main" id="{86E5D011-5E52-462D-9B58-3B9023C941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6456439"/>
              </p:ext>
            </p:extLst>
          </p:nvPr>
        </p:nvGraphicFramePr>
        <p:xfrm>
          <a:off x="1593850" y="4343400"/>
          <a:ext cx="53340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08" name="公式" r:id="rId7" imgW="2006600" imgH="457200" progId="Equation.3">
                  <p:embed/>
                </p:oleObj>
              </mc:Choice>
              <mc:Fallback>
                <p:oleObj name="公式" r:id="rId7" imgW="2006600" imgH="457200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850" y="4343400"/>
                        <a:ext cx="533400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3" name="Picture 5" descr="STATBAR">
            <a:extLst>
              <a:ext uri="{FF2B5EF4-FFF2-40B4-BE49-F238E27FC236}">
                <a16:creationId xmlns:a16="http://schemas.microsoft.com/office/drawing/2014/main" id="{D7DE9A2B-0A1C-41C5-8840-7510B0318AF8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66564" name="Text Box 6">
            <a:extLst>
              <a:ext uri="{FF2B5EF4-FFF2-40B4-BE49-F238E27FC236}">
                <a16:creationId xmlns:a16="http://schemas.microsoft.com/office/drawing/2014/main" id="{433BE489-63DF-4BC7-A293-A07258852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25438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电路布线</a:t>
            </a:r>
            <a:r>
              <a:rPr lang="en-US" altLang="zh-CN" sz="2400" b="1">
                <a:solidFill>
                  <a:srgbClr val="FF0000"/>
                </a:solidFill>
                <a:ea typeface="楷体_GB2312" pitchFamily="49" charset="-122"/>
              </a:rPr>
              <a:t>-</a:t>
            </a: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练习</a:t>
            </a:r>
          </a:p>
        </p:txBody>
      </p:sp>
      <p:sp>
        <p:nvSpPr>
          <p:cNvPr id="66565" name="Line 7">
            <a:extLst>
              <a:ext uri="{FF2B5EF4-FFF2-40B4-BE49-F238E27FC236}">
                <a16:creationId xmlns:a16="http://schemas.microsoft.com/office/drawing/2014/main" id="{A631740E-4643-48AF-85CF-DEBB2DEBE7D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524000"/>
            <a:ext cx="449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66" name="Line 8">
            <a:extLst>
              <a:ext uri="{FF2B5EF4-FFF2-40B4-BE49-F238E27FC236}">
                <a16:creationId xmlns:a16="http://schemas.microsoft.com/office/drawing/2014/main" id="{B2EBD7BB-45C5-470F-93AA-0A1E23CC0E8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810000"/>
            <a:ext cx="449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67" name="Line 9">
            <a:extLst>
              <a:ext uri="{FF2B5EF4-FFF2-40B4-BE49-F238E27FC236}">
                <a16:creationId xmlns:a16="http://schemas.microsoft.com/office/drawing/2014/main" id="{E98F774E-9F1D-4274-9730-6EB8FD16DD2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600200"/>
            <a:ext cx="0" cy="2133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68" name="Line 10">
            <a:extLst>
              <a:ext uri="{FF2B5EF4-FFF2-40B4-BE49-F238E27FC236}">
                <a16:creationId xmlns:a16="http://schemas.microsoft.com/office/drawing/2014/main" id="{DF5250CE-35C3-4BC7-88CF-67C2B900351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1600200"/>
            <a:ext cx="0" cy="2133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69" name="Text Box 11">
            <a:extLst>
              <a:ext uri="{FF2B5EF4-FFF2-40B4-BE49-F238E27FC236}">
                <a16:creationId xmlns:a16="http://schemas.microsoft.com/office/drawing/2014/main" id="{BE2F7170-1911-4AB6-9C65-CCFA35AFC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6570" name="Text Box 12">
            <a:extLst>
              <a:ext uri="{FF2B5EF4-FFF2-40B4-BE49-F238E27FC236}">
                <a16:creationId xmlns:a16="http://schemas.microsoft.com/office/drawing/2014/main" id="{57BF0897-98AE-4775-B4BB-3AC9C22E8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6571" name="Text Box 13">
            <a:extLst>
              <a:ext uri="{FF2B5EF4-FFF2-40B4-BE49-F238E27FC236}">
                <a16:creationId xmlns:a16="http://schemas.microsoft.com/office/drawing/2014/main" id="{22ACD68B-D3BF-4CD5-95A8-784A46EBC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815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6572" name="Text Box 14">
            <a:extLst>
              <a:ext uri="{FF2B5EF4-FFF2-40B4-BE49-F238E27FC236}">
                <a16:creationId xmlns:a16="http://schemas.microsoft.com/office/drawing/2014/main" id="{E565701B-3C50-4840-AE01-7733B986A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66573" name="Text Box 15">
            <a:extLst>
              <a:ext uri="{FF2B5EF4-FFF2-40B4-BE49-F238E27FC236}">
                <a16:creationId xmlns:a16="http://schemas.microsoft.com/office/drawing/2014/main" id="{40EE1580-F566-4EE7-B6B9-83FC2F2F7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66574" name="Text Box 16">
            <a:extLst>
              <a:ext uri="{FF2B5EF4-FFF2-40B4-BE49-F238E27FC236}">
                <a16:creationId xmlns:a16="http://schemas.microsoft.com/office/drawing/2014/main" id="{BF8DFFA9-B5EF-48FD-8B70-D798BFDD4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66575" name="Text Box 17">
            <a:extLst>
              <a:ext uri="{FF2B5EF4-FFF2-40B4-BE49-F238E27FC236}">
                <a16:creationId xmlns:a16="http://schemas.microsoft.com/office/drawing/2014/main" id="{41F02533-AB12-4D61-9DFF-584B1AAA7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25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66576" name="Text Box 18">
            <a:extLst>
              <a:ext uri="{FF2B5EF4-FFF2-40B4-BE49-F238E27FC236}">
                <a16:creationId xmlns:a16="http://schemas.microsoft.com/office/drawing/2014/main" id="{9ADA14CB-86DD-410B-9349-3F07F5C73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66577" name="Text Box 19">
            <a:extLst>
              <a:ext uri="{FF2B5EF4-FFF2-40B4-BE49-F238E27FC236}">
                <a16:creationId xmlns:a16="http://schemas.microsoft.com/office/drawing/2014/main" id="{2475E141-1250-4BEE-B72D-5ACF2C1F0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3925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66578" name="Text Box 20">
            <a:extLst>
              <a:ext uri="{FF2B5EF4-FFF2-40B4-BE49-F238E27FC236}">
                <a16:creationId xmlns:a16="http://schemas.microsoft.com/office/drawing/2014/main" id="{EB4940A0-5895-4992-917B-2531DD150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115887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66579" name="Text Box 21">
            <a:extLst>
              <a:ext uri="{FF2B5EF4-FFF2-40B4-BE49-F238E27FC236}">
                <a16:creationId xmlns:a16="http://schemas.microsoft.com/office/drawing/2014/main" id="{D1ACD937-5B45-496B-BC8C-BC8FCEFF7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6580" name="Text Box 22">
            <a:extLst>
              <a:ext uri="{FF2B5EF4-FFF2-40B4-BE49-F238E27FC236}">
                <a16:creationId xmlns:a16="http://schemas.microsoft.com/office/drawing/2014/main" id="{26760E83-68C4-422B-8D07-B993511E4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6581" name="Text Box 23">
            <a:extLst>
              <a:ext uri="{FF2B5EF4-FFF2-40B4-BE49-F238E27FC236}">
                <a16:creationId xmlns:a16="http://schemas.microsoft.com/office/drawing/2014/main" id="{B1C48B71-B2B4-42FE-B780-E3EDD566A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815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6582" name="Text Box 24">
            <a:extLst>
              <a:ext uri="{FF2B5EF4-FFF2-40B4-BE49-F238E27FC236}">
                <a16:creationId xmlns:a16="http://schemas.microsoft.com/office/drawing/2014/main" id="{332D2C74-C0CC-4463-B97C-0CB81BEC4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66583" name="Text Box 25">
            <a:extLst>
              <a:ext uri="{FF2B5EF4-FFF2-40B4-BE49-F238E27FC236}">
                <a16:creationId xmlns:a16="http://schemas.microsoft.com/office/drawing/2014/main" id="{312FB7A6-769D-4E5C-B384-785CAB025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66584" name="Text Box 26">
            <a:extLst>
              <a:ext uri="{FF2B5EF4-FFF2-40B4-BE49-F238E27FC236}">
                <a16:creationId xmlns:a16="http://schemas.microsoft.com/office/drawing/2014/main" id="{BB2DAD96-3ED5-4C17-B8BF-348FF7A09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66585" name="Text Box 27">
            <a:extLst>
              <a:ext uri="{FF2B5EF4-FFF2-40B4-BE49-F238E27FC236}">
                <a16:creationId xmlns:a16="http://schemas.microsoft.com/office/drawing/2014/main" id="{36F94807-B600-4504-8B73-76D426F60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25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66586" name="Text Box 28">
            <a:extLst>
              <a:ext uri="{FF2B5EF4-FFF2-40B4-BE49-F238E27FC236}">
                <a16:creationId xmlns:a16="http://schemas.microsoft.com/office/drawing/2014/main" id="{3BDF34B3-37B6-4D94-B3F3-DD5EA9A16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66587" name="Text Box 29">
            <a:extLst>
              <a:ext uri="{FF2B5EF4-FFF2-40B4-BE49-F238E27FC236}">
                <a16:creationId xmlns:a16="http://schemas.microsoft.com/office/drawing/2014/main" id="{093A396F-55D4-496B-BDB3-11D5B7B53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3925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66588" name="Text Box 30">
            <a:extLst>
              <a:ext uri="{FF2B5EF4-FFF2-40B4-BE49-F238E27FC236}">
                <a16:creationId xmlns:a16="http://schemas.microsoft.com/office/drawing/2014/main" id="{73E65E5B-E2CA-4DDE-93D5-F25D96082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81158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66589" name="Line 31">
            <a:extLst>
              <a:ext uri="{FF2B5EF4-FFF2-40B4-BE49-F238E27FC236}">
                <a16:creationId xmlns:a16="http://schemas.microsoft.com/office/drawing/2014/main" id="{AB172CDE-441C-401A-B120-9F1FF4515F6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1600200"/>
            <a:ext cx="381000" cy="21336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90" name="Line 32">
            <a:extLst>
              <a:ext uri="{FF2B5EF4-FFF2-40B4-BE49-F238E27FC236}">
                <a16:creationId xmlns:a16="http://schemas.microsoft.com/office/drawing/2014/main" id="{E44B2AE8-1D2C-48B7-B657-715013CC7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1600200"/>
            <a:ext cx="990600" cy="21336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91" name="Line 33">
            <a:extLst>
              <a:ext uri="{FF2B5EF4-FFF2-40B4-BE49-F238E27FC236}">
                <a16:creationId xmlns:a16="http://schemas.microsoft.com/office/drawing/2014/main" id="{C11C2B00-0C13-4863-A40B-7367781EC33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1600200"/>
            <a:ext cx="0" cy="21336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92" name="Line 34">
            <a:extLst>
              <a:ext uri="{FF2B5EF4-FFF2-40B4-BE49-F238E27FC236}">
                <a16:creationId xmlns:a16="http://schemas.microsoft.com/office/drawing/2014/main" id="{F680D20F-B5DF-45C6-A4B9-206F94F8212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1600200"/>
            <a:ext cx="533400" cy="21336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93" name="Line 35">
            <a:extLst>
              <a:ext uri="{FF2B5EF4-FFF2-40B4-BE49-F238E27FC236}">
                <a16:creationId xmlns:a16="http://schemas.microsoft.com/office/drawing/2014/main" id="{90FC60F3-0C53-4A13-967A-17700466B5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1600200"/>
            <a:ext cx="24384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94" name="Line 36">
            <a:extLst>
              <a:ext uri="{FF2B5EF4-FFF2-40B4-BE49-F238E27FC236}">
                <a16:creationId xmlns:a16="http://schemas.microsoft.com/office/drawing/2014/main" id="{84B78712-112F-4E99-996D-5FC35D877C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1600200"/>
            <a:ext cx="34290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95" name="Line 37">
            <a:extLst>
              <a:ext uri="{FF2B5EF4-FFF2-40B4-BE49-F238E27FC236}">
                <a16:creationId xmlns:a16="http://schemas.microsoft.com/office/drawing/2014/main" id="{4BB431C2-0DE8-41BC-9592-E73C70A303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1600200"/>
            <a:ext cx="22860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96" name="Line 38">
            <a:extLst>
              <a:ext uri="{FF2B5EF4-FFF2-40B4-BE49-F238E27FC236}">
                <a16:creationId xmlns:a16="http://schemas.microsoft.com/office/drawing/2014/main" id="{16DF9DBA-B388-4A29-B236-59EF2E3F51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1600200"/>
            <a:ext cx="9906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97" name="Line 39">
            <a:extLst>
              <a:ext uri="{FF2B5EF4-FFF2-40B4-BE49-F238E27FC236}">
                <a16:creationId xmlns:a16="http://schemas.microsoft.com/office/drawing/2014/main" id="{6F9BE383-3514-4C0F-AD47-5BE6A0FE6D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1600200"/>
            <a:ext cx="18288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98" name="Line 40">
            <a:extLst>
              <a:ext uri="{FF2B5EF4-FFF2-40B4-BE49-F238E27FC236}">
                <a16:creationId xmlns:a16="http://schemas.microsoft.com/office/drawing/2014/main" id="{7E9B1C67-7AA2-493F-A673-7F223331A1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0400" y="1600200"/>
            <a:ext cx="23622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99" name="Oval 41">
            <a:extLst>
              <a:ext uri="{FF2B5EF4-FFF2-40B4-BE49-F238E27FC236}">
                <a16:creationId xmlns:a16="http://schemas.microsoft.com/office/drawing/2014/main" id="{2D9C91D4-B479-4EE0-B35A-82FEB0A64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6600" name="Oval 42">
            <a:extLst>
              <a:ext uri="{FF2B5EF4-FFF2-40B4-BE49-F238E27FC236}">
                <a16:creationId xmlns:a16="http://schemas.microsoft.com/office/drawing/2014/main" id="{6DDD3895-6E1E-45B5-A136-C262591A6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6601" name="Oval 43">
            <a:extLst>
              <a:ext uri="{FF2B5EF4-FFF2-40B4-BE49-F238E27FC236}">
                <a16:creationId xmlns:a16="http://schemas.microsoft.com/office/drawing/2014/main" id="{01E3EFFA-47D8-47AF-89B4-5D3CC2C62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6602" name="Oval 44">
            <a:extLst>
              <a:ext uri="{FF2B5EF4-FFF2-40B4-BE49-F238E27FC236}">
                <a16:creationId xmlns:a16="http://schemas.microsoft.com/office/drawing/2014/main" id="{1E48CCE8-5B00-4A06-ABDC-80434FBF9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6603" name="Oval 45">
            <a:extLst>
              <a:ext uri="{FF2B5EF4-FFF2-40B4-BE49-F238E27FC236}">
                <a16:creationId xmlns:a16="http://schemas.microsoft.com/office/drawing/2014/main" id="{BA421D15-F922-4EBC-909D-29EDAFEBF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6604" name="Oval 46">
            <a:extLst>
              <a:ext uri="{FF2B5EF4-FFF2-40B4-BE49-F238E27FC236}">
                <a16:creationId xmlns:a16="http://schemas.microsoft.com/office/drawing/2014/main" id="{DAD0C789-727D-42D3-802F-0C08992DA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6605" name="Oval 47">
            <a:extLst>
              <a:ext uri="{FF2B5EF4-FFF2-40B4-BE49-F238E27FC236}">
                <a16:creationId xmlns:a16="http://schemas.microsoft.com/office/drawing/2014/main" id="{940E8DA1-34DC-45AD-81E1-F98792E05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6606" name="Oval 48">
            <a:extLst>
              <a:ext uri="{FF2B5EF4-FFF2-40B4-BE49-F238E27FC236}">
                <a16:creationId xmlns:a16="http://schemas.microsoft.com/office/drawing/2014/main" id="{E98BA8F9-548E-447E-87F8-181DE429E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6607" name="Oval 49">
            <a:extLst>
              <a:ext uri="{FF2B5EF4-FFF2-40B4-BE49-F238E27FC236}">
                <a16:creationId xmlns:a16="http://schemas.microsoft.com/office/drawing/2014/main" id="{0552EBC8-6235-4A87-A05F-1BE5A7E15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6608" name="Oval 50">
            <a:extLst>
              <a:ext uri="{FF2B5EF4-FFF2-40B4-BE49-F238E27FC236}">
                <a16:creationId xmlns:a16="http://schemas.microsoft.com/office/drawing/2014/main" id="{BE59FAD7-945E-4CE8-B224-C2ACC670B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6609" name="Oval 51">
            <a:extLst>
              <a:ext uri="{FF2B5EF4-FFF2-40B4-BE49-F238E27FC236}">
                <a16:creationId xmlns:a16="http://schemas.microsoft.com/office/drawing/2014/main" id="{0B1248A0-2FBC-4093-95A4-7A5A75DC4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6610" name="Oval 52">
            <a:extLst>
              <a:ext uri="{FF2B5EF4-FFF2-40B4-BE49-F238E27FC236}">
                <a16:creationId xmlns:a16="http://schemas.microsoft.com/office/drawing/2014/main" id="{1738762E-6C39-4524-B8B1-1B664CB7D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6611" name="Oval 53">
            <a:extLst>
              <a:ext uri="{FF2B5EF4-FFF2-40B4-BE49-F238E27FC236}">
                <a16:creationId xmlns:a16="http://schemas.microsoft.com/office/drawing/2014/main" id="{BDE9D90A-5A87-4836-A790-D7E129340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6612" name="Oval 54">
            <a:extLst>
              <a:ext uri="{FF2B5EF4-FFF2-40B4-BE49-F238E27FC236}">
                <a16:creationId xmlns:a16="http://schemas.microsoft.com/office/drawing/2014/main" id="{0A117353-1433-480F-9EDE-F69F1D5B6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6613" name="Oval 55">
            <a:extLst>
              <a:ext uri="{FF2B5EF4-FFF2-40B4-BE49-F238E27FC236}">
                <a16:creationId xmlns:a16="http://schemas.microsoft.com/office/drawing/2014/main" id="{AB501296-C895-49B3-A0B6-67966AEF4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6614" name="Oval 56">
            <a:extLst>
              <a:ext uri="{FF2B5EF4-FFF2-40B4-BE49-F238E27FC236}">
                <a16:creationId xmlns:a16="http://schemas.microsoft.com/office/drawing/2014/main" id="{98B8BB06-BD2B-44A4-B8CA-D1D3E9D5E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6615" name="Oval 57">
            <a:extLst>
              <a:ext uri="{FF2B5EF4-FFF2-40B4-BE49-F238E27FC236}">
                <a16:creationId xmlns:a16="http://schemas.microsoft.com/office/drawing/2014/main" id="{C1E1B6D7-C2D9-40D6-B06A-E555665B5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6616" name="Oval 58">
            <a:extLst>
              <a:ext uri="{FF2B5EF4-FFF2-40B4-BE49-F238E27FC236}">
                <a16:creationId xmlns:a16="http://schemas.microsoft.com/office/drawing/2014/main" id="{63CB5A55-101E-4406-BEC4-986D2A25F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6617" name="Oval 59">
            <a:extLst>
              <a:ext uri="{FF2B5EF4-FFF2-40B4-BE49-F238E27FC236}">
                <a16:creationId xmlns:a16="http://schemas.microsoft.com/office/drawing/2014/main" id="{6DDD8617-D490-49B9-9AB9-F8B1DC000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6618" name="Oval 60">
            <a:extLst>
              <a:ext uri="{FF2B5EF4-FFF2-40B4-BE49-F238E27FC236}">
                <a16:creationId xmlns:a16="http://schemas.microsoft.com/office/drawing/2014/main" id="{091DDA88-9781-445D-A044-44BD3399F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1" name="Text Box 70">
            <a:extLst>
              <a:ext uri="{FF2B5EF4-FFF2-40B4-BE49-F238E27FC236}">
                <a16:creationId xmlns:a16="http://schemas.microsoft.com/office/drawing/2014/main" id="{0AB2D0D1-AC42-4910-8744-124DC2686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724400"/>
            <a:ext cx="13541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Size[1][1]=0</a:t>
            </a:r>
          </a:p>
        </p:txBody>
      </p:sp>
      <p:sp>
        <p:nvSpPr>
          <p:cNvPr id="62" name="Text Box 73">
            <a:extLst>
              <a:ext uri="{FF2B5EF4-FFF2-40B4-BE49-F238E27FC236}">
                <a16:creationId xmlns:a16="http://schemas.microsoft.com/office/drawing/2014/main" id="{007E9820-B918-4BF1-976D-5526C3B5D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724400"/>
            <a:ext cx="1355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Size[1][2]=0</a:t>
            </a:r>
          </a:p>
        </p:txBody>
      </p:sp>
      <p:sp>
        <p:nvSpPr>
          <p:cNvPr id="63" name="Text Box 75">
            <a:extLst>
              <a:ext uri="{FF2B5EF4-FFF2-40B4-BE49-F238E27FC236}">
                <a16:creationId xmlns:a16="http://schemas.microsoft.com/office/drawing/2014/main" id="{50B57A52-956C-4828-AF9B-6C1A99E5B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724400"/>
            <a:ext cx="1355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Size[1][3]=0</a:t>
            </a:r>
          </a:p>
        </p:txBody>
      </p:sp>
      <p:sp>
        <p:nvSpPr>
          <p:cNvPr id="64" name="Text Box 76">
            <a:extLst>
              <a:ext uri="{FF2B5EF4-FFF2-40B4-BE49-F238E27FC236}">
                <a16:creationId xmlns:a16="http://schemas.microsoft.com/office/drawing/2014/main" id="{CB9EA2C4-D24F-416B-8079-319B42ACB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724400"/>
            <a:ext cx="1355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Size[1][4]=0</a:t>
            </a:r>
          </a:p>
        </p:txBody>
      </p:sp>
      <p:sp>
        <p:nvSpPr>
          <p:cNvPr id="65" name="Text Box 77">
            <a:extLst>
              <a:ext uri="{FF2B5EF4-FFF2-40B4-BE49-F238E27FC236}">
                <a16:creationId xmlns:a16="http://schemas.microsoft.com/office/drawing/2014/main" id="{50CDF9CD-F83D-4F83-BE92-611A58C5C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724400"/>
            <a:ext cx="1355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Size[1][5]=0</a:t>
            </a:r>
          </a:p>
        </p:txBody>
      </p:sp>
      <p:sp>
        <p:nvSpPr>
          <p:cNvPr id="66" name="Text Box 78">
            <a:extLst>
              <a:ext uri="{FF2B5EF4-FFF2-40B4-BE49-F238E27FC236}">
                <a16:creationId xmlns:a16="http://schemas.microsoft.com/office/drawing/2014/main" id="{2ED2A48E-F7A4-426F-962F-B5D26D41A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486400"/>
            <a:ext cx="1355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Size[1][6]=0</a:t>
            </a:r>
          </a:p>
        </p:txBody>
      </p:sp>
      <p:sp>
        <p:nvSpPr>
          <p:cNvPr id="67" name="Text Box 79">
            <a:extLst>
              <a:ext uri="{FF2B5EF4-FFF2-40B4-BE49-F238E27FC236}">
                <a16:creationId xmlns:a16="http://schemas.microsoft.com/office/drawing/2014/main" id="{157E5272-59AD-4B3E-8CE1-48E248D7F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486400"/>
            <a:ext cx="1355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Size[1][7]=0</a:t>
            </a:r>
          </a:p>
        </p:txBody>
      </p:sp>
      <p:sp>
        <p:nvSpPr>
          <p:cNvPr id="68" name="Text Box 81">
            <a:extLst>
              <a:ext uri="{FF2B5EF4-FFF2-40B4-BE49-F238E27FC236}">
                <a16:creationId xmlns:a16="http://schemas.microsoft.com/office/drawing/2014/main" id="{818982FB-26E1-44CF-9540-4FF4E2E61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462588"/>
            <a:ext cx="1482725" cy="396875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Size[1][8]=1</a:t>
            </a:r>
          </a:p>
        </p:txBody>
      </p:sp>
      <p:sp>
        <p:nvSpPr>
          <p:cNvPr id="69" name="Text Box 82">
            <a:extLst>
              <a:ext uri="{FF2B5EF4-FFF2-40B4-BE49-F238E27FC236}">
                <a16:creationId xmlns:a16="http://schemas.microsoft.com/office/drawing/2014/main" id="{4623FAB6-A47D-42AE-BD29-10887265D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462588"/>
            <a:ext cx="1482725" cy="396875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Size[1][9]=1</a:t>
            </a:r>
          </a:p>
        </p:txBody>
      </p:sp>
      <p:sp>
        <p:nvSpPr>
          <p:cNvPr id="70" name="Text Box 83">
            <a:extLst>
              <a:ext uri="{FF2B5EF4-FFF2-40B4-BE49-F238E27FC236}">
                <a16:creationId xmlns:a16="http://schemas.microsoft.com/office/drawing/2014/main" id="{77458A11-2E1F-4D52-9F4F-C78ED68C5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462588"/>
            <a:ext cx="1609725" cy="396875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Size[1][10]=1</a:t>
            </a:r>
          </a:p>
        </p:txBody>
      </p:sp>
      <p:sp>
        <p:nvSpPr>
          <p:cNvPr id="66629" name="TextBox 3">
            <a:extLst>
              <a:ext uri="{FF2B5EF4-FFF2-40B4-BE49-F238E27FC236}">
                <a16:creationId xmlns:a16="http://schemas.microsoft.com/office/drawing/2014/main" id="{DF82B311-6FB4-4437-8C2A-ED0D153DE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133600"/>
            <a:ext cx="1201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0000FF"/>
                </a:solidFill>
              </a:rPr>
              <a:t>i=1</a:t>
            </a:r>
            <a:endParaRPr lang="zh-CN" altLang="en-US" sz="3600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 animBg="1"/>
      <p:bldP spid="69" grpId="0" animBg="1"/>
      <p:bldP spid="7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7" name="Picture 5" descr="STATBAR">
            <a:extLst>
              <a:ext uri="{FF2B5EF4-FFF2-40B4-BE49-F238E27FC236}">
                <a16:creationId xmlns:a16="http://schemas.microsoft.com/office/drawing/2014/main" id="{423CA14C-3F16-46C2-A1DE-B0DDB52AA3C1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0165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67588" name="Text Box 6">
            <a:extLst>
              <a:ext uri="{FF2B5EF4-FFF2-40B4-BE49-F238E27FC236}">
                <a16:creationId xmlns:a16="http://schemas.microsoft.com/office/drawing/2014/main" id="{D69FD732-8AE8-4C0C-B255-8A5DC851A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电路布线</a:t>
            </a:r>
            <a:r>
              <a:rPr lang="en-US" altLang="zh-CN" sz="2400" b="1">
                <a:solidFill>
                  <a:srgbClr val="FF0000"/>
                </a:solidFill>
                <a:ea typeface="楷体_GB2312" pitchFamily="49" charset="-122"/>
              </a:rPr>
              <a:t>-</a:t>
            </a:r>
          </a:p>
        </p:txBody>
      </p:sp>
      <p:sp>
        <p:nvSpPr>
          <p:cNvPr id="67589" name="Rectangle 13">
            <a:extLst>
              <a:ext uri="{FF2B5EF4-FFF2-40B4-BE49-F238E27FC236}">
                <a16:creationId xmlns:a16="http://schemas.microsoft.com/office/drawing/2014/main" id="{D1A6B38F-F94B-4981-A764-FB12707D7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7590" name="Text Box 26">
            <a:extLst>
              <a:ext uri="{FF2B5EF4-FFF2-40B4-BE49-F238E27FC236}">
                <a16:creationId xmlns:a16="http://schemas.microsoft.com/office/drawing/2014/main" id="{7CDE07BC-6FC2-4FF4-BC7D-BF4A0A19B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" y="57150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10</a:t>
            </a:r>
          </a:p>
        </p:txBody>
      </p:sp>
      <p:graphicFrame>
        <p:nvGraphicFramePr>
          <p:cNvPr id="67591" name="Object 12">
            <a:extLst>
              <a:ext uri="{FF2B5EF4-FFF2-40B4-BE49-F238E27FC236}">
                <a16:creationId xmlns:a16="http://schemas.microsoft.com/office/drawing/2014/main" id="{80A7C3AB-80B9-4B60-A90A-F45C528CE8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2036250"/>
              </p:ext>
            </p:extLst>
          </p:nvPr>
        </p:nvGraphicFramePr>
        <p:xfrm>
          <a:off x="990600" y="1235075"/>
          <a:ext cx="6934200" cy="496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63" name="Equation" r:id="rId5" imgW="1828800" imgH="1917700" progId="Equation.DSMT4">
                  <p:embed/>
                </p:oleObj>
              </mc:Choice>
              <mc:Fallback>
                <p:oleObj name="Equation" r:id="rId5" imgW="1828800" imgH="19177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235075"/>
                        <a:ext cx="6934200" cy="496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2" name="Text Box 27">
            <a:extLst>
              <a:ext uri="{FF2B5EF4-FFF2-40B4-BE49-F238E27FC236}">
                <a16:creationId xmlns:a16="http://schemas.microsoft.com/office/drawing/2014/main" id="{484F4010-87A3-428D-B617-AD085E3D0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50" y="52339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67593" name="Text Box 28">
            <a:extLst>
              <a:ext uri="{FF2B5EF4-FFF2-40B4-BE49-F238E27FC236}">
                <a16:creationId xmlns:a16="http://schemas.microsoft.com/office/drawing/2014/main" id="{2E634908-C98E-41CD-AC9F-A35323BCE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46863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67594" name="Text Box 29">
            <a:extLst>
              <a:ext uri="{FF2B5EF4-FFF2-40B4-BE49-F238E27FC236}">
                <a16:creationId xmlns:a16="http://schemas.microsoft.com/office/drawing/2014/main" id="{4DB45017-E24F-4393-B862-8BB582062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2433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67595" name="Text Box 30">
            <a:extLst>
              <a:ext uri="{FF2B5EF4-FFF2-40B4-BE49-F238E27FC236}">
                <a16:creationId xmlns:a16="http://schemas.microsoft.com/office/drawing/2014/main" id="{F10DEF75-98FE-4AA8-9DDC-B3FEAC309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3657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67596" name="Text Box 31">
            <a:extLst>
              <a:ext uri="{FF2B5EF4-FFF2-40B4-BE49-F238E27FC236}">
                <a16:creationId xmlns:a16="http://schemas.microsoft.com/office/drawing/2014/main" id="{A0B49F1F-2DB4-4A2F-BEDF-2B2F807D1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1765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67597" name="Text Box 32">
            <a:extLst>
              <a:ext uri="{FF2B5EF4-FFF2-40B4-BE49-F238E27FC236}">
                <a16:creationId xmlns:a16="http://schemas.microsoft.com/office/drawing/2014/main" id="{34FB5866-0266-4251-9AA9-BE4FCA35E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667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67598" name="Text Box 33">
            <a:extLst>
              <a:ext uri="{FF2B5EF4-FFF2-40B4-BE49-F238E27FC236}">
                <a16:creationId xmlns:a16="http://schemas.microsoft.com/office/drawing/2014/main" id="{BE8EFBBD-6407-49AC-A488-68AEBCFDB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133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7599" name="Text Box 34">
            <a:extLst>
              <a:ext uri="{FF2B5EF4-FFF2-40B4-BE49-F238E27FC236}">
                <a16:creationId xmlns:a16="http://schemas.microsoft.com/office/drawing/2014/main" id="{FA13E497-3E31-4FFC-A9A5-FA48E68DA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525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7600" name="Text Box 35">
            <a:extLst>
              <a:ext uri="{FF2B5EF4-FFF2-40B4-BE49-F238E27FC236}">
                <a16:creationId xmlns:a16="http://schemas.microsoft.com/office/drawing/2014/main" id="{3A28AF32-BE15-4702-837B-CA8E97FDA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19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7601" name="Text Box 36">
            <a:extLst>
              <a:ext uri="{FF2B5EF4-FFF2-40B4-BE49-F238E27FC236}">
                <a16:creationId xmlns:a16="http://schemas.microsoft.com/office/drawing/2014/main" id="{87446DAF-10A7-408A-922A-E3C885BDA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8001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7602" name="Text Box 37">
            <a:extLst>
              <a:ext uri="{FF2B5EF4-FFF2-40B4-BE49-F238E27FC236}">
                <a16:creationId xmlns:a16="http://schemas.microsoft.com/office/drawing/2014/main" id="{D8808523-D344-49D1-8BF6-E189FACB2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838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7603" name="Text Box 38">
            <a:extLst>
              <a:ext uri="{FF2B5EF4-FFF2-40B4-BE49-F238E27FC236}">
                <a16:creationId xmlns:a16="http://schemas.microsoft.com/office/drawing/2014/main" id="{566751FF-5800-40EF-8A1D-E3A79F57F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838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7604" name="Text Box 39">
            <a:extLst>
              <a:ext uri="{FF2B5EF4-FFF2-40B4-BE49-F238E27FC236}">
                <a16:creationId xmlns:a16="http://schemas.microsoft.com/office/drawing/2014/main" id="{77DA075B-C2B0-4359-8372-98B76E8CD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8001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67605" name="Text Box 40">
            <a:extLst>
              <a:ext uri="{FF2B5EF4-FFF2-40B4-BE49-F238E27FC236}">
                <a16:creationId xmlns:a16="http://schemas.microsoft.com/office/drawing/2014/main" id="{5EB16761-115B-492E-B46B-FEAAC0914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6350" y="8001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67606" name="Text Box 41">
            <a:extLst>
              <a:ext uri="{FF2B5EF4-FFF2-40B4-BE49-F238E27FC236}">
                <a16:creationId xmlns:a16="http://schemas.microsoft.com/office/drawing/2014/main" id="{9BDDFDBB-6934-46F8-95AA-45D640FE9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838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67607" name="Text Box 42">
            <a:extLst>
              <a:ext uri="{FF2B5EF4-FFF2-40B4-BE49-F238E27FC236}">
                <a16:creationId xmlns:a16="http://schemas.microsoft.com/office/drawing/2014/main" id="{C7B39294-2B4D-459F-8EA2-5DB4AFF33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725" y="8001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67608" name="Text Box 43">
            <a:extLst>
              <a:ext uri="{FF2B5EF4-FFF2-40B4-BE49-F238E27FC236}">
                <a16:creationId xmlns:a16="http://schemas.microsoft.com/office/drawing/2014/main" id="{D615B075-F864-4D21-908B-F5D34A151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725" y="8001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67609" name="Text Box 44">
            <a:extLst>
              <a:ext uri="{FF2B5EF4-FFF2-40B4-BE49-F238E27FC236}">
                <a16:creationId xmlns:a16="http://schemas.microsoft.com/office/drawing/2014/main" id="{10A26D81-B162-40CD-8119-F78D458C2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3525" y="776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67610" name="Text Box 45">
            <a:extLst>
              <a:ext uri="{FF2B5EF4-FFF2-40B4-BE49-F238E27FC236}">
                <a16:creationId xmlns:a16="http://schemas.microsoft.com/office/drawing/2014/main" id="{B7C69223-7B71-4F52-A31F-0788F786D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7620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8C5F498-FB23-489A-88BD-EC913203ABEA}"/>
              </a:ext>
            </a:extLst>
          </p:cNvPr>
          <p:cNvSpPr/>
          <p:nvPr/>
        </p:nvSpPr>
        <p:spPr bwMode="auto">
          <a:xfrm>
            <a:off x="2134353" y="3671888"/>
            <a:ext cx="2583697" cy="366712"/>
          </a:xfrm>
          <a:prstGeom prst="rect">
            <a:avLst/>
          </a:prstGeom>
          <a:solidFill>
            <a:schemeClr val="accent1"/>
          </a:solidFill>
          <a:ln w="444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pic>
        <p:nvPicPr>
          <p:cNvPr id="69635" name="Picture 5" descr="STATBAR">
            <a:extLst>
              <a:ext uri="{FF2B5EF4-FFF2-40B4-BE49-F238E27FC236}">
                <a16:creationId xmlns:a16="http://schemas.microsoft.com/office/drawing/2014/main" id="{28226F2E-EFF8-40F0-91CF-EB06FEDD73E1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69636" name="Line 7">
            <a:extLst>
              <a:ext uri="{FF2B5EF4-FFF2-40B4-BE49-F238E27FC236}">
                <a16:creationId xmlns:a16="http://schemas.microsoft.com/office/drawing/2014/main" id="{5C639EF7-7599-4AB9-9126-465997616D0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524000"/>
            <a:ext cx="449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37" name="Line 8">
            <a:extLst>
              <a:ext uri="{FF2B5EF4-FFF2-40B4-BE49-F238E27FC236}">
                <a16:creationId xmlns:a16="http://schemas.microsoft.com/office/drawing/2014/main" id="{688EBA94-1603-47A2-B08E-5FFBCF51FA8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810000"/>
            <a:ext cx="449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38" name="Line 9">
            <a:extLst>
              <a:ext uri="{FF2B5EF4-FFF2-40B4-BE49-F238E27FC236}">
                <a16:creationId xmlns:a16="http://schemas.microsoft.com/office/drawing/2014/main" id="{4C9C67B6-8159-4C0D-84ED-4CABEA87859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600200"/>
            <a:ext cx="0" cy="2133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39" name="Line 10">
            <a:extLst>
              <a:ext uri="{FF2B5EF4-FFF2-40B4-BE49-F238E27FC236}">
                <a16:creationId xmlns:a16="http://schemas.microsoft.com/office/drawing/2014/main" id="{3C4395DA-DCE1-47CE-9F39-05D705D842D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1600200"/>
            <a:ext cx="0" cy="2133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40" name="Text Box 11">
            <a:extLst>
              <a:ext uri="{FF2B5EF4-FFF2-40B4-BE49-F238E27FC236}">
                <a16:creationId xmlns:a16="http://schemas.microsoft.com/office/drawing/2014/main" id="{E6BE748F-CEB1-4A00-A1FD-1FD27F48E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9641" name="Text Box 12">
            <a:extLst>
              <a:ext uri="{FF2B5EF4-FFF2-40B4-BE49-F238E27FC236}">
                <a16:creationId xmlns:a16="http://schemas.microsoft.com/office/drawing/2014/main" id="{21743E9E-2F1D-40E9-879F-B4A688C9F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9642" name="Text Box 13">
            <a:extLst>
              <a:ext uri="{FF2B5EF4-FFF2-40B4-BE49-F238E27FC236}">
                <a16:creationId xmlns:a16="http://schemas.microsoft.com/office/drawing/2014/main" id="{3CE47919-1F60-4EE9-A50A-72F07D5AA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815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9643" name="Text Box 14">
            <a:extLst>
              <a:ext uri="{FF2B5EF4-FFF2-40B4-BE49-F238E27FC236}">
                <a16:creationId xmlns:a16="http://schemas.microsoft.com/office/drawing/2014/main" id="{1C15FCB9-75D6-48DE-B922-11E037D7D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69644" name="Text Box 15">
            <a:extLst>
              <a:ext uri="{FF2B5EF4-FFF2-40B4-BE49-F238E27FC236}">
                <a16:creationId xmlns:a16="http://schemas.microsoft.com/office/drawing/2014/main" id="{C0E0BEC2-C50C-4DA4-919C-6CC0BD3F5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69645" name="Text Box 16">
            <a:extLst>
              <a:ext uri="{FF2B5EF4-FFF2-40B4-BE49-F238E27FC236}">
                <a16:creationId xmlns:a16="http://schemas.microsoft.com/office/drawing/2014/main" id="{5FE5D9B2-FC06-4F8D-96B7-9BE0B305F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69646" name="Text Box 17">
            <a:extLst>
              <a:ext uri="{FF2B5EF4-FFF2-40B4-BE49-F238E27FC236}">
                <a16:creationId xmlns:a16="http://schemas.microsoft.com/office/drawing/2014/main" id="{81F36B12-0219-4B9A-BA1D-9EA1619FD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25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69647" name="Text Box 18">
            <a:extLst>
              <a:ext uri="{FF2B5EF4-FFF2-40B4-BE49-F238E27FC236}">
                <a16:creationId xmlns:a16="http://schemas.microsoft.com/office/drawing/2014/main" id="{70A56898-FA9E-4D83-A64E-17EBC8DDB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69648" name="Text Box 19">
            <a:extLst>
              <a:ext uri="{FF2B5EF4-FFF2-40B4-BE49-F238E27FC236}">
                <a16:creationId xmlns:a16="http://schemas.microsoft.com/office/drawing/2014/main" id="{1127E85F-D45F-4C29-8324-F62F55F2B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3925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69649" name="Text Box 20">
            <a:extLst>
              <a:ext uri="{FF2B5EF4-FFF2-40B4-BE49-F238E27FC236}">
                <a16:creationId xmlns:a16="http://schemas.microsoft.com/office/drawing/2014/main" id="{AC579DBF-4EF9-46B9-B59E-72162F32C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115887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69650" name="Text Box 21">
            <a:extLst>
              <a:ext uri="{FF2B5EF4-FFF2-40B4-BE49-F238E27FC236}">
                <a16:creationId xmlns:a16="http://schemas.microsoft.com/office/drawing/2014/main" id="{7119D44F-EABE-4AD6-B4F2-BB1FF9007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9651" name="Text Box 22">
            <a:extLst>
              <a:ext uri="{FF2B5EF4-FFF2-40B4-BE49-F238E27FC236}">
                <a16:creationId xmlns:a16="http://schemas.microsoft.com/office/drawing/2014/main" id="{68BA4701-516A-4CBE-A3D4-FE30F7430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9652" name="Text Box 23">
            <a:extLst>
              <a:ext uri="{FF2B5EF4-FFF2-40B4-BE49-F238E27FC236}">
                <a16:creationId xmlns:a16="http://schemas.microsoft.com/office/drawing/2014/main" id="{57197745-C890-4EBA-BE90-1F10D6034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815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9653" name="Text Box 24">
            <a:extLst>
              <a:ext uri="{FF2B5EF4-FFF2-40B4-BE49-F238E27FC236}">
                <a16:creationId xmlns:a16="http://schemas.microsoft.com/office/drawing/2014/main" id="{462476E7-DB4B-4290-BABC-DE80DD433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69654" name="Text Box 25">
            <a:extLst>
              <a:ext uri="{FF2B5EF4-FFF2-40B4-BE49-F238E27FC236}">
                <a16:creationId xmlns:a16="http://schemas.microsoft.com/office/drawing/2014/main" id="{9B587684-3208-474E-B506-F299DFBF8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69655" name="Text Box 26">
            <a:extLst>
              <a:ext uri="{FF2B5EF4-FFF2-40B4-BE49-F238E27FC236}">
                <a16:creationId xmlns:a16="http://schemas.microsoft.com/office/drawing/2014/main" id="{BA16800B-B58D-4106-AFFD-0FEE2FFC9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69656" name="Text Box 27">
            <a:extLst>
              <a:ext uri="{FF2B5EF4-FFF2-40B4-BE49-F238E27FC236}">
                <a16:creationId xmlns:a16="http://schemas.microsoft.com/office/drawing/2014/main" id="{259A3889-F861-44EA-B522-EBB9059E7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25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69657" name="Text Box 28">
            <a:extLst>
              <a:ext uri="{FF2B5EF4-FFF2-40B4-BE49-F238E27FC236}">
                <a16:creationId xmlns:a16="http://schemas.microsoft.com/office/drawing/2014/main" id="{975B0CA1-8734-44BA-9C6A-160A8EBCD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69658" name="Text Box 29">
            <a:extLst>
              <a:ext uri="{FF2B5EF4-FFF2-40B4-BE49-F238E27FC236}">
                <a16:creationId xmlns:a16="http://schemas.microsoft.com/office/drawing/2014/main" id="{58A7091D-3427-4852-8F95-58C89BBF4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3925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69659" name="Text Box 30">
            <a:extLst>
              <a:ext uri="{FF2B5EF4-FFF2-40B4-BE49-F238E27FC236}">
                <a16:creationId xmlns:a16="http://schemas.microsoft.com/office/drawing/2014/main" id="{F5B3DA3B-E36B-487A-8403-A26666E3A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81158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69660" name="Line 31">
            <a:extLst>
              <a:ext uri="{FF2B5EF4-FFF2-40B4-BE49-F238E27FC236}">
                <a16:creationId xmlns:a16="http://schemas.microsoft.com/office/drawing/2014/main" id="{C24C4191-ECDC-41B2-BB7F-4C01CCCC0E8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1600200"/>
            <a:ext cx="381000" cy="21336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61" name="Line 32">
            <a:extLst>
              <a:ext uri="{FF2B5EF4-FFF2-40B4-BE49-F238E27FC236}">
                <a16:creationId xmlns:a16="http://schemas.microsoft.com/office/drawing/2014/main" id="{7854DBA7-9E43-4F7B-89EE-D4D1FB151FA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1600200"/>
            <a:ext cx="990600" cy="21336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62" name="Line 33">
            <a:extLst>
              <a:ext uri="{FF2B5EF4-FFF2-40B4-BE49-F238E27FC236}">
                <a16:creationId xmlns:a16="http://schemas.microsoft.com/office/drawing/2014/main" id="{08B9673E-C039-4E48-8A67-6CF832875AF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1600200"/>
            <a:ext cx="0" cy="21336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63" name="Line 34">
            <a:extLst>
              <a:ext uri="{FF2B5EF4-FFF2-40B4-BE49-F238E27FC236}">
                <a16:creationId xmlns:a16="http://schemas.microsoft.com/office/drawing/2014/main" id="{BA167B86-25D8-47A2-9522-5831C003DBC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1600200"/>
            <a:ext cx="533400" cy="21336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64" name="Line 35">
            <a:extLst>
              <a:ext uri="{FF2B5EF4-FFF2-40B4-BE49-F238E27FC236}">
                <a16:creationId xmlns:a16="http://schemas.microsoft.com/office/drawing/2014/main" id="{6DF689A3-826D-4C90-A67C-C58CE75805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1600200"/>
            <a:ext cx="24384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65" name="Line 36">
            <a:extLst>
              <a:ext uri="{FF2B5EF4-FFF2-40B4-BE49-F238E27FC236}">
                <a16:creationId xmlns:a16="http://schemas.microsoft.com/office/drawing/2014/main" id="{89D1739F-2347-4EE5-A0F7-79D913C9947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1600200"/>
            <a:ext cx="34290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66" name="Line 37">
            <a:extLst>
              <a:ext uri="{FF2B5EF4-FFF2-40B4-BE49-F238E27FC236}">
                <a16:creationId xmlns:a16="http://schemas.microsoft.com/office/drawing/2014/main" id="{369D0B51-F15A-428C-8758-9CD72F377A8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1600200"/>
            <a:ext cx="22860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67" name="Line 38">
            <a:extLst>
              <a:ext uri="{FF2B5EF4-FFF2-40B4-BE49-F238E27FC236}">
                <a16:creationId xmlns:a16="http://schemas.microsoft.com/office/drawing/2014/main" id="{FB8D45FB-D76A-403B-B5C6-B170CE4EFE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1600200"/>
            <a:ext cx="9906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68" name="Line 39">
            <a:extLst>
              <a:ext uri="{FF2B5EF4-FFF2-40B4-BE49-F238E27FC236}">
                <a16:creationId xmlns:a16="http://schemas.microsoft.com/office/drawing/2014/main" id="{FA701878-1C57-418F-A481-F206CCC83B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1600200"/>
            <a:ext cx="18288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69" name="Line 40">
            <a:extLst>
              <a:ext uri="{FF2B5EF4-FFF2-40B4-BE49-F238E27FC236}">
                <a16:creationId xmlns:a16="http://schemas.microsoft.com/office/drawing/2014/main" id="{076520BE-9100-4CC1-A532-B4CEBEFEAD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0400" y="1600200"/>
            <a:ext cx="23622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70" name="Oval 41">
            <a:extLst>
              <a:ext uri="{FF2B5EF4-FFF2-40B4-BE49-F238E27FC236}">
                <a16:creationId xmlns:a16="http://schemas.microsoft.com/office/drawing/2014/main" id="{1476F893-BDD7-4F18-A050-D2E06AF6A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9671" name="Oval 42">
            <a:extLst>
              <a:ext uri="{FF2B5EF4-FFF2-40B4-BE49-F238E27FC236}">
                <a16:creationId xmlns:a16="http://schemas.microsoft.com/office/drawing/2014/main" id="{48B5E2B3-517B-4FC3-889F-8BEC42D45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9672" name="Oval 43">
            <a:extLst>
              <a:ext uri="{FF2B5EF4-FFF2-40B4-BE49-F238E27FC236}">
                <a16:creationId xmlns:a16="http://schemas.microsoft.com/office/drawing/2014/main" id="{F78B749E-C681-484D-9F48-0C7501F8C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9673" name="Oval 44">
            <a:extLst>
              <a:ext uri="{FF2B5EF4-FFF2-40B4-BE49-F238E27FC236}">
                <a16:creationId xmlns:a16="http://schemas.microsoft.com/office/drawing/2014/main" id="{A1339406-2906-4565-A8E9-F0F5F5FF8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9674" name="Oval 45">
            <a:extLst>
              <a:ext uri="{FF2B5EF4-FFF2-40B4-BE49-F238E27FC236}">
                <a16:creationId xmlns:a16="http://schemas.microsoft.com/office/drawing/2014/main" id="{200E0E3D-1DE7-4213-B180-60F71712A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9675" name="Oval 46">
            <a:extLst>
              <a:ext uri="{FF2B5EF4-FFF2-40B4-BE49-F238E27FC236}">
                <a16:creationId xmlns:a16="http://schemas.microsoft.com/office/drawing/2014/main" id="{9012B506-7746-48ED-A923-9C0DB659E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9676" name="Oval 47">
            <a:extLst>
              <a:ext uri="{FF2B5EF4-FFF2-40B4-BE49-F238E27FC236}">
                <a16:creationId xmlns:a16="http://schemas.microsoft.com/office/drawing/2014/main" id="{0EF26276-9DD7-4414-B683-AE9228875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9677" name="Oval 48">
            <a:extLst>
              <a:ext uri="{FF2B5EF4-FFF2-40B4-BE49-F238E27FC236}">
                <a16:creationId xmlns:a16="http://schemas.microsoft.com/office/drawing/2014/main" id="{4669215B-9730-451B-81E0-6DA28A827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9678" name="Oval 49">
            <a:extLst>
              <a:ext uri="{FF2B5EF4-FFF2-40B4-BE49-F238E27FC236}">
                <a16:creationId xmlns:a16="http://schemas.microsoft.com/office/drawing/2014/main" id="{CDF7F6B8-32C5-4F7C-91DF-018E67923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9679" name="Oval 50">
            <a:extLst>
              <a:ext uri="{FF2B5EF4-FFF2-40B4-BE49-F238E27FC236}">
                <a16:creationId xmlns:a16="http://schemas.microsoft.com/office/drawing/2014/main" id="{6062F130-4C21-4A82-A34A-433547ADB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9680" name="Oval 51">
            <a:extLst>
              <a:ext uri="{FF2B5EF4-FFF2-40B4-BE49-F238E27FC236}">
                <a16:creationId xmlns:a16="http://schemas.microsoft.com/office/drawing/2014/main" id="{2017926E-39B3-484A-9903-B49D7162E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9681" name="Oval 52">
            <a:extLst>
              <a:ext uri="{FF2B5EF4-FFF2-40B4-BE49-F238E27FC236}">
                <a16:creationId xmlns:a16="http://schemas.microsoft.com/office/drawing/2014/main" id="{72C76226-8D14-46B0-A606-955CA56A7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9682" name="Oval 53">
            <a:extLst>
              <a:ext uri="{FF2B5EF4-FFF2-40B4-BE49-F238E27FC236}">
                <a16:creationId xmlns:a16="http://schemas.microsoft.com/office/drawing/2014/main" id="{9FB997B9-D3BB-4194-BA4D-62569D974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9683" name="Oval 54">
            <a:extLst>
              <a:ext uri="{FF2B5EF4-FFF2-40B4-BE49-F238E27FC236}">
                <a16:creationId xmlns:a16="http://schemas.microsoft.com/office/drawing/2014/main" id="{58FBAF68-D158-4F34-966C-18BAB7345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9684" name="Oval 55">
            <a:extLst>
              <a:ext uri="{FF2B5EF4-FFF2-40B4-BE49-F238E27FC236}">
                <a16:creationId xmlns:a16="http://schemas.microsoft.com/office/drawing/2014/main" id="{6A19B243-FD84-4CA4-9E29-869DFBB0F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9685" name="Oval 56">
            <a:extLst>
              <a:ext uri="{FF2B5EF4-FFF2-40B4-BE49-F238E27FC236}">
                <a16:creationId xmlns:a16="http://schemas.microsoft.com/office/drawing/2014/main" id="{27FB507A-B994-4827-80C5-57B7DFF16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9686" name="Oval 57">
            <a:extLst>
              <a:ext uri="{FF2B5EF4-FFF2-40B4-BE49-F238E27FC236}">
                <a16:creationId xmlns:a16="http://schemas.microsoft.com/office/drawing/2014/main" id="{9EEA1D96-A066-444D-B1EA-197ED9AAE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9687" name="Oval 58">
            <a:extLst>
              <a:ext uri="{FF2B5EF4-FFF2-40B4-BE49-F238E27FC236}">
                <a16:creationId xmlns:a16="http://schemas.microsoft.com/office/drawing/2014/main" id="{EB64492D-7264-4AE3-AD1B-66D6FD794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9688" name="Oval 59">
            <a:extLst>
              <a:ext uri="{FF2B5EF4-FFF2-40B4-BE49-F238E27FC236}">
                <a16:creationId xmlns:a16="http://schemas.microsoft.com/office/drawing/2014/main" id="{B8B66D67-EB3E-4AA8-A9C3-01C94D2C7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9689" name="Oval 60">
            <a:extLst>
              <a:ext uri="{FF2B5EF4-FFF2-40B4-BE49-F238E27FC236}">
                <a16:creationId xmlns:a16="http://schemas.microsoft.com/office/drawing/2014/main" id="{A03481E9-5460-4C93-A842-586AE3BA6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69690" name="对象 1">
            <a:extLst>
              <a:ext uri="{FF2B5EF4-FFF2-40B4-BE49-F238E27FC236}">
                <a16:creationId xmlns:a16="http://schemas.microsoft.com/office/drawing/2014/main" id="{934DE943-24EC-4438-B397-73C56E38CB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6201682"/>
              </p:ext>
            </p:extLst>
          </p:nvPr>
        </p:nvGraphicFramePr>
        <p:xfrm>
          <a:off x="7042150" y="2368550"/>
          <a:ext cx="10096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07" name="Equation" r:id="rId4" imgW="431613" imgH="190417" progId="Equation.DSMT4">
                  <p:embed/>
                </p:oleObj>
              </mc:Choice>
              <mc:Fallback>
                <p:oleObj name="Equation" r:id="rId4" imgW="431613" imgH="190417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2150" y="2368550"/>
                        <a:ext cx="100965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91" name="对象 3">
            <a:extLst>
              <a:ext uri="{FF2B5EF4-FFF2-40B4-BE49-F238E27FC236}">
                <a16:creationId xmlns:a16="http://schemas.microsoft.com/office/drawing/2014/main" id="{16AA6147-150E-4692-AC5D-2D2DEF6805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2169035"/>
              </p:ext>
            </p:extLst>
          </p:nvPr>
        </p:nvGraphicFramePr>
        <p:xfrm>
          <a:off x="228600" y="87313"/>
          <a:ext cx="86106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08" name="Equation" r:id="rId6" imgW="3949700" imgH="457200" progId="Equation.DSMT4">
                  <p:embed/>
                </p:oleObj>
              </mc:Choice>
              <mc:Fallback>
                <p:oleObj name="Equation" r:id="rId6" imgW="3949700" imgH="4572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87313"/>
                        <a:ext cx="8610600" cy="10318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4E275414-F081-48C3-9ADD-F5AB46ACE2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797541"/>
              </p:ext>
            </p:extLst>
          </p:nvPr>
        </p:nvGraphicFramePr>
        <p:xfrm>
          <a:off x="228600" y="4343400"/>
          <a:ext cx="35115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09" name="Equation" r:id="rId8" imgW="1193800" imgH="190500" progId="Equation.DSMT4">
                  <p:embed/>
                </p:oleObj>
              </mc:Choice>
              <mc:Fallback>
                <p:oleObj name="Equation" r:id="rId8" imgW="1193800" imgH="1905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343400"/>
                        <a:ext cx="351155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CADCAC92-0604-4D71-9245-9D45FA27E6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897510"/>
              </p:ext>
            </p:extLst>
          </p:nvPr>
        </p:nvGraphicFramePr>
        <p:xfrm>
          <a:off x="147638" y="4860925"/>
          <a:ext cx="36607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10" name="Equation" r:id="rId10" imgW="1244600" imgH="190500" progId="Equation.DSMT4">
                  <p:embed/>
                </p:oleObj>
              </mc:Choice>
              <mc:Fallback>
                <p:oleObj name="Equation" r:id="rId10" imgW="1244600" imgH="1905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8" y="4860925"/>
                        <a:ext cx="366077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1C7B8B4D-C2D6-4058-BD2F-BE92475ADA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3158950"/>
              </p:ext>
            </p:extLst>
          </p:nvPr>
        </p:nvGraphicFramePr>
        <p:xfrm>
          <a:off x="188913" y="5394325"/>
          <a:ext cx="358616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11" name="Equation" r:id="rId12" imgW="1219200" imgH="190500" progId="Equation.DSMT4">
                  <p:embed/>
                </p:oleObj>
              </mc:Choice>
              <mc:Fallback>
                <p:oleObj name="Equation" r:id="rId12" imgW="1219200" imgH="1905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13" y="5394325"/>
                        <a:ext cx="3586162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621E1FB1-BCE1-4428-A3A0-1487D4295C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047961"/>
              </p:ext>
            </p:extLst>
          </p:nvPr>
        </p:nvGraphicFramePr>
        <p:xfrm>
          <a:off x="152400" y="5943600"/>
          <a:ext cx="36607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12" name="Equation" r:id="rId14" imgW="1244600" imgH="190500" progId="Equation.DSMT4">
                  <p:embed/>
                </p:oleObj>
              </mc:Choice>
              <mc:Fallback>
                <p:oleObj name="Equation" r:id="rId14" imgW="1244600" imgH="1905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5943600"/>
                        <a:ext cx="366077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CD95D24D-1F9E-422C-9FDD-F0486FEE2E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4873507"/>
              </p:ext>
            </p:extLst>
          </p:nvPr>
        </p:nvGraphicFramePr>
        <p:xfrm>
          <a:off x="4056063" y="4343400"/>
          <a:ext cx="362426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13" name="Equation" r:id="rId16" imgW="1231366" imgH="190417" progId="Equation.DSMT4">
                  <p:embed/>
                </p:oleObj>
              </mc:Choice>
              <mc:Fallback>
                <p:oleObj name="Equation" r:id="rId16" imgW="1231366" imgH="190417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6063" y="4343400"/>
                        <a:ext cx="3624262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747BF1B5-BE5B-4C90-A937-7AC5DE2D74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3457675"/>
              </p:ext>
            </p:extLst>
          </p:nvPr>
        </p:nvGraphicFramePr>
        <p:xfrm>
          <a:off x="4021138" y="4876800"/>
          <a:ext cx="362426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14" name="Equation" r:id="rId18" imgW="1231366" imgH="190417" progId="Equation.DSMT4">
                  <p:embed/>
                </p:oleObj>
              </mc:Choice>
              <mc:Fallback>
                <p:oleObj name="Equation" r:id="rId18" imgW="1231366" imgH="190417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1138" y="4876800"/>
                        <a:ext cx="3624262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98" name="TextBox 67">
            <a:extLst>
              <a:ext uri="{FF2B5EF4-FFF2-40B4-BE49-F238E27FC236}">
                <a16:creationId xmlns:a16="http://schemas.microsoft.com/office/drawing/2014/main" id="{AA7F2E30-255A-435F-A96E-92BCAD27A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133600"/>
            <a:ext cx="1201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0000FF"/>
                </a:solidFill>
              </a:rPr>
              <a:t>i=2</a:t>
            </a:r>
            <a:endParaRPr lang="zh-CN" altLang="en-US" sz="3600" b="1">
              <a:solidFill>
                <a:srgbClr val="0000FF"/>
              </a:solidFill>
            </a:endParaRPr>
          </a:p>
        </p:txBody>
      </p:sp>
      <p:sp>
        <p:nvSpPr>
          <p:cNvPr id="66" name="Line 37">
            <a:extLst>
              <a:ext uri="{FF2B5EF4-FFF2-40B4-BE49-F238E27FC236}">
                <a16:creationId xmlns:a16="http://schemas.microsoft.com/office/drawing/2014/main" id="{A8831FE3-287A-4A54-87EB-4FA02A41C29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5425" y="1616075"/>
            <a:ext cx="2286000" cy="2133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9" name="Picture 5" descr="STATBAR">
            <a:extLst>
              <a:ext uri="{FF2B5EF4-FFF2-40B4-BE49-F238E27FC236}">
                <a16:creationId xmlns:a16="http://schemas.microsoft.com/office/drawing/2014/main" id="{E9AD19F5-B48E-468E-BD87-A4CBA786B878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70660" name="Line 7">
            <a:extLst>
              <a:ext uri="{FF2B5EF4-FFF2-40B4-BE49-F238E27FC236}">
                <a16:creationId xmlns:a16="http://schemas.microsoft.com/office/drawing/2014/main" id="{626C8705-30D8-4844-956C-3DCBF4491B9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524000"/>
            <a:ext cx="449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61" name="Line 8">
            <a:extLst>
              <a:ext uri="{FF2B5EF4-FFF2-40B4-BE49-F238E27FC236}">
                <a16:creationId xmlns:a16="http://schemas.microsoft.com/office/drawing/2014/main" id="{CB62B2E9-0236-412A-B238-D437A259C10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810000"/>
            <a:ext cx="449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62" name="Line 9">
            <a:extLst>
              <a:ext uri="{FF2B5EF4-FFF2-40B4-BE49-F238E27FC236}">
                <a16:creationId xmlns:a16="http://schemas.microsoft.com/office/drawing/2014/main" id="{05207B53-087B-4D8A-ABA7-AF6B516ACBC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600200"/>
            <a:ext cx="0" cy="2133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63" name="Line 10">
            <a:extLst>
              <a:ext uri="{FF2B5EF4-FFF2-40B4-BE49-F238E27FC236}">
                <a16:creationId xmlns:a16="http://schemas.microsoft.com/office/drawing/2014/main" id="{553E274D-BE4F-46B9-927C-D3FA01580B27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1600200"/>
            <a:ext cx="0" cy="2133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64" name="Text Box 11">
            <a:extLst>
              <a:ext uri="{FF2B5EF4-FFF2-40B4-BE49-F238E27FC236}">
                <a16:creationId xmlns:a16="http://schemas.microsoft.com/office/drawing/2014/main" id="{A16026A0-843D-4BB2-A0B6-809ED3FEA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0665" name="Text Box 12">
            <a:extLst>
              <a:ext uri="{FF2B5EF4-FFF2-40B4-BE49-F238E27FC236}">
                <a16:creationId xmlns:a16="http://schemas.microsoft.com/office/drawing/2014/main" id="{921F7215-DAAE-4A38-9BF3-3DB9731EB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0666" name="Text Box 13">
            <a:extLst>
              <a:ext uri="{FF2B5EF4-FFF2-40B4-BE49-F238E27FC236}">
                <a16:creationId xmlns:a16="http://schemas.microsoft.com/office/drawing/2014/main" id="{FBE06583-7AD4-42D7-B7CD-D1E53D6BE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815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0667" name="Text Box 14">
            <a:extLst>
              <a:ext uri="{FF2B5EF4-FFF2-40B4-BE49-F238E27FC236}">
                <a16:creationId xmlns:a16="http://schemas.microsoft.com/office/drawing/2014/main" id="{89077244-A3D0-439C-9033-F44B1F2BD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0668" name="Text Box 15">
            <a:extLst>
              <a:ext uri="{FF2B5EF4-FFF2-40B4-BE49-F238E27FC236}">
                <a16:creationId xmlns:a16="http://schemas.microsoft.com/office/drawing/2014/main" id="{B4E5A213-530F-47C1-AC39-A23463C92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70669" name="Text Box 16">
            <a:extLst>
              <a:ext uri="{FF2B5EF4-FFF2-40B4-BE49-F238E27FC236}">
                <a16:creationId xmlns:a16="http://schemas.microsoft.com/office/drawing/2014/main" id="{7C285EDE-C285-40AC-A513-C7BC629C4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70670" name="Text Box 17">
            <a:extLst>
              <a:ext uri="{FF2B5EF4-FFF2-40B4-BE49-F238E27FC236}">
                <a16:creationId xmlns:a16="http://schemas.microsoft.com/office/drawing/2014/main" id="{BE5745AE-FCB1-41CF-972B-9D9325D46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25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70671" name="Text Box 18">
            <a:extLst>
              <a:ext uri="{FF2B5EF4-FFF2-40B4-BE49-F238E27FC236}">
                <a16:creationId xmlns:a16="http://schemas.microsoft.com/office/drawing/2014/main" id="{8BBCF2F6-E466-4430-942E-75B941B33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70672" name="Text Box 19">
            <a:extLst>
              <a:ext uri="{FF2B5EF4-FFF2-40B4-BE49-F238E27FC236}">
                <a16:creationId xmlns:a16="http://schemas.microsoft.com/office/drawing/2014/main" id="{1A377690-BE53-436E-9605-FC913B38F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3925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70673" name="Text Box 20">
            <a:extLst>
              <a:ext uri="{FF2B5EF4-FFF2-40B4-BE49-F238E27FC236}">
                <a16:creationId xmlns:a16="http://schemas.microsoft.com/office/drawing/2014/main" id="{1562DC3E-54D9-4AB0-971A-E3D1FB10F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115887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70674" name="Text Box 21">
            <a:extLst>
              <a:ext uri="{FF2B5EF4-FFF2-40B4-BE49-F238E27FC236}">
                <a16:creationId xmlns:a16="http://schemas.microsoft.com/office/drawing/2014/main" id="{14264832-3429-4205-B111-247CE4B1E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0675" name="Text Box 22">
            <a:extLst>
              <a:ext uri="{FF2B5EF4-FFF2-40B4-BE49-F238E27FC236}">
                <a16:creationId xmlns:a16="http://schemas.microsoft.com/office/drawing/2014/main" id="{B809ED20-869D-4D4F-BA00-D8A394704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0676" name="Text Box 23">
            <a:extLst>
              <a:ext uri="{FF2B5EF4-FFF2-40B4-BE49-F238E27FC236}">
                <a16:creationId xmlns:a16="http://schemas.microsoft.com/office/drawing/2014/main" id="{94651BC3-A980-41AA-B7F2-88E693EF9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815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0677" name="Text Box 24">
            <a:extLst>
              <a:ext uri="{FF2B5EF4-FFF2-40B4-BE49-F238E27FC236}">
                <a16:creationId xmlns:a16="http://schemas.microsoft.com/office/drawing/2014/main" id="{1F42F499-3955-4341-98CC-2E90ABE368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0678" name="Text Box 25">
            <a:extLst>
              <a:ext uri="{FF2B5EF4-FFF2-40B4-BE49-F238E27FC236}">
                <a16:creationId xmlns:a16="http://schemas.microsoft.com/office/drawing/2014/main" id="{6938DBC3-BF29-434E-B717-7894DB5C6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70679" name="Text Box 26">
            <a:extLst>
              <a:ext uri="{FF2B5EF4-FFF2-40B4-BE49-F238E27FC236}">
                <a16:creationId xmlns:a16="http://schemas.microsoft.com/office/drawing/2014/main" id="{DB1A5A1F-B4BA-495F-82EE-E9947B717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70680" name="Text Box 27">
            <a:extLst>
              <a:ext uri="{FF2B5EF4-FFF2-40B4-BE49-F238E27FC236}">
                <a16:creationId xmlns:a16="http://schemas.microsoft.com/office/drawing/2014/main" id="{675C213F-241D-4806-89AF-E00517B63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25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70681" name="Text Box 28">
            <a:extLst>
              <a:ext uri="{FF2B5EF4-FFF2-40B4-BE49-F238E27FC236}">
                <a16:creationId xmlns:a16="http://schemas.microsoft.com/office/drawing/2014/main" id="{FF875516-9B06-4C77-9E4D-DFEF9FA7A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70682" name="Text Box 29">
            <a:extLst>
              <a:ext uri="{FF2B5EF4-FFF2-40B4-BE49-F238E27FC236}">
                <a16:creationId xmlns:a16="http://schemas.microsoft.com/office/drawing/2014/main" id="{97EF3EED-F49B-4836-B795-EF549EA4E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3925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70683" name="Text Box 30">
            <a:extLst>
              <a:ext uri="{FF2B5EF4-FFF2-40B4-BE49-F238E27FC236}">
                <a16:creationId xmlns:a16="http://schemas.microsoft.com/office/drawing/2014/main" id="{3864E68F-4A77-421D-926F-DD9C15290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81158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70684" name="Line 31">
            <a:extLst>
              <a:ext uri="{FF2B5EF4-FFF2-40B4-BE49-F238E27FC236}">
                <a16:creationId xmlns:a16="http://schemas.microsoft.com/office/drawing/2014/main" id="{9196647B-0E26-4A77-B3A6-0420A914BE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1600200"/>
            <a:ext cx="381000" cy="21336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85" name="Line 32">
            <a:extLst>
              <a:ext uri="{FF2B5EF4-FFF2-40B4-BE49-F238E27FC236}">
                <a16:creationId xmlns:a16="http://schemas.microsoft.com/office/drawing/2014/main" id="{941863C8-3410-468B-B4FE-85884E3BF9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1600200"/>
            <a:ext cx="990600" cy="21336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86" name="Line 33">
            <a:extLst>
              <a:ext uri="{FF2B5EF4-FFF2-40B4-BE49-F238E27FC236}">
                <a16:creationId xmlns:a16="http://schemas.microsoft.com/office/drawing/2014/main" id="{727D6348-976C-4EE0-A851-7B074C8B36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1600200"/>
            <a:ext cx="0" cy="21336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87" name="Line 34">
            <a:extLst>
              <a:ext uri="{FF2B5EF4-FFF2-40B4-BE49-F238E27FC236}">
                <a16:creationId xmlns:a16="http://schemas.microsoft.com/office/drawing/2014/main" id="{5B3897ED-1199-4248-8C75-E240D9D6684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1600200"/>
            <a:ext cx="533400" cy="21336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88" name="Line 35">
            <a:extLst>
              <a:ext uri="{FF2B5EF4-FFF2-40B4-BE49-F238E27FC236}">
                <a16:creationId xmlns:a16="http://schemas.microsoft.com/office/drawing/2014/main" id="{D51ECA3C-F216-4BBC-BD47-F463F340BF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1600200"/>
            <a:ext cx="24384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89" name="Line 36">
            <a:extLst>
              <a:ext uri="{FF2B5EF4-FFF2-40B4-BE49-F238E27FC236}">
                <a16:creationId xmlns:a16="http://schemas.microsoft.com/office/drawing/2014/main" id="{F669C4FA-FB5A-43CC-9AF3-E8E8D73A916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1600200"/>
            <a:ext cx="34290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90" name="Line 37">
            <a:extLst>
              <a:ext uri="{FF2B5EF4-FFF2-40B4-BE49-F238E27FC236}">
                <a16:creationId xmlns:a16="http://schemas.microsoft.com/office/drawing/2014/main" id="{334E9B7A-9AF6-4434-9CD5-A7F5644B4FA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1600200"/>
            <a:ext cx="22860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91" name="Line 38">
            <a:extLst>
              <a:ext uri="{FF2B5EF4-FFF2-40B4-BE49-F238E27FC236}">
                <a16:creationId xmlns:a16="http://schemas.microsoft.com/office/drawing/2014/main" id="{73436C5C-6546-44B7-9A75-002A9EE017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1600200"/>
            <a:ext cx="9906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92" name="Line 39">
            <a:extLst>
              <a:ext uri="{FF2B5EF4-FFF2-40B4-BE49-F238E27FC236}">
                <a16:creationId xmlns:a16="http://schemas.microsoft.com/office/drawing/2014/main" id="{99F5AE54-6DD2-4CD6-B724-841383B68D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1600200"/>
            <a:ext cx="18288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93" name="Line 40">
            <a:extLst>
              <a:ext uri="{FF2B5EF4-FFF2-40B4-BE49-F238E27FC236}">
                <a16:creationId xmlns:a16="http://schemas.microsoft.com/office/drawing/2014/main" id="{32D2CE87-7C49-490B-8C62-D4CF345564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0400" y="1600200"/>
            <a:ext cx="23622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94" name="Oval 41">
            <a:extLst>
              <a:ext uri="{FF2B5EF4-FFF2-40B4-BE49-F238E27FC236}">
                <a16:creationId xmlns:a16="http://schemas.microsoft.com/office/drawing/2014/main" id="{512F25B8-276B-41AE-A0F5-A38F4005C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0695" name="Oval 42">
            <a:extLst>
              <a:ext uri="{FF2B5EF4-FFF2-40B4-BE49-F238E27FC236}">
                <a16:creationId xmlns:a16="http://schemas.microsoft.com/office/drawing/2014/main" id="{6DE9CE71-D2A1-4503-B9D7-4A53FB628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0696" name="Oval 43">
            <a:extLst>
              <a:ext uri="{FF2B5EF4-FFF2-40B4-BE49-F238E27FC236}">
                <a16:creationId xmlns:a16="http://schemas.microsoft.com/office/drawing/2014/main" id="{63E0BB9B-5358-4B2E-AD43-8D4916329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0697" name="Oval 44">
            <a:extLst>
              <a:ext uri="{FF2B5EF4-FFF2-40B4-BE49-F238E27FC236}">
                <a16:creationId xmlns:a16="http://schemas.microsoft.com/office/drawing/2014/main" id="{1D60D96B-5EAB-4781-8805-0BCFDECD4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0698" name="Oval 45">
            <a:extLst>
              <a:ext uri="{FF2B5EF4-FFF2-40B4-BE49-F238E27FC236}">
                <a16:creationId xmlns:a16="http://schemas.microsoft.com/office/drawing/2014/main" id="{546B5BBF-C24B-4FB3-9FC3-20E059605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0699" name="Oval 46">
            <a:extLst>
              <a:ext uri="{FF2B5EF4-FFF2-40B4-BE49-F238E27FC236}">
                <a16:creationId xmlns:a16="http://schemas.microsoft.com/office/drawing/2014/main" id="{DE52CFF5-421D-4A90-9543-FABE759ED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0700" name="Oval 47">
            <a:extLst>
              <a:ext uri="{FF2B5EF4-FFF2-40B4-BE49-F238E27FC236}">
                <a16:creationId xmlns:a16="http://schemas.microsoft.com/office/drawing/2014/main" id="{59C639A6-6A1A-4B93-AA69-BA129DB18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0701" name="Oval 48">
            <a:extLst>
              <a:ext uri="{FF2B5EF4-FFF2-40B4-BE49-F238E27FC236}">
                <a16:creationId xmlns:a16="http://schemas.microsoft.com/office/drawing/2014/main" id="{B5809046-B16A-4C5B-AAB4-8223ECAA6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0702" name="Oval 49">
            <a:extLst>
              <a:ext uri="{FF2B5EF4-FFF2-40B4-BE49-F238E27FC236}">
                <a16:creationId xmlns:a16="http://schemas.microsoft.com/office/drawing/2014/main" id="{09F1D1D7-9039-4A06-83A6-A36924F00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0703" name="Oval 50">
            <a:extLst>
              <a:ext uri="{FF2B5EF4-FFF2-40B4-BE49-F238E27FC236}">
                <a16:creationId xmlns:a16="http://schemas.microsoft.com/office/drawing/2014/main" id="{10095000-0528-4CC3-81B1-95AEB8EA9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0704" name="Oval 51">
            <a:extLst>
              <a:ext uri="{FF2B5EF4-FFF2-40B4-BE49-F238E27FC236}">
                <a16:creationId xmlns:a16="http://schemas.microsoft.com/office/drawing/2014/main" id="{9BEE5CEE-CD0E-408A-BF76-6954A021A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0705" name="Oval 52">
            <a:extLst>
              <a:ext uri="{FF2B5EF4-FFF2-40B4-BE49-F238E27FC236}">
                <a16:creationId xmlns:a16="http://schemas.microsoft.com/office/drawing/2014/main" id="{8FE5E58D-1DA0-4A3B-ABC5-D5B455FB2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0706" name="Oval 53">
            <a:extLst>
              <a:ext uri="{FF2B5EF4-FFF2-40B4-BE49-F238E27FC236}">
                <a16:creationId xmlns:a16="http://schemas.microsoft.com/office/drawing/2014/main" id="{FD036613-371B-4D9E-8680-F0FBB4F44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0707" name="Oval 54">
            <a:extLst>
              <a:ext uri="{FF2B5EF4-FFF2-40B4-BE49-F238E27FC236}">
                <a16:creationId xmlns:a16="http://schemas.microsoft.com/office/drawing/2014/main" id="{A901C52D-89CF-432A-B5EE-418A047A9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0708" name="Oval 55">
            <a:extLst>
              <a:ext uri="{FF2B5EF4-FFF2-40B4-BE49-F238E27FC236}">
                <a16:creationId xmlns:a16="http://schemas.microsoft.com/office/drawing/2014/main" id="{57221F4E-8273-4472-BAE7-3904F61AF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0709" name="Oval 56">
            <a:extLst>
              <a:ext uri="{FF2B5EF4-FFF2-40B4-BE49-F238E27FC236}">
                <a16:creationId xmlns:a16="http://schemas.microsoft.com/office/drawing/2014/main" id="{EE5120EB-531B-48AC-8A2B-06823946E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0710" name="Oval 57">
            <a:extLst>
              <a:ext uri="{FF2B5EF4-FFF2-40B4-BE49-F238E27FC236}">
                <a16:creationId xmlns:a16="http://schemas.microsoft.com/office/drawing/2014/main" id="{4DAFF528-3210-4EE0-91D5-A8A7730A1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0711" name="Oval 58">
            <a:extLst>
              <a:ext uri="{FF2B5EF4-FFF2-40B4-BE49-F238E27FC236}">
                <a16:creationId xmlns:a16="http://schemas.microsoft.com/office/drawing/2014/main" id="{80B48A88-01E4-4BBD-8B9C-2A5C423A8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0712" name="Oval 59">
            <a:extLst>
              <a:ext uri="{FF2B5EF4-FFF2-40B4-BE49-F238E27FC236}">
                <a16:creationId xmlns:a16="http://schemas.microsoft.com/office/drawing/2014/main" id="{C2B72ECD-B29D-4FC2-993D-9B77CFC7C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0713" name="Oval 60">
            <a:extLst>
              <a:ext uri="{FF2B5EF4-FFF2-40B4-BE49-F238E27FC236}">
                <a16:creationId xmlns:a16="http://schemas.microsoft.com/office/drawing/2014/main" id="{B6B8BFA6-B780-4FF6-B8C8-69C972F84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70714" name="对象 1">
            <a:extLst>
              <a:ext uri="{FF2B5EF4-FFF2-40B4-BE49-F238E27FC236}">
                <a16:creationId xmlns:a16="http://schemas.microsoft.com/office/drawing/2014/main" id="{59A03660-A7DC-400D-9169-88223D8495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389230"/>
              </p:ext>
            </p:extLst>
          </p:nvPr>
        </p:nvGraphicFramePr>
        <p:xfrm>
          <a:off x="7042150" y="2368550"/>
          <a:ext cx="10096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21" name="Equation" r:id="rId4" imgW="431613" imgH="190417" progId="Equation.DSMT4">
                  <p:embed/>
                </p:oleObj>
              </mc:Choice>
              <mc:Fallback>
                <p:oleObj name="Equation" r:id="rId4" imgW="431613" imgH="190417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2150" y="2368550"/>
                        <a:ext cx="100965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715" name="对象 3">
            <a:extLst>
              <a:ext uri="{FF2B5EF4-FFF2-40B4-BE49-F238E27FC236}">
                <a16:creationId xmlns:a16="http://schemas.microsoft.com/office/drawing/2014/main" id="{58C82E4F-8AA0-4D82-9537-381FC349A3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732852"/>
              </p:ext>
            </p:extLst>
          </p:nvPr>
        </p:nvGraphicFramePr>
        <p:xfrm>
          <a:off x="228600" y="87313"/>
          <a:ext cx="86106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22" name="Equation" r:id="rId6" imgW="3949700" imgH="457200" progId="Equation.DSMT4">
                  <p:embed/>
                </p:oleObj>
              </mc:Choice>
              <mc:Fallback>
                <p:oleObj name="Equation" r:id="rId6" imgW="3949700" imgH="4572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87313"/>
                        <a:ext cx="8610600" cy="10318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4AB196EB-79DE-4B23-850A-38FD325980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7079167"/>
              </p:ext>
            </p:extLst>
          </p:nvPr>
        </p:nvGraphicFramePr>
        <p:xfrm>
          <a:off x="762000" y="4343400"/>
          <a:ext cx="65039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23" name="Equation" r:id="rId8" imgW="2209800" imgH="368300" progId="Equation.DSMT4">
                  <p:embed/>
                </p:oleObj>
              </mc:Choice>
              <mc:Fallback>
                <p:oleObj name="Equation" r:id="rId8" imgW="2209800" imgH="3683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343400"/>
                        <a:ext cx="650398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359960B8-9626-44DC-810A-3523D19947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8624480"/>
              </p:ext>
            </p:extLst>
          </p:nvPr>
        </p:nvGraphicFramePr>
        <p:xfrm>
          <a:off x="773113" y="5334000"/>
          <a:ext cx="646588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24" name="Equation" r:id="rId10" imgW="2197100" imgH="368300" progId="Equation.DSMT4">
                  <p:embed/>
                </p:oleObj>
              </mc:Choice>
              <mc:Fallback>
                <p:oleObj name="Equation" r:id="rId10" imgW="2197100" imgH="36830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3" y="5334000"/>
                        <a:ext cx="6465887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B9128F3E-C0A0-4B81-9AA8-85EA563ABE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455158"/>
              </p:ext>
            </p:extLst>
          </p:nvPr>
        </p:nvGraphicFramePr>
        <p:xfrm>
          <a:off x="806450" y="6248400"/>
          <a:ext cx="18669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25" name="Equation" r:id="rId12" imgW="634725" imgH="190417" progId="Equation.DSMT4">
                  <p:embed/>
                </p:oleObj>
              </mc:Choice>
              <mc:Fallback>
                <p:oleObj name="Equation" r:id="rId12" imgW="634725" imgH="190417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450" y="6248400"/>
                        <a:ext cx="18669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1901F9CA-CFB2-4C03-8174-68DD325D5B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882548"/>
              </p:ext>
            </p:extLst>
          </p:nvPr>
        </p:nvGraphicFramePr>
        <p:xfrm>
          <a:off x="3201988" y="6232525"/>
          <a:ext cx="20161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26" name="Equation" r:id="rId14" imgW="685800" imgH="190500" progId="Equation.DSMT4">
                  <p:embed/>
                </p:oleObj>
              </mc:Choice>
              <mc:Fallback>
                <p:oleObj name="Equation" r:id="rId14" imgW="685800" imgH="1905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1988" y="6232525"/>
                        <a:ext cx="201612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720" name="TextBox 69">
            <a:extLst>
              <a:ext uri="{FF2B5EF4-FFF2-40B4-BE49-F238E27FC236}">
                <a16:creationId xmlns:a16="http://schemas.microsoft.com/office/drawing/2014/main" id="{CA847FBD-1F36-4DC9-8A26-8A06444C3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133600"/>
            <a:ext cx="1201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0000FF"/>
                </a:solidFill>
              </a:rPr>
              <a:t>i=2</a:t>
            </a:r>
            <a:endParaRPr lang="zh-CN" altLang="en-US" sz="3600" b="1">
              <a:solidFill>
                <a:srgbClr val="0000FF"/>
              </a:solidFill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50BABDF2-F22A-46D2-A1AC-A694C6AD8FA9}"/>
              </a:ext>
            </a:extLst>
          </p:cNvPr>
          <p:cNvCxnSpPr/>
          <p:nvPr/>
        </p:nvCxnSpPr>
        <p:spPr bwMode="auto">
          <a:xfrm flipV="1">
            <a:off x="6003925" y="2779713"/>
            <a:ext cx="1844675" cy="1639887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0000FF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3" name="Picture 5" descr="STATBAR">
            <a:extLst>
              <a:ext uri="{FF2B5EF4-FFF2-40B4-BE49-F238E27FC236}">
                <a16:creationId xmlns:a16="http://schemas.microsoft.com/office/drawing/2014/main" id="{DCDC260E-CDFC-46A8-90C5-80E3E3166FC2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0165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71684" name="Text Box 6">
            <a:extLst>
              <a:ext uri="{FF2B5EF4-FFF2-40B4-BE49-F238E27FC236}">
                <a16:creationId xmlns:a16="http://schemas.microsoft.com/office/drawing/2014/main" id="{1E485066-CA3F-4D0A-A66F-BA66DE4DB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电路布线</a:t>
            </a:r>
            <a:r>
              <a:rPr lang="en-US" altLang="zh-CN" sz="2400" b="1">
                <a:solidFill>
                  <a:srgbClr val="FF0000"/>
                </a:solidFill>
                <a:ea typeface="楷体_GB2312" pitchFamily="49" charset="-122"/>
              </a:rPr>
              <a:t>-</a:t>
            </a:r>
          </a:p>
        </p:txBody>
      </p:sp>
      <p:sp>
        <p:nvSpPr>
          <p:cNvPr id="71685" name="Rectangle 13">
            <a:extLst>
              <a:ext uri="{FF2B5EF4-FFF2-40B4-BE49-F238E27FC236}">
                <a16:creationId xmlns:a16="http://schemas.microsoft.com/office/drawing/2014/main" id="{C8534E20-A600-4E24-B993-1485C68D1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1686" name="Text Box 26">
            <a:extLst>
              <a:ext uri="{FF2B5EF4-FFF2-40B4-BE49-F238E27FC236}">
                <a16:creationId xmlns:a16="http://schemas.microsoft.com/office/drawing/2014/main" id="{83750F60-E0D0-49EF-A9CE-FA9602F4F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" y="57150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10</a:t>
            </a:r>
          </a:p>
        </p:txBody>
      </p:sp>
      <p:graphicFrame>
        <p:nvGraphicFramePr>
          <p:cNvPr id="71687" name="Object 12">
            <a:extLst>
              <a:ext uri="{FF2B5EF4-FFF2-40B4-BE49-F238E27FC236}">
                <a16:creationId xmlns:a16="http://schemas.microsoft.com/office/drawing/2014/main" id="{28C12110-2E3D-4AF9-BB87-685B9F5BDA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184085"/>
              </p:ext>
            </p:extLst>
          </p:nvPr>
        </p:nvGraphicFramePr>
        <p:xfrm>
          <a:off x="914400" y="1219200"/>
          <a:ext cx="6934200" cy="496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9" name="Equation" r:id="rId5" imgW="1828800" imgH="1917700" progId="Equation.DSMT4">
                  <p:embed/>
                </p:oleObj>
              </mc:Choice>
              <mc:Fallback>
                <p:oleObj name="Equation" r:id="rId5" imgW="1828800" imgH="19177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19200"/>
                        <a:ext cx="6934200" cy="496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8" name="Text Box 27">
            <a:extLst>
              <a:ext uri="{FF2B5EF4-FFF2-40B4-BE49-F238E27FC236}">
                <a16:creationId xmlns:a16="http://schemas.microsoft.com/office/drawing/2014/main" id="{85C949D2-F680-4BD6-9231-4A994A67B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50" y="52339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71689" name="Text Box 28">
            <a:extLst>
              <a:ext uri="{FF2B5EF4-FFF2-40B4-BE49-F238E27FC236}">
                <a16:creationId xmlns:a16="http://schemas.microsoft.com/office/drawing/2014/main" id="{D0679BEF-1133-438F-9DE8-55AB03524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46863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71690" name="Text Box 29">
            <a:extLst>
              <a:ext uri="{FF2B5EF4-FFF2-40B4-BE49-F238E27FC236}">
                <a16:creationId xmlns:a16="http://schemas.microsoft.com/office/drawing/2014/main" id="{EB5F21E2-34AB-4DF5-8A4D-3843E73E7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2433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71691" name="Text Box 30">
            <a:extLst>
              <a:ext uri="{FF2B5EF4-FFF2-40B4-BE49-F238E27FC236}">
                <a16:creationId xmlns:a16="http://schemas.microsoft.com/office/drawing/2014/main" id="{F545B31E-6AA2-4429-8CC0-8A91D159B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3657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71692" name="Text Box 31">
            <a:extLst>
              <a:ext uri="{FF2B5EF4-FFF2-40B4-BE49-F238E27FC236}">
                <a16:creationId xmlns:a16="http://schemas.microsoft.com/office/drawing/2014/main" id="{2E06156C-A491-45A4-8771-470407ED9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1765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71693" name="Text Box 32">
            <a:extLst>
              <a:ext uri="{FF2B5EF4-FFF2-40B4-BE49-F238E27FC236}">
                <a16:creationId xmlns:a16="http://schemas.microsoft.com/office/drawing/2014/main" id="{10DFDD34-8886-4F77-8F2D-C4C5FFA83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667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1694" name="Text Box 33">
            <a:extLst>
              <a:ext uri="{FF2B5EF4-FFF2-40B4-BE49-F238E27FC236}">
                <a16:creationId xmlns:a16="http://schemas.microsoft.com/office/drawing/2014/main" id="{DCC8600F-4539-4597-AD11-4B490E1D5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133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1695" name="Text Box 34">
            <a:extLst>
              <a:ext uri="{FF2B5EF4-FFF2-40B4-BE49-F238E27FC236}">
                <a16:creationId xmlns:a16="http://schemas.microsoft.com/office/drawing/2014/main" id="{943AF72B-D50C-4034-BA67-1D5BAA80E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525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1696" name="Text Box 35">
            <a:extLst>
              <a:ext uri="{FF2B5EF4-FFF2-40B4-BE49-F238E27FC236}">
                <a16:creationId xmlns:a16="http://schemas.microsoft.com/office/drawing/2014/main" id="{F4849CE2-2960-463C-8F84-939631127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19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1697" name="Text Box 36">
            <a:extLst>
              <a:ext uri="{FF2B5EF4-FFF2-40B4-BE49-F238E27FC236}">
                <a16:creationId xmlns:a16="http://schemas.microsoft.com/office/drawing/2014/main" id="{5AFCC58C-0E88-43C3-B0FC-4CE55099E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8001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1698" name="Text Box 37">
            <a:extLst>
              <a:ext uri="{FF2B5EF4-FFF2-40B4-BE49-F238E27FC236}">
                <a16:creationId xmlns:a16="http://schemas.microsoft.com/office/drawing/2014/main" id="{1CB3BFDC-9A02-4467-9FD2-0A7602BA1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838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1699" name="Text Box 38">
            <a:extLst>
              <a:ext uri="{FF2B5EF4-FFF2-40B4-BE49-F238E27FC236}">
                <a16:creationId xmlns:a16="http://schemas.microsoft.com/office/drawing/2014/main" id="{38EF06A5-841F-40C2-ACF1-76C32A3E9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838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1700" name="Text Box 39">
            <a:extLst>
              <a:ext uri="{FF2B5EF4-FFF2-40B4-BE49-F238E27FC236}">
                <a16:creationId xmlns:a16="http://schemas.microsoft.com/office/drawing/2014/main" id="{28867ABF-FF5F-4EBB-9BBC-674128FDC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8001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1701" name="Text Box 40">
            <a:extLst>
              <a:ext uri="{FF2B5EF4-FFF2-40B4-BE49-F238E27FC236}">
                <a16:creationId xmlns:a16="http://schemas.microsoft.com/office/drawing/2014/main" id="{DF894DD5-ED5D-4F40-8856-702658D2D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6350" y="8001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71702" name="Text Box 41">
            <a:extLst>
              <a:ext uri="{FF2B5EF4-FFF2-40B4-BE49-F238E27FC236}">
                <a16:creationId xmlns:a16="http://schemas.microsoft.com/office/drawing/2014/main" id="{8D3FCB69-DF3B-4F37-A2BF-C8B5CA087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838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71703" name="Text Box 42">
            <a:extLst>
              <a:ext uri="{FF2B5EF4-FFF2-40B4-BE49-F238E27FC236}">
                <a16:creationId xmlns:a16="http://schemas.microsoft.com/office/drawing/2014/main" id="{8D532A43-3F7B-40B3-A6AD-E946308D6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725" y="8001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71704" name="Text Box 43">
            <a:extLst>
              <a:ext uri="{FF2B5EF4-FFF2-40B4-BE49-F238E27FC236}">
                <a16:creationId xmlns:a16="http://schemas.microsoft.com/office/drawing/2014/main" id="{110F0E54-6FBD-415F-AF7F-DB6C7774C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725" y="8001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71705" name="Text Box 44">
            <a:extLst>
              <a:ext uri="{FF2B5EF4-FFF2-40B4-BE49-F238E27FC236}">
                <a16:creationId xmlns:a16="http://schemas.microsoft.com/office/drawing/2014/main" id="{A61A48D7-CF5F-4F21-A9A2-D16A1C115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3525" y="776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71706" name="Text Box 45">
            <a:extLst>
              <a:ext uri="{FF2B5EF4-FFF2-40B4-BE49-F238E27FC236}">
                <a16:creationId xmlns:a16="http://schemas.microsoft.com/office/drawing/2014/main" id="{98AED5AD-19BF-4513-BDF5-6A5ED87E5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7620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1" name="Picture 5" descr="STATBAR">
            <a:extLst>
              <a:ext uri="{FF2B5EF4-FFF2-40B4-BE49-F238E27FC236}">
                <a16:creationId xmlns:a16="http://schemas.microsoft.com/office/drawing/2014/main" id="{CD061694-CB75-4459-B41E-672B418F2C49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73732" name="Line 7">
            <a:extLst>
              <a:ext uri="{FF2B5EF4-FFF2-40B4-BE49-F238E27FC236}">
                <a16:creationId xmlns:a16="http://schemas.microsoft.com/office/drawing/2014/main" id="{C82E908E-E8E1-41D5-8FBA-42C34C748C9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524000"/>
            <a:ext cx="449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33" name="Line 8">
            <a:extLst>
              <a:ext uri="{FF2B5EF4-FFF2-40B4-BE49-F238E27FC236}">
                <a16:creationId xmlns:a16="http://schemas.microsoft.com/office/drawing/2014/main" id="{12F97780-B0C9-47E0-8449-C4164AFADCB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810000"/>
            <a:ext cx="449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34" name="Line 9">
            <a:extLst>
              <a:ext uri="{FF2B5EF4-FFF2-40B4-BE49-F238E27FC236}">
                <a16:creationId xmlns:a16="http://schemas.microsoft.com/office/drawing/2014/main" id="{E7B406F3-E22D-44FB-9EBF-20B341D1BF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600200"/>
            <a:ext cx="0" cy="2133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35" name="Line 10">
            <a:extLst>
              <a:ext uri="{FF2B5EF4-FFF2-40B4-BE49-F238E27FC236}">
                <a16:creationId xmlns:a16="http://schemas.microsoft.com/office/drawing/2014/main" id="{871FD6DC-1F6D-4856-940E-B3449F71D9C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1600200"/>
            <a:ext cx="0" cy="2133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36" name="Text Box 11">
            <a:extLst>
              <a:ext uri="{FF2B5EF4-FFF2-40B4-BE49-F238E27FC236}">
                <a16:creationId xmlns:a16="http://schemas.microsoft.com/office/drawing/2014/main" id="{0AE06F6A-ACAC-4613-867B-3ABAD9E0F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3737" name="Text Box 12">
            <a:extLst>
              <a:ext uri="{FF2B5EF4-FFF2-40B4-BE49-F238E27FC236}">
                <a16:creationId xmlns:a16="http://schemas.microsoft.com/office/drawing/2014/main" id="{1AEF615A-3E4F-4422-94A7-439FB2176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3738" name="Text Box 13">
            <a:extLst>
              <a:ext uri="{FF2B5EF4-FFF2-40B4-BE49-F238E27FC236}">
                <a16:creationId xmlns:a16="http://schemas.microsoft.com/office/drawing/2014/main" id="{9A9A2E04-D1F1-40C2-A3CC-98EF13564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815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3739" name="Text Box 14">
            <a:extLst>
              <a:ext uri="{FF2B5EF4-FFF2-40B4-BE49-F238E27FC236}">
                <a16:creationId xmlns:a16="http://schemas.microsoft.com/office/drawing/2014/main" id="{719F8102-9368-4933-9716-2E866990D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3740" name="Text Box 15">
            <a:extLst>
              <a:ext uri="{FF2B5EF4-FFF2-40B4-BE49-F238E27FC236}">
                <a16:creationId xmlns:a16="http://schemas.microsoft.com/office/drawing/2014/main" id="{241A1DED-844B-4800-B7BF-DCF2C28CA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73741" name="Text Box 16">
            <a:extLst>
              <a:ext uri="{FF2B5EF4-FFF2-40B4-BE49-F238E27FC236}">
                <a16:creationId xmlns:a16="http://schemas.microsoft.com/office/drawing/2014/main" id="{5FBB18F5-FAF3-4069-9CE9-0BDAF4AC5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73742" name="Text Box 17">
            <a:extLst>
              <a:ext uri="{FF2B5EF4-FFF2-40B4-BE49-F238E27FC236}">
                <a16:creationId xmlns:a16="http://schemas.microsoft.com/office/drawing/2014/main" id="{A97C3857-3B50-4A62-B680-941C964C2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25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73743" name="Text Box 18">
            <a:extLst>
              <a:ext uri="{FF2B5EF4-FFF2-40B4-BE49-F238E27FC236}">
                <a16:creationId xmlns:a16="http://schemas.microsoft.com/office/drawing/2014/main" id="{24F978D6-3F08-4D04-8FF1-85F9086B7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73744" name="Text Box 19">
            <a:extLst>
              <a:ext uri="{FF2B5EF4-FFF2-40B4-BE49-F238E27FC236}">
                <a16:creationId xmlns:a16="http://schemas.microsoft.com/office/drawing/2014/main" id="{0D078540-6923-4070-BFC4-DE67EF959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3925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73745" name="Text Box 20">
            <a:extLst>
              <a:ext uri="{FF2B5EF4-FFF2-40B4-BE49-F238E27FC236}">
                <a16:creationId xmlns:a16="http://schemas.microsoft.com/office/drawing/2014/main" id="{6A6264DB-DCDD-4CF0-8B8D-864F2D35F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115887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73746" name="Text Box 21">
            <a:extLst>
              <a:ext uri="{FF2B5EF4-FFF2-40B4-BE49-F238E27FC236}">
                <a16:creationId xmlns:a16="http://schemas.microsoft.com/office/drawing/2014/main" id="{19B7E238-D23F-48E6-8D22-EBF5ECCF7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3747" name="Text Box 22">
            <a:extLst>
              <a:ext uri="{FF2B5EF4-FFF2-40B4-BE49-F238E27FC236}">
                <a16:creationId xmlns:a16="http://schemas.microsoft.com/office/drawing/2014/main" id="{B3B51884-27A9-4FAF-94BC-E982EB0ED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3748" name="Text Box 23">
            <a:extLst>
              <a:ext uri="{FF2B5EF4-FFF2-40B4-BE49-F238E27FC236}">
                <a16:creationId xmlns:a16="http://schemas.microsoft.com/office/drawing/2014/main" id="{22FBC97E-123E-4B8E-95E5-3B1EFBB18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815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3749" name="Text Box 24">
            <a:extLst>
              <a:ext uri="{FF2B5EF4-FFF2-40B4-BE49-F238E27FC236}">
                <a16:creationId xmlns:a16="http://schemas.microsoft.com/office/drawing/2014/main" id="{AC9784B8-8BFF-4025-8963-23908DBFC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3750" name="Text Box 25">
            <a:extLst>
              <a:ext uri="{FF2B5EF4-FFF2-40B4-BE49-F238E27FC236}">
                <a16:creationId xmlns:a16="http://schemas.microsoft.com/office/drawing/2014/main" id="{A8A9416B-273D-4D21-A735-0445A7694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73751" name="Text Box 26">
            <a:extLst>
              <a:ext uri="{FF2B5EF4-FFF2-40B4-BE49-F238E27FC236}">
                <a16:creationId xmlns:a16="http://schemas.microsoft.com/office/drawing/2014/main" id="{1072ABE9-735B-4E0E-B38B-8AC0B6A33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73752" name="Text Box 27">
            <a:extLst>
              <a:ext uri="{FF2B5EF4-FFF2-40B4-BE49-F238E27FC236}">
                <a16:creationId xmlns:a16="http://schemas.microsoft.com/office/drawing/2014/main" id="{C8A57C88-B03A-4540-9D94-CEA0960E2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25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73753" name="Text Box 28">
            <a:extLst>
              <a:ext uri="{FF2B5EF4-FFF2-40B4-BE49-F238E27FC236}">
                <a16:creationId xmlns:a16="http://schemas.microsoft.com/office/drawing/2014/main" id="{4C12C2AA-8654-4363-92A3-B67F90458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73754" name="Text Box 29">
            <a:extLst>
              <a:ext uri="{FF2B5EF4-FFF2-40B4-BE49-F238E27FC236}">
                <a16:creationId xmlns:a16="http://schemas.microsoft.com/office/drawing/2014/main" id="{5F6B4EBF-6782-4C2E-8165-2A5D8E965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3925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73755" name="Text Box 30">
            <a:extLst>
              <a:ext uri="{FF2B5EF4-FFF2-40B4-BE49-F238E27FC236}">
                <a16:creationId xmlns:a16="http://schemas.microsoft.com/office/drawing/2014/main" id="{0AF85D45-ADA3-4204-85FC-BB083B2A2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81158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73756" name="Line 31">
            <a:extLst>
              <a:ext uri="{FF2B5EF4-FFF2-40B4-BE49-F238E27FC236}">
                <a16:creationId xmlns:a16="http://schemas.microsoft.com/office/drawing/2014/main" id="{65BB1413-9CD5-4B42-B27D-A1AE2DFAB0A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1600200"/>
            <a:ext cx="381000" cy="21336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57" name="Line 32">
            <a:extLst>
              <a:ext uri="{FF2B5EF4-FFF2-40B4-BE49-F238E27FC236}">
                <a16:creationId xmlns:a16="http://schemas.microsoft.com/office/drawing/2014/main" id="{C1C8A4F7-2028-4111-BEE4-DB244718AAD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1600200"/>
            <a:ext cx="990600" cy="21336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58" name="Line 33">
            <a:extLst>
              <a:ext uri="{FF2B5EF4-FFF2-40B4-BE49-F238E27FC236}">
                <a16:creationId xmlns:a16="http://schemas.microsoft.com/office/drawing/2014/main" id="{E1682F6B-3C25-4083-A70A-D008E477CB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1600200"/>
            <a:ext cx="0" cy="21336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59" name="Line 34">
            <a:extLst>
              <a:ext uri="{FF2B5EF4-FFF2-40B4-BE49-F238E27FC236}">
                <a16:creationId xmlns:a16="http://schemas.microsoft.com/office/drawing/2014/main" id="{B3979D58-7A1E-4B1E-9A92-D79490BE500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1600200"/>
            <a:ext cx="533400" cy="21336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60" name="Line 35">
            <a:extLst>
              <a:ext uri="{FF2B5EF4-FFF2-40B4-BE49-F238E27FC236}">
                <a16:creationId xmlns:a16="http://schemas.microsoft.com/office/drawing/2014/main" id="{4B05670E-5C9C-487B-B8CE-A0B4A74D2C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1600200"/>
            <a:ext cx="24384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61" name="Line 36">
            <a:extLst>
              <a:ext uri="{FF2B5EF4-FFF2-40B4-BE49-F238E27FC236}">
                <a16:creationId xmlns:a16="http://schemas.microsoft.com/office/drawing/2014/main" id="{B246A810-69EC-4164-AAC6-B764F2ACB32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1600200"/>
            <a:ext cx="34290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62" name="Line 37">
            <a:extLst>
              <a:ext uri="{FF2B5EF4-FFF2-40B4-BE49-F238E27FC236}">
                <a16:creationId xmlns:a16="http://schemas.microsoft.com/office/drawing/2014/main" id="{1BE3F85A-70B8-4CBD-BADD-5FA409D1EA7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1600200"/>
            <a:ext cx="22860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63" name="Line 38">
            <a:extLst>
              <a:ext uri="{FF2B5EF4-FFF2-40B4-BE49-F238E27FC236}">
                <a16:creationId xmlns:a16="http://schemas.microsoft.com/office/drawing/2014/main" id="{CB0C5C51-E578-415B-B078-01A351B1AB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1600200"/>
            <a:ext cx="9906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64" name="Line 39">
            <a:extLst>
              <a:ext uri="{FF2B5EF4-FFF2-40B4-BE49-F238E27FC236}">
                <a16:creationId xmlns:a16="http://schemas.microsoft.com/office/drawing/2014/main" id="{9D85771D-A571-46B0-BDBD-E0CCA4C96B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1600200"/>
            <a:ext cx="18288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65" name="Line 40">
            <a:extLst>
              <a:ext uri="{FF2B5EF4-FFF2-40B4-BE49-F238E27FC236}">
                <a16:creationId xmlns:a16="http://schemas.microsoft.com/office/drawing/2014/main" id="{99F2CF42-8574-4FD2-9D03-1C50AE60C8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0400" y="1600200"/>
            <a:ext cx="23622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66" name="Oval 41">
            <a:extLst>
              <a:ext uri="{FF2B5EF4-FFF2-40B4-BE49-F238E27FC236}">
                <a16:creationId xmlns:a16="http://schemas.microsoft.com/office/drawing/2014/main" id="{2EA0ED7F-47C1-47C6-BD40-1DB465BE5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3767" name="Oval 42">
            <a:extLst>
              <a:ext uri="{FF2B5EF4-FFF2-40B4-BE49-F238E27FC236}">
                <a16:creationId xmlns:a16="http://schemas.microsoft.com/office/drawing/2014/main" id="{D9DD742C-0640-455A-A49C-D1A7D9AE9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3768" name="Oval 43">
            <a:extLst>
              <a:ext uri="{FF2B5EF4-FFF2-40B4-BE49-F238E27FC236}">
                <a16:creationId xmlns:a16="http://schemas.microsoft.com/office/drawing/2014/main" id="{28DF2D5A-3A82-4A7B-8172-755E858DE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3769" name="Oval 44">
            <a:extLst>
              <a:ext uri="{FF2B5EF4-FFF2-40B4-BE49-F238E27FC236}">
                <a16:creationId xmlns:a16="http://schemas.microsoft.com/office/drawing/2014/main" id="{AD2D6C0B-2BAE-4DA6-91BB-CB54BE68C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3770" name="Oval 45">
            <a:extLst>
              <a:ext uri="{FF2B5EF4-FFF2-40B4-BE49-F238E27FC236}">
                <a16:creationId xmlns:a16="http://schemas.microsoft.com/office/drawing/2014/main" id="{AA581969-1A67-43B2-A775-BC502DD48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3771" name="Oval 46">
            <a:extLst>
              <a:ext uri="{FF2B5EF4-FFF2-40B4-BE49-F238E27FC236}">
                <a16:creationId xmlns:a16="http://schemas.microsoft.com/office/drawing/2014/main" id="{B3982D36-0007-4A4B-A19B-9126E84F2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3772" name="Oval 47">
            <a:extLst>
              <a:ext uri="{FF2B5EF4-FFF2-40B4-BE49-F238E27FC236}">
                <a16:creationId xmlns:a16="http://schemas.microsoft.com/office/drawing/2014/main" id="{4B78762C-0386-460B-8BCA-7F82F1749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3773" name="Oval 48">
            <a:extLst>
              <a:ext uri="{FF2B5EF4-FFF2-40B4-BE49-F238E27FC236}">
                <a16:creationId xmlns:a16="http://schemas.microsoft.com/office/drawing/2014/main" id="{DF3F78B1-28A7-4713-AEDC-E966ABEBF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3774" name="Oval 49">
            <a:extLst>
              <a:ext uri="{FF2B5EF4-FFF2-40B4-BE49-F238E27FC236}">
                <a16:creationId xmlns:a16="http://schemas.microsoft.com/office/drawing/2014/main" id="{EB5A1CD9-61B9-4477-84CE-6F3D754C3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3775" name="Oval 50">
            <a:extLst>
              <a:ext uri="{FF2B5EF4-FFF2-40B4-BE49-F238E27FC236}">
                <a16:creationId xmlns:a16="http://schemas.microsoft.com/office/drawing/2014/main" id="{555FCA07-6FAB-4AA6-BC54-F1314BC68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3776" name="Oval 51">
            <a:extLst>
              <a:ext uri="{FF2B5EF4-FFF2-40B4-BE49-F238E27FC236}">
                <a16:creationId xmlns:a16="http://schemas.microsoft.com/office/drawing/2014/main" id="{4BE68B78-626E-475C-927F-AB2AADF63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3777" name="Oval 52">
            <a:extLst>
              <a:ext uri="{FF2B5EF4-FFF2-40B4-BE49-F238E27FC236}">
                <a16:creationId xmlns:a16="http://schemas.microsoft.com/office/drawing/2014/main" id="{F8A0A3A0-5AFE-4820-A66E-BDE82A865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3778" name="Oval 53">
            <a:extLst>
              <a:ext uri="{FF2B5EF4-FFF2-40B4-BE49-F238E27FC236}">
                <a16:creationId xmlns:a16="http://schemas.microsoft.com/office/drawing/2014/main" id="{10ED06B3-0571-49F7-83CF-96FB8181A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3779" name="Oval 54">
            <a:extLst>
              <a:ext uri="{FF2B5EF4-FFF2-40B4-BE49-F238E27FC236}">
                <a16:creationId xmlns:a16="http://schemas.microsoft.com/office/drawing/2014/main" id="{158B776D-B6F7-4CDB-82EB-B72E7AD5B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3780" name="Oval 55">
            <a:extLst>
              <a:ext uri="{FF2B5EF4-FFF2-40B4-BE49-F238E27FC236}">
                <a16:creationId xmlns:a16="http://schemas.microsoft.com/office/drawing/2014/main" id="{A95ADB0C-7977-4EDA-BC26-1BD1A4D93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3781" name="Oval 56">
            <a:extLst>
              <a:ext uri="{FF2B5EF4-FFF2-40B4-BE49-F238E27FC236}">
                <a16:creationId xmlns:a16="http://schemas.microsoft.com/office/drawing/2014/main" id="{A1FD2708-3673-4C0D-A4DA-425F2C6A6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3782" name="Oval 57">
            <a:extLst>
              <a:ext uri="{FF2B5EF4-FFF2-40B4-BE49-F238E27FC236}">
                <a16:creationId xmlns:a16="http://schemas.microsoft.com/office/drawing/2014/main" id="{233F27DA-4807-432E-A302-9FBB481FB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3783" name="Oval 58">
            <a:extLst>
              <a:ext uri="{FF2B5EF4-FFF2-40B4-BE49-F238E27FC236}">
                <a16:creationId xmlns:a16="http://schemas.microsoft.com/office/drawing/2014/main" id="{21899CBC-33A9-4026-AC60-28E65C38D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3784" name="Oval 59">
            <a:extLst>
              <a:ext uri="{FF2B5EF4-FFF2-40B4-BE49-F238E27FC236}">
                <a16:creationId xmlns:a16="http://schemas.microsoft.com/office/drawing/2014/main" id="{1A94EE26-D2DD-4ED0-9655-39EF779DE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3785" name="Oval 60">
            <a:extLst>
              <a:ext uri="{FF2B5EF4-FFF2-40B4-BE49-F238E27FC236}">
                <a16:creationId xmlns:a16="http://schemas.microsoft.com/office/drawing/2014/main" id="{F61C0E30-7B22-48A3-ABC9-BF829B4D6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73786" name="对象 1">
            <a:extLst>
              <a:ext uri="{FF2B5EF4-FFF2-40B4-BE49-F238E27FC236}">
                <a16:creationId xmlns:a16="http://schemas.microsoft.com/office/drawing/2014/main" id="{B3766FDC-45AB-4AE5-B953-9C5110DB49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7092785"/>
              </p:ext>
            </p:extLst>
          </p:nvPr>
        </p:nvGraphicFramePr>
        <p:xfrm>
          <a:off x="7056438" y="2368550"/>
          <a:ext cx="979487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37" name="Equation" r:id="rId4" imgW="419100" imgH="190500" progId="Equation.DSMT4">
                  <p:embed/>
                </p:oleObj>
              </mc:Choice>
              <mc:Fallback>
                <p:oleObj name="Equation" r:id="rId4" imgW="419100" imgH="1905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6438" y="2368550"/>
                        <a:ext cx="979487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87" name="对象 3">
            <a:extLst>
              <a:ext uri="{FF2B5EF4-FFF2-40B4-BE49-F238E27FC236}">
                <a16:creationId xmlns:a16="http://schemas.microsoft.com/office/drawing/2014/main" id="{4F4311A5-0207-4FCB-9E5B-C42957527C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833146"/>
              </p:ext>
            </p:extLst>
          </p:nvPr>
        </p:nvGraphicFramePr>
        <p:xfrm>
          <a:off x="228600" y="87313"/>
          <a:ext cx="86106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38" name="Equation" r:id="rId6" imgW="3949700" imgH="457200" progId="Equation.DSMT4">
                  <p:embed/>
                </p:oleObj>
              </mc:Choice>
              <mc:Fallback>
                <p:oleObj name="Equation" r:id="rId6" imgW="3949700" imgH="4572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87313"/>
                        <a:ext cx="8610600" cy="10318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E5E8099B-3181-472A-B3C7-DF4E859076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4256234"/>
              </p:ext>
            </p:extLst>
          </p:nvPr>
        </p:nvGraphicFramePr>
        <p:xfrm>
          <a:off x="1731963" y="4343400"/>
          <a:ext cx="35464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39" name="Equation" r:id="rId8" imgW="1206500" imgH="190500" progId="Equation.DSMT4">
                  <p:embed/>
                </p:oleObj>
              </mc:Choice>
              <mc:Fallback>
                <p:oleObj name="Equation" r:id="rId8" imgW="1206500" imgH="1905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1963" y="4343400"/>
                        <a:ext cx="354647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399C5DD2-7FDC-41CA-805F-063006D892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251754"/>
              </p:ext>
            </p:extLst>
          </p:nvPr>
        </p:nvGraphicFramePr>
        <p:xfrm>
          <a:off x="1655763" y="4876800"/>
          <a:ext cx="36988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40" name="Equation" r:id="rId10" imgW="1257300" imgH="190500" progId="Equation.DSMT4">
                  <p:embed/>
                </p:oleObj>
              </mc:Choice>
              <mc:Fallback>
                <p:oleObj name="Equation" r:id="rId10" imgW="1257300" imgH="1905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4876800"/>
                        <a:ext cx="369887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D977D7E7-542C-4F0E-AEBB-2637BB8499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9754130"/>
              </p:ext>
            </p:extLst>
          </p:nvPr>
        </p:nvGraphicFramePr>
        <p:xfrm>
          <a:off x="1674813" y="5410200"/>
          <a:ext cx="36607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41" name="Equation" r:id="rId12" imgW="1244600" imgH="190500" progId="Equation.DSMT4">
                  <p:embed/>
                </p:oleObj>
              </mc:Choice>
              <mc:Fallback>
                <p:oleObj name="Equation" r:id="rId12" imgW="1244600" imgH="1905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5410200"/>
                        <a:ext cx="366077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91" name="TextBox 67">
            <a:extLst>
              <a:ext uri="{FF2B5EF4-FFF2-40B4-BE49-F238E27FC236}">
                <a16:creationId xmlns:a16="http://schemas.microsoft.com/office/drawing/2014/main" id="{F7AF44B1-B73A-4249-83D9-C81EB4B29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133600"/>
            <a:ext cx="1201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0000FF"/>
                </a:solidFill>
              </a:rPr>
              <a:t>i=3</a:t>
            </a:r>
            <a:endParaRPr lang="zh-CN" altLang="en-US" sz="3600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5" name="Picture 5" descr="STATBAR">
            <a:extLst>
              <a:ext uri="{FF2B5EF4-FFF2-40B4-BE49-F238E27FC236}">
                <a16:creationId xmlns:a16="http://schemas.microsoft.com/office/drawing/2014/main" id="{920354D7-2440-4471-A67A-93918EF73E2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74756" name="Line 7">
            <a:extLst>
              <a:ext uri="{FF2B5EF4-FFF2-40B4-BE49-F238E27FC236}">
                <a16:creationId xmlns:a16="http://schemas.microsoft.com/office/drawing/2014/main" id="{F8E9268A-2B60-4B50-9273-768E4EA4A86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524000"/>
            <a:ext cx="449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57" name="Line 8">
            <a:extLst>
              <a:ext uri="{FF2B5EF4-FFF2-40B4-BE49-F238E27FC236}">
                <a16:creationId xmlns:a16="http://schemas.microsoft.com/office/drawing/2014/main" id="{E807A9AF-87B0-4BC6-9FF1-5BE241EB17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810000"/>
            <a:ext cx="449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58" name="Line 9">
            <a:extLst>
              <a:ext uri="{FF2B5EF4-FFF2-40B4-BE49-F238E27FC236}">
                <a16:creationId xmlns:a16="http://schemas.microsoft.com/office/drawing/2014/main" id="{60A234C6-8F58-46BF-BFE6-36FD56C246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600200"/>
            <a:ext cx="0" cy="2133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59" name="Line 10">
            <a:extLst>
              <a:ext uri="{FF2B5EF4-FFF2-40B4-BE49-F238E27FC236}">
                <a16:creationId xmlns:a16="http://schemas.microsoft.com/office/drawing/2014/main" id="{693761D2-8A78-4EB4-9E76-54AACDF6CE2E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1600200"/>
            <a:ext cx="0" cy="2133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60" name="Text Box 11">
            <a:extLst>
              <a:ext uri="{FF2B5EF4-FFF2-40B4-BE49-F238E27FC236}">
                <a16:creationId xmlns:a16="http://schemas.microsoft.com/office/drawing/2014/main" id="{A8CB6F0C-10B7-4A44-9061-E4A138083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4761" name="Text Box 12">
            <a:extLst>
              <a:ext uri="{FF2B5EF4-FFF2-40B4-BE49-F238E27FC236}">
                <a16:creationId xmlns:a16="http://schemas.microsoft.com/office/drawing/2014/main" id="{D9A0474B-1922-494F-8D16-28927447D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4762" name="Text Box 13">
            <a:extLst>
              <a:ext uri="{FF2B5EF4-FFF2-40B4-BE49-F238E27FC236}">
                <a16:creationId xmlns:a16="http://schemas.microsoft.com/office/drawing/2014/main" id="{A958CB7E-0121-4DDB-8654-33A639947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815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4763" name="Text Box 14">
            <a:extLst>
              <a:ext uri="{FF2B5EF4-FFF2-40B4-BE49-F238E27FC236}">
                <a16:creationId xmlns:a16="http://schemas.microsoft.com/office/drawing/2014/main" id="{C7FD88A5-F849-4479-B8D5-14DEBD3CC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4764" name="Text Box 15">
            <a:extLst>
              <a:ext uri="{FF2B5EF4-FFF2-40B4-BE49-F238E27FC236}">
                <a16:creationId xmlns:a16="http://schemas.microsoft.com/office/drawing/2014/main" id="{A9C593ED-F143-472C-BA19-BFFCF9995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74765" name="Text Box 16">
            <a:extLst>
              <a:ext uri="{FF2B5EF4-FFF2-40B4-BE49-F238E27FC236}">
                <a16:creationId xmlns:a16="http://schemas.microsoft.com/office/drawing/2014/main" id="{B7C4BFA7-8951-4D84-8A7F-6E3D05046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74766" name="Text Box 17">
            <a:extLst>
              <a:ext uri="{FF2B5EF4-FFF2-40B4-BE49-F238E27FC236}">
                <a16:creationId xmlns:a16="http://schemas.microsoft.com/office/drawing/2014/main" id="{293E4451-4E5D-4A9E-9B0F-37D4CC70A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25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74767" name="Text Box 18">
            <a:extLst>
              <a:ext uri="{FF2B5EF4-FFF2-40B4-BE49-F238E27FC236}">
                <a16:creationId xmlns:a16="http://schemas.microsoft.com/office/drawing/2014/main" id="{0382C047-28C4-4683-9629-3F1E4A455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74768" name="Text Box 19">
            <a:extLst>
              <a:ext uri="{FF2B5EF4-FFF2-40B4-BE49-F238E27FC236}">
                <a16:creationId xmlns:a16="http://schemas.microsoft.com/office/drawing/2014/main" id="{B7702354-830B-48B5-807E-748AD03BC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3925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74769" name="Text Box 20">
            <a:extLst>
              <a:ext uri="{FF2B5EF4-FFF2-40B4-BE49-F238E27FC236}">
                <a16:creationId xmlns:a16="http://schemas.microsoft.com/office/drawing/2014/main" id="{16B1F7DC-9616-4829-B1ED-DFFB5A672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115887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74770" name="Text Box 21">
            <a:extLst>
              <a:ext uri="{FF2B5EF4-FFF2-40B4-BE49-F238E27FC236}">
                <a16:creationId xmlns:a16="http://schemas.microsoft.com/office/drawing/2014/main" id="{9D1D299A-33E9-47AB-BF33-227E8BE33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4771" name="Text Box 22">
            <a:extLst>
              <a:ext uri="{FF2B5EF4-FFF2-40B4-BE49-F238E27FC236}">
                <a16:creationId xmlns:a16="http://schemas.microsoft.com/office/drawing/2014/main" id="{4B01382C-C83B-4FE3-B38D-B5C865859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4772" name="Text Box 23">
            <a:extLst>
              <a:ext uri="{FF2B5EF4-FFF2-40B4-BE49-F238E27FC236}">
                <a16:creationId xmlns:a16="http://schemas.microsoft.com/office/drawing/2014/main" id="{BC93FAC7-4295-4E56-A3DA-14C3B1218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815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4773" name="Text Box 24">
            <a:extLst>
              <a:ext uri="{FF2B5EF4-FFF2-40B4-BE49-F238E27FC236}">
                <a16:creationId xmlns:a16="http://schemas.microsoft.com/office/drawing/2014/main" id="{D6CAA06D-3C12-416D-9F14-76E6F36D3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4774" name="Text Box 25">
            <a:extLst>
              <a:ext uri="{FF2B5EF4-FFF2-40B4-BE49-F238E27FC236}">
                <a16:creationId xmlns:a16="http://schemas.microsoft.com/office/drawing/2014/main" id="{3473E1F3-F5D3-4E52-86F3-FEB53FC27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74775" name="Text Box 26">
            <a:extLst>
              <a:ext uri="{FF2B5EF4-FFF2-40B4-BE49-F238E27FC236}">
                <a16:creationId xmlns:a16="http://schemas.microsoft.com/office/drawing/2014/main" id="{47438F2F-95B1-418A-A797-DA52E174D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74776" name="Text Box 27">
            <a:extLst>
              <a:ext uri="{FF2B5EF4-FFF2-40B4-BE49-F238E27FC236}">
                <a16:creationId xmlns:a16="http://schemas.microsoft.com/office/drawing/2014/main" id="{11028B74-4DEA-42E3-937C-390BDF8D6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25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74777" name="Text Box 28">
            <a:extLst>
              <a:ext uri="{FF2B5EF4-FFF2-40B4-BE49-F238E27FC236}">
                <a16:creationId xmlns:a16="http://schemas.microsoft.com/office/drawing/2014/main" id="{481908CC-92F2-4996-9195-62C36E606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74778" name="Text Box 29">
            <a:extLst>
              <a:ext uri="{FF2B5EF4-FFF2-40B4-BE49-F238E27FC236}">
                <a16:creationId xmlns:a16="http://schemas.microsoft.com/office/drawing/2014/main" id="{ABFAE493-9C27-4019-8BF4-F510F230B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3925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74779" name="Text Box 30">
            <a:extLst>
              <a:ext uri="{FF2B5EF4-FFF2-40B4-BE49-F238E27FC236}">
                <a16:creationId xmlns:a16="http://schemas.microsoft.com/office/drawing/2014/main" id="{E4A23C51-DE68-4AAF-9105-D12818D0B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81158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74780" name="Line 31">
            <a:extLst>
              <a:ext uri="{FF2B5EF4-FFF2-40B4-BE49-F238E27FC236}">
                <a16:creationId xmlns:a16="http://schemas.microsoft.com/office/drawing/2014/main" id="{CB835BD0-8772-4096-9DB7-E9FBCC72DD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1600200"/>
            <a:ext cx="381000" cy="21336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81" name="Line 32">
            <a:extLst>
              <a:ext uri="{FF2B5EF4-FFF2-40B4-BE49-F238E27FC236}">
                <a16:creationId xmlns:a16="http://schemas.microsoft.com/office/drawing/2014/main" id="{272CDDAB-1C49-4B34-AB98-0AB7675E8C3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1600200"/>
            <a:ext cx="990600" cy="21336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82" name="Line 33">
            <a:extLst>
              <a:ext uri="{FF2B5EF4-FFF2-40B4-BE49-F238E27FC236}">
                <a16:creationId xmlns:a16="http://schemas.microsoft.com/office/drawing/2014/main" id="{0690D46E-1292-42FA-9159-58C574D2B49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1600200"/>
            <a:ext cx="0" cy="21336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83" name="Line 34">
            <a:extLst>
              <a:ext uri="{FF2B5EF4-FFF2-40B4-BE49-F238E27FC236}">
                <a16:creationId xmlns:a16="http://schemas.microsoft.com/office/drawing/2014/main" id="{77EC19F5-0C45-4DC8-98D5-6520891AA20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1600200"/>
            <a:ext cx="533400" cy="21336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84" name="Line 35">
            <a:extLst>
              <a:ext uri="{FF2B5EF4-FFF2-40B4-BE49-F238E27FC236}">
                <a16:creationId xmlns:a16="http://schemas.microsoft.com/office/drawing/2014/main" id="{8BB92BAC-7E7C-4590-B5A5-5039F5834E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1600200"/>
            <a:ext cx="24384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85" name="Line 36">
            <a:extLst>
              <a:ext uri="{FF2B5EF4-FFF2-40B4-BE49-F238E27FC236}">
                <a16:creationId xmlns:a16="http://schemas.microsoft.com/office/drawing/2014/main" id="{729A5392-C8BF-462E-AC48-734E5C180C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1600200"/>
            <a:ext cx="34290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86" name="Line 37">
            <a:extLst>
              <a:ext uri="{FF2B5EF4-FFF2-40B4-BE49-F238E27FC236}">
                <a16:creationId xmlns:a16="http://schemas.microsoft.com/office/drawing/2014/main" id="{E9D6F921-93DB-4EBF-9678-A532FD56F4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1600200"/>
            <a:ext cx="22860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87" name="Line 38">
            <a:extLst>
              <a:ext uri="{FF2B5EF4-FFF2-40B4-BE49-F238E27FC236}">
                <a16:creationId xmlns:a16="http://schemas.microsoft.com/office/drawing/2014/main" id="{B7A7C7AC-9920-4F33-84E9-D139275E55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1600200"/>
            <a:ext cx="9906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88" name="Line 39">
            <a:extLst>
              <a:ext uri="{FF2B5EF4-FFF2-40B4-BE49-F238E27FC236}">
                <a16:creationId xmlns:a16="http://schemas.microsoft.com/office/drawing/2014/main" id="{27C6FD3E-7759-41E9-B93E-A35A9C0184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1600200"/>
            <a:ext cx="18288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89" name="Line 40">
            <a:extLst>
              <a:ext uri="{FF2B5EF4-FFF2-40B4-BE49-F238E27FC236}">
                <a16:creationId xmlns:a16="http://schemas.microsoft.com/office/drawing/2014/main" id="{019AF8ED-4C9C-4C62-B1B0-443619589B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0400" y="1600200"/>
            <a:ext cx="23622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90" name="Oval 41">
            <a:extLst>
              <a:ext uri="{FF2B5EF4-FFF2-40B4-BE49-F238E27FC236}">
                <a16:creationId xmlns:a16="http://schemas.microsoft.com/office/drawing/2014/main" id="{F863A81F-A4E2-4FAA-A048-CFB5DCFDE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4791" name="Oval 42">
            <a:extLst>
              <a:ext uri="{FF2B5EF4-FFF2-40B4-BE49-F238E27FC236}">
                <a16:creationId xmlns:a16="http://schemas.microsoft.com/office/drawing/2014/main" id="{44AC4EBC-CFE4-48F7-ABB9-23BBE58E8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4792" name="Oval 43">
            <a:extLst>
              <a:ext uri="{FF2B5EF4-FFF2-40B4-BE49-F238E27FC236}">
                <a16:creationId xmlns:a16="http://schemas.microsoft.com/office/drawing/2014/main" id="{EA3C981E-92EA-48E1-BFE8-FFE9C6495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4793" name="Oval 44">
            <a:extLst>
              <a:ext uri="{FF2B5EF4-FFF2-40B4-BE49-F238E27FC236}">
                <a16:creationId xmlns:a16="http://schemas.microsoft.com/office/drawing/2014/main" id="{91C1A48E-35C8-49C4-9CB4-2C967BD92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4794" name="Oval 45">
            <a:extLst>
              <a:ext uri="{FF2B5EF4-FFF2-40B4-BE49-F238E27FC236}">
                <a16:creationId xmlns:a16="http://schemas.microsoft.com/office/drawing/2014/main" id="{6C105743-D382-4EFC-9FF3-9283A0498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4795" name="Oval 46">
            <a:extLst>
              <a:ext uri="{FF2B5EF4-FFF2-40B4-BE49-F238E27FC236}">
                <a16:creationId xmlns:a16="http://schemas.microsoft.com/office/drawing/2014/main" id="{DC0F9F85-1918-481D-BCBB-DDC0BD4E7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4796" name="Oval 47">
            <a:extLst>
              <a:ext uri="{FF2B5EF4-FFF2-40B4-BE49-F238E27FC236}">
                <a16:creationId xmlns:a16="http://schemas.microsoft.com/office/drawing/2014/main" id="{65722BB2-6B6C-43A2-A6BD-7E7A5EF75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4797" name="Oval 48">
            <a:extLst>
              <a:ext uri="{FF2B5EF4-FFF2-40B4-BE49-F238E27FC236}">
                <a16:creationId xmlns:a16="http://schemas.microsoft.com/office/drawing/2014/main" id="{DE940CD5-2C61-4B68-BDFF-53B4287B2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4798" name="Oval 49">
            <a:extLst>
              <a:ext uri="{FF2B5EF4-FFF2-40B4-BE49-F238E27FC236}">
                <a16:creationId xmlns:a16="http://schemas.microsoft.com/office/drawing/2014/main" id="{670FF956-4360-496F-B0DA-A95D6866E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4799" name="Oval 50">
            <a:extLst>
              <a:ext uri="{FF2B5EF4-FFF2-40B4-BE49-F238E27FC236}">
                <a16:creationId xmlns:a16="http://schemas.microsoft.com/office/drawing/2014/main" id="{660BE694-4B83-4FF7-844F-E04F27A0C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4800" name="Oval 51">
            <a:extLst>
              <a:ext uri="{FF2B5EF4-FFF2-40B4-BE49-F238E27FC236}">
                <a16:creationId xmlns:a16="http://schemas.microsoft.com/office/drawing/2014/main" id="{722892F6-BB77-48A1-9F4A-3854137A0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4801" name="Oval 52">
            <a:extLst>
              <a:ext uri="{FF2B5EF4-FFF2-40B4-BE49-F238E27FC236}">
                <a16:creationId xmlns:a16="http://schemas.microsoft.com/office/drawing/2014/main" id="{1DC61137-4E33-4772-82A1-3A35811DE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4802" name="Oval 53">
            <a:extLst>
              <a:ext uri="{FF2B5EF4-FFF2-40B4-BE49-F238E27FC236}">
                <a16:creationId xmlns:a16="http://schemas.microsoft.com/office/drawing/2014/main" id="{A26C80E3-B998-4463-A0D5-A7AB3A4BD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4803" name="Oval 54">
            <a:extLst>
              <a:ext uri="{FF2B5EF4-FFF2-40B4-BE49-F238E27FC236}">
                <a16:creationId xmlns:a16="http://schemas.microsoft.com/office/drawing/2014/main" id="{0B561DC9-3AAD-4A08-ACBB-14EE86985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4804" name="Oval 55">
            <a:extLst>
              <a:ext uri="{FF2B5EF4-FFF2-40B4-BE49-F238E27FC236}">
                <a16:creationId xmlns:a16="http://schemas.microsoft.com/office/drawing/2014/main" id="{BF99F52A-ED73-4C68-9963-614F28587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4805" name="Oval 56">
            <a:extLst>
              <a:ext uri="{FF2B5EF4-FFF2-40B4-BE49-F238E27FC236}">
                <a16:creationId xmlns:a16="http://schemas.microsoft.com/office/drawing/2014/main" id="{96205B9F-A2AD-4B5B-B694-9F29B1356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4806" name="Oval 57">
            <a:extLst>
              <a:ext uri="{FF2B5EF4-FFF2-40B4-BE49-F238E27FC236}">
                <a16:creationId xmlns:a16="http://schemas.microsoft.com/office/drawing/2014/main" id="{0FA2E8B5-8C96-43FD-8E68-53209A62A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4807" name="Oval 58">
            <a:extLst>
              <a:ext uri="{FF2B5EF4-FFF2-40B4-BE49-F238E27FC236}">
                <a16:creationId xmlns:a16="http://schemas.microsoft.com/office/drawing/2014/main" id="{B20A6ABF-464E-4AB1-BC73-F0E0B7340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4808" name="Oval 59">
            <a:extLst>
              <a:ext uri="{FF2B5EF4-FFF2-40B4-BE49-F238E27FC236}">
                <a16:creationId xmlns:a16="http://schemas.microsoft.com/office/drawing/2014/main" id="{002B00FC-E2FB-4E9A-9947-B2AE96681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4809" name="Oval 60">
            <a:extLst>
              <a:ext uri="{FF2B5EF4-FFF2-40B4-BE49-F238E27FC236}">
                <a16:creationId xmlns:a16="http://schemas.microsoft.com/office/drawing/2014/main" id="{C263C538-A623-47B4-9A1C-EF3D45265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74810" name="对象 1">
            <a:extLst>
              <a:ext uri="{FF2B5EF4-FFF2-40B4-BE49-F238E27FC236}">
                <a16:creationId xmlns:a16="http://schemas.microsoft.com/office/drawing/2014/main" id="{1E59E29F-EEDE-4036-9F2E-1D566D1BB2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19378"/>
              </p:ext>
            </p:extLst>
          </p:nvPr>
        </p:nvGraphicFramePr>
        <p:xfrm>
          <a:off x="7056438" y="2368550"/>
          <a:ext cx="979487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61" name="Equation" r:id="rId4" imgW="419100" imgH="190500" progId="Equation.DSMT4">
                  <p:embed/>
                </p:oleObj>
              </mc:Choice>
              <mc:Fallback>
                <p:oleObj name="Equation" r:id="rId4" imgW="419100" imgH="1905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6438" y="2368550"/>
                        <a:ext cx="979487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811" name="对象 3">
            <a:extLst>
              <a:ext uri="{FF2B5EF4-FFF2-40B4-BE49-F238E27FC236}">
                <a16:creationId xmlns:a16="http://schemas.microsoft.com/office/drawing/2014/main" id="{8558FD31-D738-43DD-B689-FBE238249E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0548593"/>
              </p:ext>
            </p:extLst>
          </p:nvPr>
        </p:nvGraphicFramePr>
        <p:xfrm>
          <a:off x="228600" y="87313"/>
          <a:ext cx="86106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62" name="Equation" r:id="rId6" imgW="3949700" imgH="457200" progId="Equation.DSMT4">
                  <p:embed/>
                </p:oleObj>
              </mc:Choice>
              <mc:Fallback>
                <p:oleObj name="Equation" r:id="rId6" imgW="3949700" imgH="4572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87313"/>
                        <a:ext cx="8610600" cy="10318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4C37B23C-70B2-4E59-83A1-CC1E577EAF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3049030"/>
              </p:ext>
            </p:extLst>
          </p:nvPr>
        </p:nvGraphicFramePr>
        <p:xfrm>
          <a:off x="687388" y="4343400"/>
          <a:ext cx="66532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63" name="Equation" r:id="rId8" imgW="2260600" imgH="368300" progId="Equation.DSMT4">
                  <p:embed/>
                </p:oleObj>
              </mc:Choice>
              <mc:Fallback>
                <p:oleObj name="Equation" r:id="rId8" imgW="2260600" imgH="3683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4343400"/>
                        <a:ext cx="665321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55EF831C-C1E8-4667-B92D-4FAFD1BA53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8353412"/>
              </p:ext>
            </p:extLst>
          </p:nvPr>
        </p:nvGraphicFramePr>
        <p:xfrm>
          <a:off x="736600" y="5334000"/>
          <a:ext cx="6540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64" name="Equation" r:id="rId10" imgW="2222500" imgH="368300" progId="Equation.DSMT4">
                  <p:embed/>
                </p:oleObj>
              </mc:Choice>
              <mc:Fallback>
                <p:oleObj name="Equation" r:id="rId10" imgW="2222500" imgH="36830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5334000"/>
                        <a:ext cx="65405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0DBC9650-0B35-4DB6-ADFB-7AEBA11DFD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7944342"/>
              </p:ext>
            </p:extLst>
          </p:nvPr>
        </p:nvGraphicFramePr>
        <p:xfrm>
          <a:off x="825500" y="6248400"/>
          <a:ext cx="18288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65" name="Equation" r:id="rId12" imgW="622030" imgH="190417" progId="Equation.DSMT4">
                  <p:embed/>
                </p:oleObj>
              </mc:Choice>
              <mc:Fallback>
                <p:oleObj name="Equation" r:id="rId12" imgW="622030" imgH="190417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6248400"/>
                        <a:ext cx="18288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89C08396-FE03-4A5D-865B-4C1014C9E4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823458"/>
              </p:ext>
            </p:extLst>
          </p:nvPr>
        </p:nvGraphicFramePr>
        <p:xfrm>
          <a:off x="2857500" y="6248400"/>
          <a:ext cx="18669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66" name="Equation" r:id="rId14" imgW="634725" imgH="190417" progId="Equation.DSMT4">
                  <p:embed/>
                </p:oleObj>
              </mc:Choice>
              <mc:Fallback>
                <p:oleObj name="Equation" r:id="rId14" imgW="634725" imgH="190417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6248400"/>
                        <a:ext cx="18669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816" name="TextBox 69">
            <a:extLst>
              <a:ext uri="{FF2B5EF4-FFF2-40B4-BE49-F238E27FC236}">
                <a16:creationId xmlns:a16="http://schemas.microsoft.com/office/drawing/2014/main" id="{322DB7F6-1157-43D3-A924-68024E54E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133600"/>
            <a:ext cx="1201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0000FF"/>
                </a:solidFill>
              </a:rPr>
              <a:t>i=3</a:t>
            </a:r>
            <a:endParaRPr lang="zh-CN" altLang="en-US" sz="3600" b="1">
              <a:solidFill>
                <a:srgbClr val="0000FF"/>
              </a:solidFill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39818767-7265-4207-B936-A927030A3E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9909195"/>
              </p:ext>
            </p:extLst>
          </p:nvPr>
        </p:nvGraphicFramePr>
        <p:xfrm>
          <a:off x="4856163" y="6248400"/>
          <a:ext cx="183038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67" name="Equation" r:id="rId16" imgW="622030" imgH="190417" progId="Equation.DSMT4">
                  <p:embed/>
                </p:oleObj>
              </mc:Choice>
              <mc:Fallback>
                <p:oleObj name="Equation" r:id="rId16" imgW="622030" imgH="190417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6163" y="6248400"/>
                        <a:ext cx="1830387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C4AC1FC8-24B6-4A37-B19B-7C85E34C5A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3480046"/>
              </p:ext>
            </p:extLst>
          </p:nvPr>
        </p:nvGraphicFramePr>
        <p:xfrm>
          <a:off x="6759575" y="6248400"/>
          <a:ext cx="183038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68" name="Equation" r:id="rId18" imgW="622030" imgH="190417" progId="Equation.DSMT4">
                  <p:embed/>
                </p:oleObj>
              </mc:Choice>
              <mc:Fallback>
                <p:oleObj name="Equation" r:id="rId18" imgW="622030" imgH="190417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9575" y="6248400"/>
                        <a:ext cx="1830388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4A62D5EC-ACA7-4899-9C85-8952D602A5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2602210"/>
              </p:ext>
            </p:extLst>
          </p:nvPr>
        </p:nvGraphicFramePr>
        <p:xfrm>
          <a:off x="4995863" y="5791200"/>
          <a:ext cx="20161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69" name="Equation" r:id="rId20" imgW="685800" imgH="190500" progId="Equation.DSMT4">
                  <p:embed/>
                </p:oleObj>
              </mc:Choice>
              <mc:Fallback>
                <p:oleObj name="Equation" r:id="rId20" imgW="685800" imgH="1905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5863" y="5791200"/>
                        <a:ext cx="201612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4" name="Oval 10">
            <a:extLst>
              <a:ext uri="{FF2B5EF4-FFF2-40B4-BE49-F238E27FC236}">
                <a16:creationId xmlns:a16="http://schemas.microsoft.com/office/drawing/2014/main" id="{F31004F1-7B51-407D-A760-89DAAF926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810000"/>
            <a:ext cx="914400" cy="762000"/>
          </a:xfrm>
          <a:prstGeom prst="ellipse">
            <a:avLst/>
          </a:prstGeom>
          <a:solidFill>
            <a:srgbClr val="00FF00"/>
          </a:solidFill>
          <a:ln w="317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pic>
        <p:nvPicPr>
          <p:cNvPr id="45060" name="Picture 5" descr="STATBAR">
            <a:extLst>
              <a:ext uri="{FF2B5EF4-FFF2-40B4-BE49-F238E27FC236}">
                <a16:creationId xmlns:a16="http://schemas.microsoft.com/office/drawing/2014/main" id="{64985972-5F6C-40DE-AA19-41115E4F4C01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45061" name="Text Box 6">
            <a:extLst>
              <a:ext uri="{FF2B5EF4-FFF2-40B4-BE49-F238E27FC236}">
                <a16:creationId xmlns:a16="http://schemas.microsoft.com/office/drawing/2014/main" id="{33436C1B-9B09-4E4B-8B0B-ECBAE321E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25438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电路布线</a:t>
            </a:r>
          </a:p>
        </p:txBody>
      </p:sp>
      <p:graphicFrame>
        <p:nvGraphicFramePr>
          <p:cNvPr id="21511" name="Object 7">
            <a:extLst>
              <a:ext uri="{FF2B5EF4-FFF2-40B4-BE49-F238E27FC236}">
                <a16:creationId xmlns:a16="http://schemas.microsoft.com/office/drawing/2014/main" id="{14B666B8-E949-4C2B-B097-6C439A410C43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533400" y="2895600"/>
          <a:ext cx="71628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3" name="文档" r:id="rId4" imgW="3203263" imgH="792141" progId="Word.Document.8">
                  <p:embed/>
                </p:oleObj>
              </mc:Choice>
              <mc:Fallback>
                <p:oleObj name="文档" r:id="rId4" imgW="3203263" imgH="792141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895600"/>
                        <a:ext cx="7162800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3" name="Text Box 9">
            <a:extLst>
              <a:ext uri="{FF2B5EF4-FFF2-40B4-BE49-F238E27FC236}">
                <a16:creationId xmlns:a16="http://schemas.microsoft.com/office/drawing/2014/main" id="{88EC6CE3-D996-4135-B52A-87DC6E748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31900"/>
            <a:ext cx="8276625" cy="1308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电路布线问题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：确定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将哪些连线安排在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第一层上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使得该层上有尽可能多的连线且不相交。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9" name="Picture 5" descr="STATBAR">
            <a:extLst>
              <a:ext uri="{FF2B5EF4-FFF2-40B4-BE49-F238E27FC236}">
                <a16:creationId xmlns:a16="http://schemas.microsoft.com/office/drawing/2014/main" id="{F433AB84-67F8-4621-980A-FBAA5D191C18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0165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75780" name="Text Box 6">
            <a:extLst>
              <a:ext uri="{FF2B5EF4-FFF2-40B4-BE49-F238E27FC236}">
                <a16:creationId xmlns:a16="http://schemas.microsoft.com/office/drawing/2014/main" id="{95560709-5538-450A-AB8A-333F516C0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电路布线</a:t>
            </a:r>
            <a:r>
              <a:rPr lang="en-US" altLang="zh-CN" sz="2400" b="1">
                <a:solidFill>
                  <a:srgbClr val="FF0000"/>
                </a:solidFill>
                <a:ea typeface="楷体_GB2312" pitchFamily="49" charset="-122"/>
              </a:rPr>
              <a:t>-</a:t>
            </a:r>
          </a:p>
        </p:txBody>
      </p:sp>
      <p:sp>
        <p:nvSpPr>
          <p:cNvPr id="75781" name="Rectangle 13">
            <a:extLst>
              <a:ext uri="{FF2B5EF4-FFF2-40B4-BE49-F238E27FC236}">
                <a16:creationId xmlns:a16="http://schemas.microsoft.com/office/drawing/2014/main" id="{9220D560-9231-43F7-B073-73CD919D8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5782" name="Text Box 26">
            <a:extLst>
              <a:ext uri="{FF2B5EF4-FFF2-40B4-BE49-F238E27FC236}">
                <a16:creationId xmlns:a16="http://schemas.microsoft.com/office/drawing/2014/main" id="{2BDD3ED5-2E09-4DDB-A59E-458A3A261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" y="57150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10</a:t>
            </a:r>
          </a:p>
        </p:txBody>
      </p:sp>
      <p:graphicFrame>
        <p:nvGraphicFramePr>
          <p:cNvPr id="75783" name="Object 12">
            <a:extLst>
              <a:ext uri="{FF2B5EF4-FFF2-40B4-BE49-F238E27FC236}">
                <a16:creationId xmlns:a16="http://schemas.microsoft.com/office/drawing/2014/main" id="{7C2128B0-FEF3-40F7-91A5-DFD08F9693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4266512"/>
              </p:ext>
            </p:extLst>
          </p:nvPr>
        </p:nvGraphicFramePr>
        <p:xfrm>
          <a:off x="838200" y="1219200"/>
          <a:ext cx="7023100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55" name="Equation" r:id="rId5" imgW="1828800" imgH="1917700" progId="Equation.DSMT4">
                  <p:embed/>
                </p:oleObj>
              </mc:Choice>
              <mc:Fallback>
                <p:oleObj name="Equation" r:id="rId5" imgW="1828800" imgH="19177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219200"/>
                        <a:ext cx="7023100" cy="502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4" name="Text Box 27">
            <a:extLst>
              <a:ext uri="{FF2B5EF4-FFF2-40B4-BE49-F238E27FC236}">
                <a16:creationId xmlns:a16="http://schemas.microsoft.com/office/drawing/2014/main" id="{9251F5D5-4421-431F-AE1F-480190A8F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50" y="52339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75785" name="Text Box 28">
            <a:extLst>
              <a:ext uri="{FF2B5EF4-FFF2-40B4-BE49-F238E27FC236}">
                <a16:creationId xmlns:a16="http://schemas.microsoft.com/office/drawing/2014/main" id="{3A14F923-CBE7-490A-96A3-6A14F5124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46863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75786" name="Text Box 29">
            <a:extLst>
              <a:ext uri="{FF2B5EF4-FFF2-40B4-BE49-F238E27FC236}">
                <a16:creationId xmlns:a16="http://schemas.microsoft.com/office/drawing/2014/main" id="{31163DF7-FD56-47B4-B77B-2CA1A0AC5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2433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75787" name="Text Box 30">
            <a:extLst>
              <a:ext uri="{FF2B5EF4-FFF2-40B4-BE49-F238E27FC236}">
                <a16:creationId xmlns:a16="http://schemas.microsoft.com/office/drawing/2014/main" id="{59750BBD-2E04-4E3F-9984-FC0338FDF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3657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75788" name="Text Box 31">
            <a:extLst>
              <a:ext uri="{FF2B5EF4-FFF2-40B4-BE49-F238E27FC236}">
                <a16:creationId xmlns:a16="http://schemas.microsoft.com/office/drawing/2014/main" id="{83A5BC62-702E-4E72-AE13-7F3F8BC06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1765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75789" name="Text Box 32">
            <a:extLst>
              <a:ext uri="{FF2B5EF4-FFF2-40B4-BE49-F238E27FC236}">
                <a16:creationId xmlns:a16="http://schemas.microsoft.com/office/drawing/2014/main" id="{23703779-460B-4D06-84B0-1690478FB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667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5790" name="Text Box 33">
            <a:extLst>
              <a:ext uri="{FF2B5EF4-FFF2-40B4-BE49-F238E27FC236}">
                <a16:creationId xmlns:a16="http://schemas.microsoft.com/office/drawing/2014/main" id="{7BEC8373-E912-4926-BCC4-0C8BBC256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133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5791" name="Text Box 34">
            <a:extLst>
              <a:ext uri="{FF2B5EF4-FFF2-40B4-BE49-F238E27FC236}">
                <a16:creationId xmlns:a16="http://schemas.microsoft.com/office/drawing/2014/main" id="{34EDC400-2E36-4F7A-90E1-2A1369B75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525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5792" name="Text Box 35">
            <a:extLst>
              <a:ext uri="{FF2B5EF4-FFF2-40B4-BE49-F238E27FC236}">
                <a16:creationId xmlns:a16="http://schemas.microsoft.com/office/drawing/2014/main" id="{56C1713F-72FA-4A37-BBD5-FEBD7FC53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19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5793" name="Text Box 36">
            <a:extLst>
              <a:ext uri="{FF2B5EF4-FFF2-40B4-BE49-F238E27FC236}">
                <a16:creationId xmlns:a16="http://schemas.microsoft.com/office/drawing/2014/main" id="{8E20C965-0D99-4F65-BB73-2362F2F96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8001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5794" name="Text Box 37">
            <a:extLst>
              <a:ext uri="{FF2B5EF4-FFF2-40B4-BE49-F238E27FC236}">
                <a16:creationId xmlns:a16="http://schemas.microsoft.com/office/drawing/2014/main" id="{F4B9BAC2-2C6B-4222-BDF5-93D91B5F1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838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5795" name="Text Box 38">
            <a:extLst>
              <a:ext uri="{FF2B5EF4-FFF2-40B4-BE49-F238E27FC236}">
                <a16:creationId xmlns:a16="http://schemas.microsoft.com/office/drawing/2014/main" id="{D69F920B-D2E7-482C-941F-6C1C3CE56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838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5796" name="Text Box 39">
            <a:extLst>
              <a:ext uri="{FF2B5EF4-FFF2-40B4-BE49-F238E27FC236}">
                <a16:creationId xmlns:a16="http://schemas.microsoft.com/office/drawing/2014/main" id="{36E85BD6-B052-4EC4-8F3E-760809D4B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8001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5797" name="Text Box 40">
            <a:extLst>
              <a:ext uri="{FF2B5EF4-FFF2-40B4-BE49-F238E27FC236}">
                <a16:creationId xmlns:a16="http://schemas.microsoft.com/office/drawing/2014/main" id="{821AD688-F249-450A-8E66-23EF32064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6350" y="8001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75798" name="Text Box 41">
            <a:extLst>
              <a:ext uri="{FF2B5EF4-FFF2-40B4-BE49-F238E27FC236}">
                <a16:creationId xmlns:a16="http://schemas.microsoft.com/office/drawing/2014/main" id="{FD82B168-915D-4F7F-8251-E0A6B7934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838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75799" name="Text Box 42">
            <a:extLst>
              <a:ext uri="{FF2B5EF4-FFF2-40B4-BE49-F238E27FC236}">
                <a16:creationId xmlns:a16="http://schemas.microsoft.com/office/drawing/2014/main" id="{1738D850-E13E-418C-9C03-1197528A1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725" y="8001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75800" name="Text Box 43">
            <a:extLst>
              <a:ext uri="{FF2B5EF4-FFF2-40B4-BE49-F238E27FC236}">
                <a16:creationId xmlns:a16="http://schemas.microsoft.com/office/drawing/2014/main" id="{67805791-3B1A-4C9F-B081-BB320177A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725" y="8001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75801" name="Text Box 44">
            <a:extLst>
              <a:ext uri="{FF2B5EF4-FFF2-40B4-BE49-F238E27FC236}">
                <a16:creationId xmlns:a16="http://schemas.microsoft.com/office/drawing/2014/main" id="{36C8819A-E423-4B5D-A545-0B5FAE140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3525" y="776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75802" name="Text Box 45">
            <a:extLst>
              <a:ext uri="{FF2B5EF4-FFF2-40B4-BE49-F238E27FC236}">
                <a16:creationId xmlns:a16="http://schemas.microsoft.com/office/drawing/2014/main" id="{A7BF0C66-5CB8-4506-813E-A53CE3CB7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7620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1" name="Picture 5" descr="STATBAR">
            <a:extLst>
              <a:ext uri="{FF2B5EF4-FFF2-40B4-BE49-F238E27FC236}">
                <a16:creationId xmlns:a16="http://schemas.microsoft.com/office/drawing/2014/main" id="{91BF7182-51EE-4804-A0F4-FEC1CE59C201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78852" name="Line 7">
            <a:extLst>
              <a:ext uri="{FF2B5EF4-FFF2-40B4-BE49-F238E27FC236}">
                <a16:creationId xmlns:a16="http://schemas.microsoft.com/office/drawing/2014/main" id="{1FA6A11D-7C08-467D-BA56-1FA970A8FAE6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524000"/>
            <a:ext cx="449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53" name="Line 8">
            <a:extLst>
              <a:ext uri="{FF2B5EF4-FFF2-40B4-BE49-F238E27FC236}">
                <a16:creationId xmlns:a16="http://schemas.microsoft.com/office/drawing/2014/main" id="{164EC0B2-0443-4E19-9BA2-1EE0603E512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810000"/>
            <a:ext cx="449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54" name="Line 9">
            <a:extLst>
              <a:ext uri="{FF2B5EF4-FFF2-40B4-BE49-F238E27FC236}">
                <a16:creationId xmlns:a16="http://schemas.microsoft.com/office/drawing/2014/main" id="{CB7F4CA7-E080-4DC9-BB0D-37A3F4E65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600200"/>
            <a:ext cx="0" cy="2133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55" name="Line 10">
            <a:extLst>
              <a:ext uri="{FF2B5EF4-FFF2-40B4-BE49-F238E27FC236}">
                <a16:creationId xmlns:a16="http://schemas.microsoft.com/office/drawing/2014/main" id="{406BA67E-CA11-4252-AC35-1D5E76EB40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1600200"/>
            <a:ext cx="0" cy="2133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56" name="Text Box 11">
            <a:extLst>
              <a:ext uri="{FF2B5EF4-FFF2-40B4-BE49-F238E27FC236}">
                <a16:creationId xmlns:a16="http://schemas.microsoft.com/office/drawing/2014/main" id="{AC1AA19B-8E9C-436E-AD12-127F335B3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8857" name="Text Box 12">
            <a:extLst>
              <a:ext uri="{FF2B5EF4-FFF2-40B4-BE49-F238E27FC236}">
                <a16:creationId xmlns:a16="http://schemas.microsoft.com/office/drawing/2014/main" id="{41B36003-692A-4E31-99E5-C0FAAAA23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8858" name="Text Box 13">
            <a:extLst>
              <a:ext uri="{FF2B5EF4-FFF2-40B4-BE49-F238E27FC236}">
                <a16:creationId xmlns:a16="http://schemas.microsoft.com/office/drawing/2014/main" id="{08B63E5F-7803-4093-8DC9-63EEF433C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815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8859" name="Text Box 14">
            <a:extLst>
              <a:ext uri="{FF2B5EF4-FFF2-40B4-BE49-F238E27FC236}">
                <a16:creationId xmlns:a16="http://schemas.microsoft.com/office/drawing/2014/main" id="{408BDCB4-3067-436B-8D39-E276C53B2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8860" name="Text Box 15">
            <a:extLst>
              <a:ext uri="{FF2B5EF4-FFF2-40B4-BE49-F238E27FC236}">
                <a16:creationId xmlns:a16="http://schemas.microsoft.com/office/drawing/2014/main" id="{BEBEBBED-11CC-45C0-AC6B-A778C836C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78861" name="Text Box 16">
            <a:extLst>
              <a:ext uri="{FF2B5EF4-FFF2-40B4-BE49-F238E27FC236}">
                <a16:creationId xmlns:a16="http://schemas.microsoft.com/office/drawing/2014/main" id="{CE8CFD77-75F6-45C8-9CC5-303D80159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78862" name="Text Box 17">
            <a:extLst>
              <a:ext uri="{FF2B5EF4-FFF2-40B4-BE49-F238E27FC236}">
                <a16:creationId xmlns:a16="http://schemas.microsoft.com/office/drawing/2014/main" id="{09543889-4952-427E-B7AB-9D9CD0712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25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78863" name="Text Box 18">
            <a:extLst>
              <a:ext uri="{FF2B5EF4-FFF2-40B4-BE49-F238E27FC236}">
                <a16:creationId xmlns:a16="http://schemas.microsoft.com/office/drawing/2014/main" id="{FC11F948-1610-44B7-990D-7F0433D8E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78864" name="Text Box 19">
            <a:extLst>
              <a:ext uri="{FF2B5EF4-FFF2-40B4-BE49-F238E27FC236}">
                <a16:creationId xmlns:a16="http://schemas.microsoft.com/office/drawing/2014/main" id="{9799CAC0-C727-400A-8D43-3040715A6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3925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78865" name="Text Box 20">
            <a:extLst>
              <a:ext uri="{FF2B5EF4-FFF2-40B4-BE49-F238E27FC236}">
                <a16:creationId xmlns:a16="http://schemas.microsoft.com/office/drawing/2014/main" id="{613BB62C-3C97-4E4B-9798-C02D9472F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115887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78866" name="Text Box 21">
            <a:extLst>
              <a:ext uri="{FF2B5EF4-FFF2-40B4-BE49-F238E27FC236}">
                <a16:creationId xmlns:a16="http://schemas.microsoft.com/office/drawing/2014/main" id="{CDEC38BC-E9C4-49C0-8767-4535FA02E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8867" name="Text Box 22">
            <a:extLst>
              <a:ext uri="{FF2B5EF4-FFF2-40B4-BE49-F238E27FC236}">
                <a16:creationId xmlns:a16="http://schemas.microsoft.com/office/drawing/2014/main" id="{773A34B6-8DF0-4BD2-AE73-5BB671853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8868" name="Text Box 23">
            <a:extLst>
              <a:ext uri="{FF2B5EF4-FFF2-40B4-BE49-F238E27FC236}">
                <a16:creationId xmlns:a16="http://schemas.microsoft.com/office/drawing/2014/main" id="{1500D506-59E1-4B20-B222-7231B873F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815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8869" name="Text Box 24">
            <a:extLst>
              <a:ext uri="{FF2B5EF4-FFF2-40B4-BE49-F238E27FC236}">
                <a16:creationId xmlns:a16="http://schemas.microsoft.com/office/drawing/2014/main" id="{AD556A44-1D31-4725-B869-FF18426B9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8870" name="Text Box 25">
            <a:extLst>
              <a:ext uri="{FF2B5EF4-FFF2-40B4-BE49-F238E27FC236}">
                <a16:creationId xmlns:a16="http://schemas.microsoft.com/office/drawing/2014/main" id="{CB9FCF13-0E64-40F7-BDBC-49A6F7938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78871" name="Text Box 26">
            <a:extLst>
              <a:ext uri="{FF2B5EF4-FFF2-40B4-BE49-F238E27FC236}">
                <a16:creationId xmlns:a16="http://schemas.microsoft.com/office/drawing/2014/main" id="{24433E8D-FF37-4B1F-97F3-30AF884EB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78872" name="Text Box 27">
            <a:extLst>
              <a:ext uri="{FF2B5EF4-FFF2-40B4-BE49-F238E27FC236}">
                <a16:creationId xmlns:a16="http://schemas.microsoft.com/office/drawing/2014/main" id="{4ACD15A4-B47A-4921-B79D-E25BF38DC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25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78873" name="Text Box 28">
            <a:extLst>
              <a:ext uri="{FF2B5EF4-FFF2-40B4-BE49-F238E27FC236}">
                <a16:creationId xmlns:a16="http://schemas.microsoft.com/office/drawing/2014/main" id="{A5359233-F577-4DDD-A1F9-0B28F5B27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78874" name="Text Box 29">
            <a:extLst>
              <a:ext uri="{FF2B5EF4-FFF2-40B4-BE49-F238E27FC236}">
                <a16:creationId xmlns:a16="http://schemas.microsoft.com/office/drawing/2014/main" id="{8097BE35-27A5-4468-BDC9-1537DA903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3925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78875" name="Text Box 30">
            <a:extLst>
              <a:ext uri="{FF2B5EF4-FFF2-40B4-BE49-F238E27FC236}">
                <a16:creationId xmlns:a16="http://schemas.microsoft.com/office/drawing/2014/main" id="{ACA6F205-7797-4CAA-AF0D-BCAD675AF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81158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78876" name="Line 31">
            <a:extLst>
              <a:ext uri="{FF2B5EF4-FFF2-40B4-BE49-F238E27FC236}">
                <a16:creationId xmlns:a16="http://schemas.microsoft.com/office/drawing/2014/main" id="{A743F396-8586-4F2B-88B8-2E74CE052FA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1600200"/>
            <a:ext cx="381000" cy="21336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77" name="Line 32">
            <a:extLst>
              <a:ext uri="{FF2B5EF4-FFF2-40B4-BE49-F238E27FC236}">
                <a16:creationId xmlns:a16="http://schemas.microsoft.com/office/drawing/2014/main" id="{A3DC71F9-A010-4351-AE71-F137CAB1795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1600200"/>
            <a:ext cx="990600" cy="21336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78" name="Line 33">
            <a:extLst>
              <a:ext uri="{FF2B5EF4-FFF2-40B4-BE49-F238E27FC236}">
                <a16:creationId xmlns:a16="http://schemas.microsoft.com/office/drawing/2014/main" id="{0883747D-0AF6-4E15-9B8E-E9283F640E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1600200"/>
            <a:ext cx="0" cy="21336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79" name="Line 34">
            <a:extLst>
              <a:ext uri="{FF2B5EF4-FFF2-40B4-BE49-F238E27FC236}">
                <a16:creationId xmlns:a16="http://schemas.microsoft.com/office/drawing/2014/main" id="{994582A9-FD4E-43EA-B43D-641AE4F8ED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1600200"/>
            <a:ext cx="533400" cy="21336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80" name="Line 35">
            <a:extLst>
              <a:ext uri="{FF2B5EF4-FFF2-40B4-BE49-F238E27FC236}">
                <a16:creationId xmlns:a16="http://schemas.microsoft.com/office/drawing/2014/main" id="{54D42827-2D34-40CE-A8F8-EBC87864BE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1600200"/>
            <a:ext cx="24384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81" name="Line 36">
            <a:extLst>
              <a:ext uri="{FF2B5EF4-FFF2-40B4-BE49-F238E27FC236}">
                <a16:creationId xmlns:a16="http://schemas.microsoft.com/office/drawing/2014/main" id="{AD0B1AC9-C1E3-4017-A0FB-34D716459D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1600200"/>
            <a:ext cx="34290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82" name="Line 37">
            <a:extLst>
              <a:ext uri="{FF2B5EF4-FFF2-40B4-BE49-F238E27FC236}">
                <a16:creationId xmlns:a16="http://schemas.microsoft.com/office/drawing/2014/main" id="{A271FACC-B2A7-43B5-97FB-A850EABAB85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1600200"/>
            <a:ext cx="22860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83" name="Line 38">
            <a:extLst>
              <a:ext uri="{FF2B5EF4-FFF2-40B4-BE49-F238E27FC236}">
                <a16:creationId xmlns:a16="http://schemas.microsoft.com/office/drawing/2014/main" id="{B40814FB-B55D-4FA5-A81E-E3E1059538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1600200"/>
            <a:ext cx="9906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84" name="Line 39">
            <a:extLst>
              <a:ext uri="{FF2B5EF4-FFF2-40B4-BE49-F238E27FC236}">
                <a16:creationId xmlns:a16="http://schemas.microsoft.com/office/drawing/2014/main" id="{54A5EF51-4745-44D2-A143-5C760A1E17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1600200"/>
            <a:ext cx="18288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85" name="Line 40">
            <a:extLst>
              <a:ext uri="{FF2B5EF4-FFF2-40B4-BE49-F238E27FC236}">
                <a16:creationId xmlns:a16="http://schemas.microsoft.com/office/drawing/2014/main" id="{FD910CBD-8136-439A-A455-5C22610BFB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0400" y="1600200"/>
            <a:ext cx="23622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86" name="Oval 41">
            <a:extLst>
              <a:ext uri="{FF2B5EF4-FFF2-40B4-BE49-F238E27FC236}">
                <a16:creationId xmlns:a16="http://schemas.microsoft.com/office/drawing/2014/main" id="{1D237D55-DF72-49B3-8D25-5D897EB75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8887" name="Oval 42">
            <a:extLst>
              <a:ext uri="{FF2B5EF4-FFF2-40B4-BE49-F238E27FC236}">
                <a16:creationId xmlns:a16="http://schemas.microsoft.com/office/drawing/2014/main" id="{D4BC0A79-EC70-44E0-B33E-DAE1EFAF7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8888" name="Oval 43">
            <a:extLst>
              <a:ext uri="{FF2B5EF4-FFF2-40B4-BE49-F238E27FC236}">
                <a16:creationId xmlns:a16="http://schemas.microsoft.com/office/drawing/2014/main" id="{05B2A1D6-A31A-4AAA-949B-70BF8C6A2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8889" name="Oval 44">
            <a:extLst>
              <a:ext uri="{FF2B5EF4-FFF2-40B4-BE49-F238E27FC236}">
                <a16:creationId xmlns:a16="http://schemas.microsoft.com/office/drawing/2014/main" id="{25796773-04E2-4102-A46F-2E9146F2B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8890" name="Oval 45">
            <a:extLst>
              <a:ext uri="{FF2B5EF4-FFF2-40B4-BE49-F238E27FC236}">
                <a16:creationId xmlns:a16="http://schemas.microsoft.com/office/drawing/2014/main" id="{392C98AC-2CCA-40F9-8128-80922A7B3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8891" name="Oval 46">
            <a:extLst>
              <a:ext uri="{FF2B5EF4-FFF2-40B4-BE49-F238E27FC236}">
                <a16:creationId xmlns:a16="http://schemas.microsoft.com/office/drawing/2014/main" id="{EA680333-EEF6-4423-883A-34DE8A38A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8892" name="Oval 47">
            <a:extLst>
              <a:ext uri="{FF2B5EF4-FFF2-40B4-BE49-F238E27FC236}">
                <a16:creationId xmlns:a16="http://schemas.microsoft.com/office/drawing/2014/main" id="{FFF8680A-EE69-4D65-89A7-B25F22872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8893" name="Oval 48">
            <a:extLst>
              <a:ext uri="{FF2B5EF4-FFF2-40B4-BE49-F238E27FC236}">
                <a16:creationId xmlns:a16="http://schemas.microsoft.com/office/drawing/2014/main" id="{5A2D4002-F6A1-4DCC-8A8E-EF61971C0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8894" name="Oval 49">
            <a:extLst>
              <a:ext uri="{FF2B5EF4-FFF2-40B4-BE49-F238E27FC236}">
                <a16:creationId xmlns:a16="http://schemas.microsoft.com/office/drawing/2014/main" id="{7E6D7E02-5950-4C7F-B8AF-FDD7734A3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8895" name="Oval 50">
            <a:extLst>
              <a:ext uri="{FF2B5EF4-FFF2-40B4-BE49-F238E27FC236}">
                <a16:creationId xmlns:a16="http://schemas.microsoft.com/office/drawing/2014/main" id="{53068C1E-82B7-4879-9374-AB8882563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8896" name="Oval 51">
            <a:extLst>
              <a:ext uri="{FF2B5EF4-FFF2-40B4-BE49-F238E27FC236}">
                <a16:creationId xmlns:a16="http://schemas.microsoft.com/office/drawing/2014/main" id="{391A897E-657D-43E6-8B82-7AA481E20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8897" name="Oval 52">
            <a:extLst>
              <a:ext uri="{FF2B5EF4-FFF2-40B4-BE49-F238E27FC236}">
                <a16:creationId xmlns:a16="http://schemas.microsoft.com/office/drawing/2014/main" id="{1B4D78AD-7A1F-440E-A790-E0D9844CB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8898" name="Oval 53">
            <a:extLst>
              <a:ext uri="{FF2B5EF4-FFF2-40B4-BE49-F238E27FC236}">
                <a16:creationId xmlns:a16="http://schemas.microsoft.com/office/drawing/2014/main" id="{9C2A8EA7-2D89-4E55-8815-1EB83E59A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8899" name="Oval 54">
            <a:extLst>
              <a:ext uri="{FF2B5EF4-FFF2-40B4-BE49-F238E27FC236}">
                <a16:creationId xmlns:a16="http://schemas.microsoft.com/office/drawing/2014/main" id="{68C71132-C0F6-47DF-826B-510DADAD0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8900" name="Oval 55">
            <a:extLst>
              <a:ext uri="{FF2B5EF4-FFF2-40B4-BE49-F238E27FC236}">
                <a16:creationId xmlns:a16="http://schemas.microsoft.com/office/drawing/2014/main" id="{B54585C2-A911-454D-AB82-E0ED962F3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8901" name="Oval 56">
            <a:extLst>
              <a:ext uri="{FF2B5EF4-FFF2-40B4-BE49-F238E27FC236}">
                <a16:creationId xmlns:a16="http://schemas.microsoft.com/office/drawing/2014/main" id="{E334D47E-F098-4966-8262-5B583B26A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8902" name="Oval 57">
            <a:extLst>
              <a:ext uri="{FF2B5EF4-FFF2-40B4-BE49-F238E27FC236}">
                <a16:creationId xmlns:a16="http://schemas.microsoft.com/office/drawing/2014/main" id="{CA9DE5FA-0E65-46E3-BD6B-D067F6D57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8903" name="Oval 58">
            <a:extLst>
              <a:ext uri="{FF2B5EF4-FFF2-40B4-BE49-F238E27FC236}">
                <a16:creationId xmlns:a16="http://schemas.microsoft.com/office/drawing/2014/main" id="{E6539E7E-E403-476B-84F4-ADE366CFA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8904" name="Oval 59">
            <a:extLst>
              <a:ext uri="{FF2B5EF4-FFF2-40B4-BE49-F238E27FC236}">
                <a16:creationId xmlns:a16="http://schemas.microsoft.com/office/drawing/2014/main" id="{D9DB089D-C28D-4474-AC35-AC463357E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8905" name="Oval 60">
            <a:extLst>
              <a:ext uri="{FF2B5EF4-FFF2-40B4-BE49-F238E27FC236}">
                <a16:creationId xmlns:a16="http://schemas.microsoft.com/office/drawing/2014/main" id="{4BD42CBF-17DE-4753-A530-DF934BDC4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78906" name="对象 1">
            <a:extLst>
              <a:ext uri="{FF2B5EF4-FFF2-40B4-BE49-F238E27FC236}">
                <a16:creationId xmlns:a16="http://schemas.microsoft.com/office/drawing/2014/main" id="{3CB714A3-BFF4-4F9B-8149-B871E5FEBC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587816"/>
              </p:ext>
            </p:extLst>
          </p:nvPr>
        </p:nvGraphicFramePr>
        <p:xfrm>
          <a:off x="6997700" y="2368550"/>
          <a:ext cx="10985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39" name="Equation" r:id="rId4" imgW="469696" imgH="190417" progId="Equation.DSMT4">
                  <p:embed/>
                </p:oleObj>
              </mc:Choice>
              <mc:Fallback>
                <p:oleObj name="Equation" r:id="rId4" imgW="469696" imgH="190417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7700" y="2368550"/>
                        <a:ext cx="109855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907" name="对象 3">
            <a:extLst>
              <a:ext uri="{FF2B5EF4-FFF2-40B4-BE49-F238E27FC236}">
                <a16:creationId xmlns:a16="http://schemas.microsoft.com/office/drawing/2014/main" id="{6E7D0A02-A040-47AD-8ED0-0618C27EFA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420647"/>
              </p:ext>
            </p:extLst>
          </p:nvPr>
        </p:nvGraphicFramePr>
        <p:xfrm>
          <a:off x="228600" y="87313"/>
          <a:ext cx="86106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40" name="Equation" r:id="rId6" imgW="3949700" imgH="457200" progId="Equation.DSMT4">
                  <p:embed/>
                </p:oleObj>
              </mc:Choice>
              <mc:Fallback>
                <p:oleObj name="Equation" r:id="rId6" imgW="3949700" imgH="4572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87313"/>
                        <a:ext cx="8610600" cy="10318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对象 10">
                <a:extLst>
                  <a:ext uri="{FF2B5EF4-FFF2-40B4-BE49-F238E27FC236}">
                    <a16:creationId xmlns:a16="http://schemas.microsoft.com/office/drawing/2014/main" id="{46C7C48E-FB85-4F52-9C3E-BF12B7C30CFF}"/>
                  </a:ext>
                </a:extLst>
              </p:cNvPr>
              <p:cNvSpPr txBox="1"/>
              <p:nvPr/>
            </p:nvSpPr>
            <p:spPr bwMode="auto">
              <a:xfrm>
                <a:off x="711200" y="4229100"/>
                <a:ext cx="6800850" cy="91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33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zh-CN" altLang="en-US" sz="33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(10,10)=</m:t>
                      </m:r>
                      <m:func>
                        <m:funcPr>
                          <m:ctrlPr>
                            <a:rPr lang="zh-CN" altLang="en-US" sz="3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33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zh-CN" altLang="en-US" sz="3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</m:e>
                      </m:func>
                      <m:r>
                        <a:rPr lang="zh-CN" altLang="en-US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zh-CN" altLang="en-US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(9,10),</m:t>
                      </m:r>
                      <m:r>
                        <a:rPr lang="zh-CN" altLang="en-US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zh-CN" altLang="en-US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(9,6−1)+1}</m:t>
                      </m:r>
                    </m:oMath>
                    <m:oMath xmlns:m="http://schemas.openxmlformats.org/officeDocument/2006/math">
                      <m:r>
                        <a:rPr lang="zh-CN" altLang="en-US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3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33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zh-CN" altLang="en-US" sz="3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</m:e>
                      </m:func>
                      <m:r>
                        <a:rPr lang="en-US" altLang="zh-CN" sz="33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zh-CN" altLang="en-US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,2+1}=</m:t>
                      </m:r>
                      <m:r>
                        <a:rPr lang="en-US" altLang="zh-CN" sz="33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对象 10">
                <a:extLst>
                  <a:ext uri="{FF2B5EF4-FFF2-40B4-BE49-F238E27FC236}">
                    <a16:creationId xmlns:a16="http://schemas.microsoft.com/office/drawing/2014/main" id="{46C7C48E-FB85-4F52-9C3E-BF12B7C30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1200" y="4229100"/>
                <a:ext cx="6800850" cy="914400"/>
              </a:xfrm>
              <a:prstGeom prst="rect">
                <a:avLst/>
              </a:prstGeom>
              <a:blipFill>
                <a:blip r:embed="rId8"/>
                <a:stretch>
                  <a:fillRect l="-17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912" name="TextBox 69">
            <a:extLst>
              <a:ext uri="{FF2B5EF4-FFF2-40B4-BE49-F238E27FC236}">
                <a16:creationId xmlns:a16="http://schemas.microsoft.com/office/drawing/2014/main" id="{72551E4C-CE54-4E66-9948-A56B7D398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133600"/>
            <a:ext cx="1201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0000FF"/>
                </a:solidFill>
              </a:rPr>
              <a:t>i=10</a:t>
            </a:r>
            <a:endParaRPr lang="zh-CN" altLang="en-US" sz="3600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Text Box 6">
            <a:extLst>
              <a:ext uri="{FF2B5EF4-FFF2-40B4-BE49-F238E27FC236}">
                <a16:creationId xmlns:a16="http://schemas.microsoft.com/office/drawing/2014/main" id="{E656E869-39F0-4585-AD02-517905B3A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电路布线</a:t>
            </a:r>
            <a:r>
              <a:rPr lang="en-US" altLang="zh-CN" sz="2400" b="1">
                <a:solidFill>
                  <a:srgbClr val="FF0000"/>
                </a:solidFill>
                <a:ea typeface="楷体_GB2312" pitchFamily="49" charset="-122"/>
              </a:rPr>
              <a:t>-</a:t>
            </a:r>
          </a:p>
        </p:txBody>
      </p:sp>
      <p:sp>
        <p:nvSpPr>
          <p:cNvPr id="79877" name="Text Box 8">
            <a:extLst>
              <a:ext uri="{FF2B5EF4-FFF2-40B4-BE49-F238E27FC236}">
                <a16:creationId xmlns:a16="http://schemas.microsoft.com/office/drawing/2014/main" id="{79AD2668-8531-44EE-9897-E0DF08F43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5" y="0"/>
            <a:ext cx="1997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ea typeface="楷体_GB2312" pitchFamily="49" charset="-122"/>
              </a:rPr>
              <a:t>构造最优解</a:t>
            </a:r>
          </a:p>
        </p:txBody>
      </p:sp>
      <p:sp>
        <p:nvSpPr>
          <p:cNvPr id="79878" name="Rectangle 13">
            <a:extLst>
              <a:ext uri="{FF2B5EF4-FFF2-40B4-BE49-F238E27FC236}">
                <a16:creationId xmlns:a16="http://schemas.microsoft.com/office/drawing/2014/main" id="{57B9AA09-E008-4A46-B26E-FE5B5038C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82607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9710" name="Oval 14">
            <a:extLst>
              <a:ext uri="{FF2B5EF4-FFF2-40B4-BE49-F238E27FC236}">
                <a16:creationId xmlns:a16="http://schemas.microsoft.com/office/drawing/2014/main" id="{A113CF3F-D779-4DF1-839D-4FEF7E3C1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6255078"/>
            <a:ext cx="457200" cy="4572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9711" name="Oval 15">
            <a:extLst>
              <a:ext uri="{FF2B5EF4-FFF2-40B4-BE49-F238E27FC236}">
                <a16:creationId xmlns:a16="http://schemas.microsoft.com/office/drawing/2014/main" id="{69AAEB03-E53F-4ADF-A14C-361ED855A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5721678"/>
            <a:ext cx="457200" cy="457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29712" name="Oval 16">
            <a:extLst>
              <a:ext uri="{FF2B5EF4-FFF2-40B4-BE49-F238E27FC236}">
                <a16:creationId xmlns:a16="http://schemas.microsoft.com/office/drawing/2014/main" id="{4AC443D6-7889-4CDD-B07D-65E9322A8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5188278"/>
            <a:ext cx="457200" cy="4572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9713" name="Oval 17">
            <a:extLst>
              <a:ext uri="{FF2B5EF4-FFF2-40B4-BE49-F238E27FC236}">
                <a16:creationId xmlns:a16="http://schemas.microsoft.com/office/drawing/2014/main" id="{B8384F35-F030-44BB-AD45-1F17C0226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188278"/>
            <a:ext cx="457200" cy="4572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9714" name="Oval 18">
            <a:extLst>
              <a:ext uri="{FF2B5EF4-FFF2-40B4-BE49-F238E27FC236}">
                <a16:creationId xmlns:a16="http://schemas.microsoft.com/office/drawing/2014/main" id="{10640A5F-B76D-4C30-A97F-4A2090B52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654878"/>
            <a:ext cx="457200" cy="457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29715" name="Oval 19">
            <a:extLst>
              <a:ext uri="{FF2B5EF4-FFF2-40B4-BE49-F238E27FC236}">
                <a16:creationId xmlns:a16="http://schemas.microsoft.com/office/drawing/2014/main" id="{AACBD339-53D0-4AB8-840C-B7E3796B4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121478"/>
            <a:ext cx="457200" cy="4572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9716" name="Oval 20">
            <a:extLst>
              <a:ext uri="{FF2B5EF4-FFF2-40B4-BE49-F238E27FC236}">
                <a16:creationId xmlns:a16="http://schemas.microsoft.com/office/drawing/2014/main" id="{E53BEF46-7045-4106-A87A-3670AC71A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197678"/>
            <a:ext cx="457200" cy="4572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9717" name="Oval 21">
            <a:extLst>
              <a:ext uri="{FF2B5EF4-FFF2-40B4-BE49-F238E27FC236}">
                <a16:creationId xmlns:a16="http://schemas.microsoft.com/office/drawing/2014/main" id="{BEABE851-8AC2-4009-B4D1-4FE3626A9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664278"/>
            <a:ext cx="457200" cy="457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29718" name="Oval 22">
            <a:extLst>
              <a:ext uri="{FF2B5EF4-FFF2-40B4-BE49-F238E27FC236}">
                <a16:creationId xmlns:a16="http://schemas.microsoft.com/office/drawing/2014/main" id="{152F668E-CE2C-4776-AF96-2829352C7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207078"/>
            <a:ext cx="457200" cy="4572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9719" name="Oval 23">
            <a:extLst>
              <a:ext uri="{FF2B5EF4-FFF2-40B4-BE49-F238E27FC236}">
                <a16:creationId xmlns:a16="http://schemas.microsoft.com/office/drawing/2014/main" id="{9F23F288-EA12-4D3F-8730-D6027C2D1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207078"/>
            <a:ext cx="457200" cy="4572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9720" name="Oval 24">
            <a:extLst>
              <a:ext uri="{FF2B5EF4-FFF2-40B4-BE49-F238E27FC236}">
                <a16:creationId xmlns:a16="http://schemas.microsoft.com/office/drawing/2014/main" id="{4C3B86AC-02F9-44F1-AAAD-67D58BA32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673678"/>
            <a:ext cx="457200" cy="457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29721" name="Oval 25">
            <a:extLst>
              <a:ext uri="{FF2B5EF4-FFF2-40B4-BE49-F238E27FC236}">
                <a16:creationId xmlns:a16="http://schemas.microsoft.com/office/drawing/2014/main" id="{FD78D51A-1059-4879-BA9D-010691869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140278"/>
            <a:ext cx="457200" cy="4572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9891" name="Text Box 26">
            <a:extLst>
              <a:ext uri="{FF2B5EF4-FFF2-40B4-BE49-F238E27FC236}">
                <a16:creationId xmlns:a16="http://schemas.microsoft.com/office/drawing/2014/main" id="{DFD873D7-4CD9-453A-AA03-CE7A0BAAB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6255078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10</a:t>
            </a:r>
          </a:p>
        </p:txBody>
      </p:sp>
      <p:graphicFrame>
        <p:nvGraphicFramePr>
          <p:cNvPr id="79892" name="Object 12">
            <a:extLst>
              <a:ext uri="{FF2B5EF4-FFF2-40B4-BE49-F238E27FC236}">
                <a16:creationId xmlns:a16="http://schemas.microsoft.com/office/drawing/2014/main" id="{943D3B42-7F88-4946-9E2B-0534EB0FD3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510953"/>
              </p:ext>
            </p:extLst>
          </p:nvPr>
        </p:nvGraphicFramePr>
        <p:xfrm>
          <a:off x="914400" y="1683078"/>
          <a:ext cx="7162800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72" name="Equation" r:id="rId4" imgW="2222500" imgH="2286000" progId="Equation.DSMT4">
                  <p:embed/>
                </p:oleObj>
              </mc:Choice>
              <mc:Fallback>
                <p:oleObj name="Equation" r:id="rId4" imgW="2222500" imgH="22860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83078"/>
                        <a:ext cx="7162800" cy="502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93" name="Text Box 27">
            <a:extLst>
              <a:ext uri="{FF2B5EF4-FFF2-40B4-BE49-F238E27FC236}">
                <a16:creationId xmlns:a16="http://schemas.microsoft.com/office/drawing/2014/main" id="{EE5DB4C7-2AEB-443A-9DE5-845BF1C84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5774066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79894" name="Text Box 28">
            <a:extLst>
              <a:ext uri="{FF2B5EF4-FFF2-40B4-BE49-F238E27FC236}">
                <a16:creationId xmlns:a16="http://schemas.microsoft.com/office/drawing/2014/main" id="{1AA5D285-A7A1-427C-BBAA-657992404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5226378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79895" name="Text Box 29">
            <a:extLst>
              <a:ext uri="{FF2B5EF4-FFF2-40B4-BE49-F238E27FC236}">
                <a16:creationId xmlns:a16="http://schemas.microsoft.com/office/drawing/2014/main" id="{6AF5B563-BD14-4C4A-B44A-6F53FA87F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150" y="4783466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79896" name="Text Box 30">
            <a:extLst>
              <a:ext uri="{FF2B5EF4-FFF2-40B4-BE49-F238E27FC236}">
                <a16:creationId xmlns:a16="http://schemas.microsoft.com/office/drawing/2014/main" id="{605FBECA-0A1A-43CB-8C89-331C85440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4197678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79897" name="Text Box 31">
            <a:extLst>
              <a:ext uri="{FF2B5EF4-FFF2-40B4-BE49-F238E27FC236}">
                <a16:creationId xmlns:a16="http://schemas.microsoft.com/office/drawing/2014/main" id="{4811D8E5-3853-4273-95EF-37558DB43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716666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79898" name="Text Box 32">
            <a:extLst>
              <a:ext uri="{FF2B5EF4-FFF2-40B4-BE49-F238E27FC236}">
                <a16:creationId xmlns:a16="http://schemas.microsoft.com/office/drawing/2014/main" id="{B4BB41F8-437A-4D54-98F2-8E830AE5C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207078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9899" name="Text Box 33">
            <a:extLst>
              <a:ext uri="{FF2B5EF4-FFF2-40B4-BE49-F238E27FC236}">
                <a16:creationId xmlns:a16="http://schemas.microsoft.com/office/drawing/2014/main" id="{66904776-685D-45B8-8EB9-7D5A7D664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673678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9900" name="Text Box 34">
            <a:extLst>
              <a:ext uri="{FF2B5EF4-FFF2-40B4-BE49-F238E27FC236}">
                <a16:creationId xmlns:a16="http://schemas.microsoft.com/office/drawing/2014/main" id="{F865B5F8-C2C0-4A13-ABB8-6EC3F7389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192666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9901" name="Text Box 35">
            <a:extLst>
              <a:ext uri="{FF2B5EF4-FFF2-40B4-BE49-F238E27FC236}">
                <a16:creationId xmlns:a16="http://schemas.microsoft.com/office/drawing/2014/main" id="{A631304F-1EB9-4054-96FC-8C1D83F1F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759278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9902" name="Text Box 36">
            <a:extLst>
              <a:ext uri="{FF2B5EF4-FFF2-40B4-BE49-F238E27FC236}">
                <a16:creationId xmlns:a16="http://schemas.microsoft.com/office/drawing/2014/main" id="{16A1B98C-1198-445F-B73A-420AE581D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340178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9903" name="Text Box 37">
            <a:extLst>
              <a:ext uri="{FF2B5EF4-FFF2-40B4-BE49-F238E27FC236}">
                <a16:creationId xmlns:a16="http://schemas.microsoft.com/office/drawing/2014/main" id="{9C3F47EC-10AE-4017-A992-21FC42C5A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378278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9904" name="Text Box 38">
            <a:extLst>
              <a:ext uri="{FF2B5EF4-FFF2-40B4-BE49-F238E27FC236}">
                <a16:creationId xmlns:a16="http://schemas.microsoft.com/office/drawing/2014/main" id="{E841760E-CD29-4D8A-B548-73EDB10F4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378278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9905" name="Text Box 39">
            <a:extLst>
              <a:ext uri="{FF2B5EF4-FFF2-40B4-BE49-F238E27FC236}">
                <a16:creationId xmlns:a16="http://schemas.microsoft.com/office/drawing/2014/main" id="{B08049A4-DBEE-4D5A-9963-67991B5F8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340178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9906" name="Text Box 40">
            <a:extLst>
              <a:ext uri="{FF2B5EF4-FFF2-40B4-BE49-F238E27FC236}">
                <a16:creationId xmlns:a16="http://schemas.microsoft.com/office/drawing/2014/main" id="{EE482437-8530-4E39-AF4C-595D49213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0" y="1340178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79907" name="Text Box 41">
            <a:extLst>
              <a:ext uri="{FF2B5EF4-FFF2-40B4-BE49-F238E27FC236}">
                <a16:creationId xmlns:a16="http://schemas.microsoft.com/office/drawing/2014/main" id="{63617B44-09E8-4BF3-81AD-F6F1DF9EB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2325" y="1378278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79908" name="Text Box 42">
            <a:extLst>
              <a:ext uri="{FF2B5EF4-FFF2-40B4-BE49-F238E27FC236}">
                <a16:creationId xmlns:a16="http://schemas.microsoft.com/office/drawing/2014/main" id="{8336EE01-0BA4-4DF4-8316-9AFBD7A90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25" y="1340178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79909" name="Text Box 43">
            <a:extLst>
              <a:ext uri="{FF2B5EF4-FFF2-40B4-BE49-F238E27FC236}">
                <a16:creationId xmlns:a16="http://schemas.microsoft.com/office/drawing/2014/main" id="{59A8EB9A-382C-42BE-9FFA-003DD13CD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25" y="1340178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79910" name="Text Box 44">
            <a:extLst>
              <a:ext uri="{FF2B5EF4-FFF2-40B4-BE49-F238E27FC236}">
                <a16:creationId xmlns:a16="http://schemas.microsoft.com/office/drawing/2014/main" id="{9906102E-0E13-4864-8FDB-46BDB274D0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5925" y="1316366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79911" name="Text Box 45">
            <a:extLst>
              <a:ext uri="{FF2B5EF4-FFF2-40B4-BE49-F238E27FC236}">
                <a16:creationId xmlns:a16="http://schemas.microsoft.com/office/drawing/2014/main" id="{1D742E03-A449-437F-B265-FBF6814EE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1302078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9742" name="Line 46">
            <a:extLst>
              <a:ext uri="{FF2B5EF4-FFF2-40B4-BE49-F238E27FC236}">
                <a16:creationId xmlns:a16="http://schemas.microsoft.com/office/drawing/2014/main" id="{AC77DC65-A91D-4D97-869F-BAD7FE777AB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3054678"/>
            <a:ext cx="685800" cy="0"/>
          </a:xfrm>
          <a:prstGeom prst="line">
            <a:avLst/>
          </a:prstGeom>
          <a:noFill/>
          <a:ln w="444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43" name="Line 47">
            <a:extLst>
              <a:ext uri="{FF2B5EF4-FFF2-40B4-BE49-F238E27FC236}">
                <a16:creationId xmlns:a16="http://schemas.microsoft.com/office/drawing/2014/main" id="{CE375E06-12F6-4FC8-A51C-AB2FB57482D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121478"/>
            <a:ext cx="762000" cy="0"/>
          </a:xfrm>
          <a:prstGeom prst="line">
            <a:avLst/>
          </a:prstGeom>
          <a:noFill/>
          <a:ln w="444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44" name="Line 48">
            <a:extLst>
              <a:ext uri="{FF2B5EF4-FFF2-40B4-BE49-F238E27FC236}">
                <a16:creationId xmlns:a16="http://schemas.microsoft.com/office/drawing/2014/main" id="{5571C456-EDC6-49E2-A3DD-141E5C245299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5112078"/>
            <a:ext cx="838200" cy="0"/>
          </a:xfrm>
          <a:prstGeom prst="line">
            <a:avLst/>
          </a:prstGeom>
          <a:noFill/>
          <a:ln w="444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45" name="Line 49">
            <a:extLst>
              <a:ext uri="{FF2B5EF4-FFF2-40B4-BE49-F238E27FC236}">
                <a16:creationId xmlns:a16="http://schemas.microsoft.com/office/drawing/2014/main" id="{BC0F4C1A-7613-4B28-8C4B-02A3467637A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6102678"/>
            <a:ext cx="685800" cy="0"/>
          </a:xfrm>
          <a:prstGeom prst="line">
            <a:avLst/>
          </a:prstGeom>
          <a:noFill/>
          <a:ln w="444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46" name="AutoShape 50">
            <a:extLst>
              <a:ext uri="{FF2B5EF4-FFF2-40B4-BE49-F238E27FC236}">
                <a16:creationId xmlns:a16="http://schemas.microsoft.com/office/drawing/2014/main" id="{0F6C31A3-8B1E-4017-AD2F-E6D2088B9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816678"/>
            <a:ext cx="990600" cy="1447800"/>
          </a:xfrm>
          <a:prstGeom prst="wedgeEllipseCallout">
            <a:avLst>
              <a:gd name="adj1" fmla="val -73556"/>
              <a:gd name="adj2" fmla="val 16667"/>
            </a:avLst>
          </a:prstGeom>
          <a:solidFill>
            <a:srgbClr val="CCFFCC"/>
          </a:solidFill>
          <a:ln w="4445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华文行楷" panose="02010800040101010101" pitchFamily="2" charset="-122"/>
              </a:rPr>
              <a:t>最优解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对象 3">
                <a:extLst>
                  <a:ext uri="{FF2B5EF4-FFF2-40B4-BE49-F238E27FC236}">
                    <a16:creationId xmlns:a16="http://schemas.microsoft.com/office/drawing/2014/main" id="{F55693CA-C91F-493F-BA66-3786AB033591}"/>
                  </a:ext>
                </a:extLst>
              </p:cNvPr>
              <p:cNvSpPr txBox="1"/>
              <p:nvPr/>
            </p:nvSpPr>
            <p:spPr bwMode="auto">
              <a:xfrm>
                <a:off x="49044" y="402759"/>
                <a:ext cx="6427956" cy="639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𝑆𝑖𝑧𝑒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zh-CN" altLang="en-US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fName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</m:e>
                                </m:func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𝑆𝑖𝑧𝑒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),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𝑆𝑖𝑧𝑒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)−1)+1)}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对象 3">
                <a:extLst>
                  <a:ext uri="{FF2B5EF4-FFF2-40B4-BE49-F238E27FC236}">
                    <a16:creationId xmlns:a16="http://schemas.microsoft.com/office/drawing/2014/main" id="{F55693CA-C91F-493F-BA66-3786AB033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044" y="402759"/>
                <a:ext cx="6427956" cy="6397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DBCB41D-52E0-4AB7-85EE-1B5CEED8C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881889"/>
              </p:ext>
            </p:extLst>
          </p:nvPr>
        </p:nvGraphicFramePr>
        <p:xfrm>
          <a:off x="148922" y="951320"/>
          <a:ext cx="4574702" cy="441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1803">
                  <a:extLst>
                    <a:ext uri="{9D8B030D-6E8A-4147-A177-3AD203B41FA5}">
                      <a16:colId xmlns:a16="http://schemas.microsoft.com/office/drawing/2014/main" val="3198053467"/>
                    </a:ext>
                  </a:extLst>
                </a:gridCol>
                <a:gridCol w="209961">
                  <a:extLst>
                    <a:ext uri="{9D8B030D-6E8A-4147-A177-3AD203B41FA5}">
                      <a16:colId xmlns:a16="http://schemas.microsoft.com/office/drawing/2014/main" val="1368228489"/>
                    </a:ext>
                  </a:extLst>
                </a:gridCol>
                <a:gridCol w="415882">
                  <a:extLst>
                    <a:ext uri="{9D8B030D-6E8A-4147-A177-3AD203B41FA5}">
                      <a16:colId xmlns:a16="http://schemas.microsoft.com/office/drawing/2014/main" val="1664119398"/>
                    </a:ext>
                  </a:extLst>
                </a:gridCol>
                <a:gridCol w="415882">
                  <a:extLst>
                    <a:ext uri="{9D8B030D-6E8A-4147-A177-3AD203B41FA5}">
                      <a16:colId xmlns:a16="http://schemas.microsoft.com/office/drawing/2014/main" val="4211706684"/>
                    </a:ext>
                  </a:extLst>
                </a:gridCol>
                <a:gridCol w="415882">
                  <a:extLst>
                    <a:ext uri="{9D8B030D-6E8A-4147-A177-3AD203B41FA5}">
                      <a16:colId xmlns:a16="http://schemas.microsoft.com/office/drawing/2014/main" val="171936152"/>
                    </a:ext>
                  </a:extLst>
                </a:gridCol>
                <a:gridCol w="415882">
                  <a:extLst>
                    <a:ext uri="{9D8B030D-6E8A-4147-A177-3AD203B41FA5}">
                      <a16:colId xmlns:a16="http://schemas.microsoft.com/office/drawing/2014/main" val="3263933106"/>
                    </a:ext>
                  </a:extLst>
                </a:gridCol>
                <a:gridCol w="415882">
                  <a:extLst>
                    <a:ext uri="{9D8B030D-6E8A-4147-A177-3AD203B41FA5}">
                      <a16:colId xmlns:a16="http://schemas.microsoft.com/office/drawing/2014/main" val="488945847"/>
                    </a:ext>
                  </a:extLst>
                </a:gridCol>
                <a:gridCol w="415882">
                  <a:extLst>
                    <a:ext uri="{9D8B030D-6E8A-4147-A177-3AD203B41FA5}">
                      <a16:colId xmlns:a16="http://schemas.microsoft.com/office/drawing/2014/main" val="3580375049"/>
                    </a:ext>
                  </a:extLst>
                </a:gridCol>
                <a:gridCol w="415882">
                  <a:extLst>
                    <a:ext uri="{9D8B030D-6E8A-4147-A177-3AD203B41FA5}">
                      <a16:colId xmlns:a16="http://schemas.microsoft.com/office/drawing/2014/main" val="2266661487"/>
                    </a:ext>
                  </a:extLst>
                </a:gridCol>
                <a:gridCol w="415882">
                  <a:extLst>
                    <a:ext uri="{9D8B030D-6E8A-4147-A177-3AD203B41FA5}">
                      <a16:colId xmlns:a16="http://schemas.microsoft.com/office/drawing/2014/main" val="2988147167"/>
                    </a:ext>
                  </a:extLst>
                </a:gridCol>
                <a:gridCol w="415882">
                  <a:extLst>
                    <a:ext uri="{9D8B030D-6E8A-4147-A177-3AD203B41FA5}">
                      <a16:colId xmlns:a16="http://schemas.microsoft.com/office/drawing/2014/main" val="530085945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       </a:t>
                      </a:r>
                      <a:r>
                        <a:rPr lang="en-US" sz="14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i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altLang="zh-CN" sz="14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US" altLang="zh-CN" sz="14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US" altLang="zh-CN" sz="14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endParaRPr lang="en-US" altLang="zh-CN" sz="14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en-US" altLang="zh-CN" sz="14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endParaRPr lang="en-US" altLang="zh-CN" sz="14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solidFill>
                            <a:srgbClr val="FF0000"/>
                          </a:solidFill>
                          <a:effectLst/>
                        </a:rPr>
                        <a:t>9</a:t>
                      </a:r>
                      <a:endParaRPr lang="en-US" altLang="zh-CN" sz="14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solidFill>
                            <a:srgbClr val="FF0000"/>
                          </a:solidFill>
                          <a:effectLst/>
                        </a:rPr>
                        <a:t>10</a:t>
                      </a:r>
                      <a:endParaRPr lang="en-US" altLang="zh-CN" sz="14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788767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l-GR" sz="1400" u="none" strike="noStrike">
                          <a:solidFill>
                            <a:srgbClr val="FF0000"/>
                          </a:solidFill>
                          <a:effectLst/>
                        </a:rPr>
                        <a:t>Π（</a:t>
                      </a:r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i）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endParaRPr lang="en-US" altLang="zh-CN" sz="14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en-US" altLang="zh-CN" sz="14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US" altLang="zh-CN" sz="14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US" altLang="zh-CN" sz="14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solidFill>
                            <a:srgbClr val="FF0000"/>
                          </a:solidFill>
                          <a:effectLst/>
                        </a:rPr>
                        <a:t>9</a:t>
                      </a:r>
                      <a:endParaRPr lang="en-US" altLang="zh-CN" sz="14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altLang="zh-CN" sz="14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solidFill>
                            <a:srgbClr val="FF0000"/>
                          </a:solidFill>
                          <a:effectLst/>
                        </a:rPr>
                        <a:t>10</a:t>
                      </a:r>
                      <a:endParaRPr lang="en-US" altLang="zh-CN" sz="14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endParaRPr lang="en-US" altLang="zh-CN" sz="14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720736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2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2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2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2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2000"/>
                                        <p:tgtEl>
                                          <p:spTgt spid="2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2000"/>
                                        <p:tgtEl>
                                          <p:spTgt spid="2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2" dur="2000"/>
                                        <p:tgtEl>
                                          <p:spTgt spid="2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7" dur="2000"/>
                                        <p:tgtEl>
                                          <p:spTgt spid="2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2" dur="2000"/>
                                        <p:tgtEl>
                                          <p:spTgt spid="2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97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97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97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9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7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97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97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9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9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97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97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97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97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9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29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0" grpId="0" animBg="1"/>
      <p:bldP spid="29711" grpId="0" animBg="1"/>
      <p:bldP spid="29712" grpId="0" animBg="1"/>
      <p:bldP spid="29713" grpId="0" animBg="1"/>
      <p:bldP spid="29714" grpId="0" animBg="1"/>
      <p:bldP spid="29715" grpId="0" animBg="1"/>
      <p:bldP spid="29716" grpId="0" animBg="1"/>
      <p:bldP spid="29717" grpId="0" animBg="1"/>
      <p:bldP spid="29718" grpId="0" animBg="1"/>
      <p:bldP spid="29719" grpId="0" animBg="1"/>
      <p:bldP spid="29720" grpId="0" animBg="1"/>
      <p:bldP spid="29721" grpId="0" animBg="1"/>
      <p:bldP spid="297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3" name="Picture 5" descr="STATBAR">
            <a:extLst>
              <a:ext uri="{FF2B5EF4-FFF2-40B4-BE49-F238E27FC236}">
                <a16:creationId xmlns:a16="http://schemas.microsoft.com/office/drawing/2014/main" id="{E75B2452-0AE4-46EE-B578-F908075F705B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46084" name="Line 6">
            <a:extLst>
              <a:ext uri="{FF2B5EF4-FFF2-40B4-BE49-F238E27FC236}">
                <a16:creationId xmlns:a16="http://schemas.microsoft.com/office/drawing/2014/main" id="{3D7AD268-3035-4748-88E1-DB968478E35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676400"/>
            <a:ext cx="46482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5" name="Line 7">
            <a:extLst>
              <a:ext uri="{FF2B5EF4-FFF2-40B4-BE49-F238E27FC236}">
                <a16:creationId xmlns:a16="http://schemas.microsoft.com/office/drawing/2014/main" id="{E57D9D0D-E316-47E3-812A-A847265579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733800"/>
            <a:ext cx="46482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6086" name="Group 68">
            <a:extLst>
              <a:ext uri="{FF2B5EF4-FFF2-40B4-BE49-F238E27FC236}">
                <a16:creationId xmlns:a16="http://schemas.microsoft.com/office/drawing/2014/main" id="{E4764E37-AEC1-4547-8FEC-3AB0AF3780BC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1600200"/>
            <a:ext cx="4724400" cy="2209800"/>
            <a:chOff x="1200" y="1680"/>
            <a:chExt cx="2976" cy="1392"/>
          </a:xfrm>
        </p:grpSpPr>
        <p:sp>
          <p:nvSpPr>
            <p:cNvPr id="46128" name="Oval 9">
              <a:extLst>
                <a:ext uri="{FF2B5EF4-FFF2-40B4-BE49-F238E27FC236}">
                  <a16:creationId xmlns:a16="http://schemas.microsoft.com/office/drawing/2014/main" id="{2B0C1B43-A285-417B-A495-FB0A01AEC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6129" name="Oval 10">
              <a:extLst>
                <a:ext uri="{FF2B5EF4-FFF2-40B4-BE49-F238E27FC236}">
                  <a16:creationId xmlns:a16="http://schemas.microsoft.com/office/drawing/2014/main" id="{8BD47D03-2EBF-4E90-BC85-94DF14131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6130" name="Oval 11">
              <a:extLst>
                <a:ext uri="{FF2B5EF4-FFF2-40B4-BE49-F238E27FC236}">
                  <a16:creationId xmlns:a16="http://schemas.microsoft.com/office/drawing/2014/main" id="{CE259B5D-BBE9-4B35-BB9B-F3927F805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6131" name="Oval 12">
              <a:extLst>
                <a:ext uri="{FF2B5EF4-FFF2-40B4-BE49-F238E27FC236}">
                  <a16:creationId xmlns:a16="http://schemas.microsoft.com/office/drawing/2014/main" id="{ABD4A663-A669-42A1-A4B9-F49C94A88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6132" name="Oval 13">
              <a:extLst>
                <a:ext uri="{FF2B5EF4-FFF2-40B4-BE49-F238E27FC236}">
                  <a16:creationId xmlns:a16="http://schemas.microsoft.com/office/drawing/2014/main" id="{6CCE81ED-151B-4CB5-AF07-736803BB3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6133" name="Oval 14">
              <a:extLst>
                <a:ext uri="{FF2B5EF4-FFF2-40B4-BE49-F238E27FC236}">
                  <a16:creationId xmlns:a16="http://schemas.microsoft.com/office/drawing/2014/main" id="{5E996ED7-FF45-4346-B55E-970277639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6134" name="Oval 15">
              <a:extLst>
                <a:ext uri="{FF2B5EF4-FFF2-40B4-BE49-F238E27FC236}">
                  <a16:creationId xmlns:a16="http://schemas.microsoft.com/office/drawing/2014/main" id="{DE41A1C9-51B8-4C38-AD18-BA65DFB22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6135" name="Oval 16">
              <a:extLst>
                <a:ext uri="{FF2B5EF4-FFF2-40B4-BE49-F238E27FC236}">
                  <a16:creationId xmlns:a16="http://schemas.microsoft.com/office/drawing/2014/main" id="{E3B62461-B062-4FF8-9BA7-AF7D34FDD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6136" name="Oval 17">
              <a:extLst>
                <a:ext uri="{FF2B5EF4-FFF2-40B4-BE49-F238E27FC236}">
                  <a16:creationId xmlns:a16="http://schemas.microsoft.com/office/drawing/2014/main" id="{8B79469D-B94F-47D7-8025-E73AEEF38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6137" name="Oval 18">
              <a:extLst>
                <a:ext uri="{FF2B5EF4-FFF2-40B4-BE49-F238E27FC236}">
                  <a16:creationId xmlns:a16="http://schemas.microsoft.com/office/drawing/2014/main" id="{493B5430-1E49-4B87-ADD2-401DF6219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6138" name="Oval 19">
              <a:extLst>
                <a:ext uri="{FF2B5EF4-FFF2-40B4-BE49-F238E27FC236}">
                  <a16:creationId xmlns:a16="http://schemas.microsoft.com/office/drawing/2014/main" id="{BE43793C-FA39-4733-8B83-51175221D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6139" name="Oval 20">
              <a:extLst>
                <a:ext uri="{FF2B5EF4-FFF2-40B4-BE49-F238E27FC236}">
                  <a16:creationId xmlns:a16="http://schemas.microsoft.com/office/drawing/2014/main" id="{724418F7-63F8-4B59-9771-737819ED9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6140" name="Oval 21">
              <a:extLst>
                <a:ext uri="{FF2B5EF4-FFF2-40B4-BE49-F238E27FC236}">
                  <a16:creationId xmlns:a16="http://schemas.microsoft.com/office/drawing/2014/main" id="{21A7EAC8-3590-47B8-9951-A8A3039F4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6141" name="Oval 22">
              <a:extLst>
                <a:ext uri="{FF2B5EF4-FFF2-40B4-BE49-F238E27FC236}">
                  <a16:creationId xmlns:a16="http://schemas.microsoft.com/office/drawing/2014/main" id="{E314C343-B022-4878-BD52-C729860C8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6142" name="Oval 23">
              <a:extLst>
                <a:ext uri="{FF2B5EF4-FFF2-40B4-BE49-F238E27FC236}">
                  <a16:creationId xmlns:a16="http://schemas.microsoft.com/office/drawing/2014/main" id="{076A888F-FB78-4F93-BAAE-A7A9D75E5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6143" name="Oval 24">
              <a:extLst>
                <a:ext uri="{FF2B5EF4-FFF2-40B4-BE49-F238E27FC236}">
                  <a16:creationId xmlns:a16="http://schemas.microsoft.com/office/drawing/2014/main" id="{A6DB5560-5C10-46C7-8A22-5FB72D333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6144" name="Oval 25">
              <a:extLst>
                <a:ext uri="{FF2B5EF4-FFF2-40B4-BE49-F238E27FC236}">
                  <a16:creationId xmlns:a16="http://schemas.microsoft.com/office/drawing/2014/main" id="{35B440A9-7C63-4F8E-BBB5-31AAB0BB6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6145" name="Oval 26">
              <a:extLst>
                <a:ext uri="{FF2B5EF4-FFF2-40B4-BE49-F238E27FC236}">
                  <a16:creationId xmlns:a16="http://schemas.microsoft.com/office/drawing/2014/main" id="{EBB6F645-F6FD-4B22-A741-1FF63D6FB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6146" name="Oval 36">
              <a:extLst>
                <a:ext uri="{FF2B5EF4-FFF2-40B4-BE49-F238E27FC236}">
                  <a16:creationId xmlns:a16="http://schemas.microsoft.com/office/drawing/2014/main" id="{53F66166-93DB-4893-9F0C-D157AEAFC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6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6147" name="Oval 38">
              <a:extLst>
                <a:ext uri="{FF2B5EF4-FFF2-40B4-BE49-F238E27FC236}">
                  <a16:creationId xmlns:a16="http://schemas.microsoft.com/office/drawing/2014/main" id="{131EF491-90F5-41C9-8230-021C9D47B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46087" name="Group 67">
            <a:extLst>
              <a:ext uri="{FF2B5EF4-FFF2-40B4-BE49-F238E27FC236}">
                <a16:creationId xmlns:a16="http://schemas.microsoft.com/office/drawing/2014/main" id="{9F10DE61-0312-4F26-89CE-F3F030062AD2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1219200"/>
            <a:ext cx="4908550" cy="2843213"/>
            <a:chOff x="1152" y="1488"/>
            <a:chExt cx="3092" cy="1791"/>
          </a:xfrm>
        </p:grpSpPr>
        <p:sp>
          <p:nvSpPr>
            <p:cNvPr id="46108" name="Text Box 27">
              <a:extLst>
                <a:ext uri="{FF2B5EF4-FFF2-40B4-BE49-F238E27FC236}">
                  <a16:creationId xmlns:a16="http://schemas.microsoft.com/office/drawing/2014/main" id="{B11AD5CE-11C5-4358-B073-882440BFEB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6109" name="Text Box 28">
              <a:extLst>
                <a:ext uri="{FF2B5EF4-FFF2-40B4-BE49-F238E27FC236}">
                  <a16:creationId xmlns:a16="http://schemas.microsoft.com/office/drawing/2014/main" id="{A81C86F5-2FB8-4C15-82B9-7C7B203414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6110" name="Text Box 29">
              <a:extLst>
                <a:ext uri="{FF2B5EF4-FFF2-40B4-BE49-F238E27FC236}">
                  <a16:creationId xmlns:a16="http://schemas.microsoft.com/office/drawing/2014/main" id="{CEA7BE09-5543-4E92-8E3D-22171CB3F7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6111" name="Text Box 30">
              <a:extLst>
                <a:ext uri="{FF2B5EF4-FFF2-40B4-BE49-F238E27FC236}">
                  <a16:creationId xmlns:a16="http://schemas.microsoft.com/office/drawing/2014/main" id="{3BB181C8-148B-492B-A931-9E927C4328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6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6112" name="Text Box 31">
              <a:extLst>
                <a:ext uri="{FF2B5EF4-FFF2-40B4-BE49-F238E27FC236}">
                  <a16:creationId xmlns:a16="http://schemas.microsoft.com/office/drawing/2014/main" id="{3C46D9B7-63D5-4E7A-9309-C04E7A00DE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6113" name="Text Box 32">
              <a:extLst>
                <a:ext uri="{FF2B5EF4-FFF2-40B4-BE49-F238E27FC236}">
                  <a16:creationId xmlns:a16="http://schemas.microsoft.com/office/drawing/2014/main" id="{7D48EEF6-4145-4F95-B4D4-D61C15F501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46114" name="Text Box 33">
              <a:extLst>
                <a:ext uri="{FF2B5EF4-FFF2-40B4-BE49-F238E27FC236}">
                  <a16:creationId xmlns:a16="http://schemas.microsoft.com/office/drawing/2014/main" id="{AF4AB7A1-BC00-4BEF-98AF-DF5CEA2431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46115" name="Text Box 34">
              <a:extLst>
                <a:ext uri="{FF2B5EF4-FFF2-40B4-BE49-F238E27FC236}">
                  <a16:creationId xmlns:a16="http://schemas.microsoft.com/office/drawing/2014/main" id="{9CF3A4AB-B624-4047-AC8D-3AC1FFA227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4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46116" name="Text Box 35">
              <a:extLst>
                <a:ext uri="{FF2B5EF4-FFF2-40B4-BE49-F238E27FC236}">
                  <a16:creationId xmlns:a16="http://schemas.microsoft.com/office/drawing/2014/main" id="{E99E0E34-D5F1-412E-916C-6D1C76E13E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488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46117" name="Text Box 37">
              <a:extLst>
                <a:ext uri="{FF2B5EF4-FFF2-40B4-BE49-F238E27FC236}">
                  <a16:creationId xmlns:a16="http://schemas.microsoft.com/office/drawing/2014/main" id="{0CB5EC18-85DF-44A7-A658-64CFD28D1A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46118" name="Text Box 39">
              <a:extLst>
                <a:ext uri="{FF2B5EF4-FFF2-40B4-BE49-F238E27FC236}">
                  <a16:creationId xmlns:a16="http://schemas.microsoft.com/office/drawing/2014/main" id="{6EDA8BD4-6286-442C-B4F1-88531A6057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302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6119" name="Text Box 40">
              <a:extLst>
                <a:ext uri="{FF2B5EF4-FFF2-40B4-BE49-F238E27FC236}">
                  <a16:creationId xmlns:a16="http://schemas.microsoft.com/office/drawing/2014/main" id="{ED67DAE8-7167-426F-BB4A-8D86F7F3CA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" y="30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6120" name="Text Box 41">
              <a:extLst>
                <a:ext uri="{FF2B5EF4-FFF2-40B4-BE49-F238E27FC236}">
                  <a16:creationId xmlns:a16="http://schemas.microsoft.com/office/drawing/2014/main" id="{7CDF659B-66CD-4ACC-B58D-372159D309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0" y="30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6121" name="Text Box 42">
              <a:extLst>
                <a:ext uri="{FF2B5EF4-FFF2-40B4-BE49-F238E27FC236}">
                  <a16:creationId xmlns:a16="http://schemas.microsoft.com/office/drawing/2014/main" id="{1CDD3804-89DF-48B3-B9C1-8A6F2D215F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30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6122" name="Text Box 43">
              <a:extLst>
                <a:ext uri="{FF2B5EF4-FFF2-40B4-BE49-F238E27FC236}">
                  <a16:creationId xmlns:a16="http://schemas.microsoft.com/office/drawing/2014/main" id="{DBD9349A-5EAF-4D2C-9EFF-94BA9677A3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4" y="30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6123" name="Text Box 44">
              <a:extLst>
                <a:ext uri="{FF2B5EF4-FFF2-40B4-BE49-F238E27FC236}">
                  <a16:creationId xmlns:a16="http://schemas.microsoft.com/office/drawing/2014/main" id="{C37CDF5D-1540-4BB8-9C8A-DA23301D70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8" y="30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46124" name="Text Box 45">
              <a:extLst>
                <a:ext uri="{FF2B5EF4-FFF2-40B4-BE49-F238E27FC236}">
                  <a16:creationId xmlns:a16="http://schemas.microsoft.com/office/drawing/2014/main" id="{0450716D-8A7C-4976-8A4E-0DA8480D99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" y="30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46125" name="Text Box 46">
              <a:extLst>
                <a:ext uri="{FF2B5EF4-FFF2-40B4-BE49-F238E27FC236}">
                  <a16:creationId xmlns:a16="http://schemas.microsoft.com/office/drawing/2014/main" id="{5B395ABB-4C6A-465D-9E01-8A23041F9D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8" y="30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46126" name="Text Box 47">
              <a:extLst>
                <a:ext uri="{FF2B5EF4-FFF2-40B4-BE49-F238E27FC236}">
                  <a16:creationId xmlns:a16="http://schemas.microsoft.com/office/drawing/2014/main" id="{67CE5556-51F3-4EB8-9CAD-C00FB2D8BB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0" y="3048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46127" name="Text Box 48">
              <a:extLst>
                <a:ext uri="{FF2B5EF4-FFF2-40B4-BE49-F238E27FC236}">
                  <a16:creationId xmlns:a16="http://schemas.microsoft.com/office/drawing/2014/main" id="{6823631E-17D3-435C-9E6C-E7A1DA6C68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0" y="30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8</a:t>
              </a:r>
            </a:p>
          </p:txBody>
        </p:sp>
      </p:grpSp>
      <p:sp>
        <p:nvSpPr>
          <p:cNvPr id="46088" name="Line 49">
            <a:extLst>
              <a:ext uri="{FF2B5EF4-FFF2-40B4-BE49-F238E27FC236}">
                <a16:creationId xmlns:a16="http://schemas.microsoft.com/office/drawing/2014/main" id="{35CCFFB8-D363-46CE-B970-E7A8E067A7E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17526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9" name="Line 50">
            <a:extLst>
              <a:ext uri="{FF2B5EF4-FFF2-40B4-BE49-F238E27FC236}">
                <a16:creationId xmlns:a16="http://schemas.microsoft.com/office/drawing/2014/main" id="{736AAC2C-6068-422D-A5F5-72E5B158B8B6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17526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0" name="Line 51">
            <a:extLst>
              <a:ext uri="{FF2B5EF4-FFF2-40B4-BE49-F238E27FC236}">
                <a16:creationId xmlns:a16="http://schemas.microsoft.com/office/drawing/2014/main" id="{262B5EA2-3E82-4263-8ECF-30386FB7E4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1752600"/>
            <a:ext cx="990600" cy="1905000"/>
          </a:xfrm>
          <a:prstGeom prst="line">
            <a:avLst/>
          </a:prstGeom>
          <a:noFill/>
          <a:ln w="1905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1" name="Line 52">
            <a:extLst>
              <a:ext uri="{FF2B5EF4-FFF2-40B4-BE49-F238E27FC236}">
                <a16:creationId xmlns:a16="http://schemas.microsoft.com/office/drawing/2014/main" id="{9A4657F4-FD2D-4312-96D8-FD3BB4B061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1752600"/>
            <a:ext cx="914400" cy="1905000"/>
          </a:xfrm>
          <a:prstGeom prst="line">
            <a:avLst/>
          </a:prstGeom>
          <a:noFill/>
          <a:ln w="1905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2" name="Line 53">
            <a:extLst>
              <a:ext uri="{FF2B5EF4-FFF2-40B4-BE49-F238E27FC236}">
                <a16:creationId xmlns:a16="http://schemas.microsoft.com/office/drawing/2014/main" id="{1B871CF4-A652-4764-B3DA-1F3E3FDA2B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1752600"/>
            <a:ext cx="914400" cy="1905000"/>
          </a:xfrm>
          <a:prstGeom prst="line">
            <a:avLst/>
          </a:prstGeom>
          <a:noFill/>
          <a:ln w="1905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3" name="Line 57">
            <a:extLst>
              <a:ext uri="{FF2B5EF4-FFF2-40B4-BE49-F238E27FC236}">
                <a16:creationId xmlns:a16="http://schemas.microsoft.com/office/drawing/2014/main" id="{757A56F6-258A-4460-87A5-E990AA2698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1752600"/>
            <a:ext cx="304800" cy="1905000"/>
          </a:xfrm>
          <a:prstGeom prst="line">
            <a:avLst/>
          </a:prstGeom>
          <a:noFill/>
          <a:ln w="1905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4" name="Line 58">
            <a:extLst>
              <a:ext uri="{FF2B5EF4-FFF2-40B4-BE49-F238E27FC236}">
                <a16:creationId xmlns:a16="http://schemas.microsoft.com/office/drawing/2014/main" id="{EBF2BBB9-F640-4D61-94E1-BE05F2F38FE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67400" y="1752600"/>
            <a:ext cx="685800" cy="1905000"/>
          </a:xfrm>
          <a:prstGeom prst="line">
            <a:avLst/>
          </a:prstGeom>
          <a:noFill/>
          <a:ln w="1905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39" name="Line 59">
            <a:extLst>
              <a:ext uri="{FF2B5EF4-FFF2-40B4-BE49-F238E27FC236}">
                <a16:creationId xmlns:a16="http://schemas.microsoft.com/office/drawing/2014/main" id="{2CA0634E-609B-40F1-A488-6ABF40A9C90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199" y="1662112"/>
            <a:ext cx="1524001" cy="1919288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40" name="Line 60">
            <a:extLst>
              <a:ext uri="{FF2B5EF4-FFF2-40B4-BE49-F238E27FC236}">
                <a16:creationId xmlns:a16="http://schemas.microsoft.com/office/drawing/2014/main" id="{EBBB470E-2228-412C-8096-A64BD76DC77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05200" y="1752600"/>
            <a:ext cx="2590800" cy="190500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41" name="Line 61">
            <a:extLst>
              <a:ext uri="{FF2B5EF4-FFF2-40B4-BE49-F238E27FC236}">
                <a16:creationId xmlns:a16="http://schemas.microsoft.com/office/drawing/2014/main" id="{5582E770-0F13-4F99-8717-8DEA8870243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90800" y="1752600"/>
            <a:ext cx="1981200" cy="190500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42" name="Line 62">
            <a:extLst>
              <a:ext uri="{FF2B5EF4-FFF2-40B4-BE49-F238E27FC236}">
                <a16:creationId xmlns:a16="http://schemas.microsoft.com/office/drawing/2014/main" id="{D77E0383-0B9D-4EA1-8B51-B80E2E30289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72000" y="1752600"/>
            <a:ext cx="1066800" cy="190500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43" name="Line 63">
            <a:extLst>
              <a:ext uri="{FF2B5EF4-FFF2-40B4-BE49-F238E27FC236}">
                <a16:creationId xmlns:a16="http://schemas.microsoft.com/office/drawing/2014/main" id="{DBCAB99D-0D2C-43F6-B7AA-DD10810E4A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1752600"/>
            <a:ext cx="3810000" cy="1905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00" name="Text Box 64">
            <a:extLst>
              <a:ext uri="{FF2B5EF4-FFF2-40B4-BE49-F238E27FC236}">
                <a16:creationId xmlns:a16="http://schemas.microsoft.com/office/drawing/2014/main" id="{46C140CD-04A3-46C0-AD51-18469DB39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25438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电路布线</a:t>
            </a:r>
          </a:p>
        </p:txBody>
      </p:sp>
      <p:sp>
        <p:nvSpPr>
          <p:cNvPr id="46101" name="Rectangle 66">
            <a:extLst>
              <a:ext uri="{FF2B5EF4-FFF2-40B4-BE49-F238E27FC236}">
                <a16:creationId xmlns:a16="http://schemas.microsoft.com/office/drawing/2014/main" id="{D0C3CE99-D08E-4016-808A-5B8A7557D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85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20545" name="Object 65">
            <a:extLst>
              <a:ext uri="{FF2B5EF4-FFF2-40B4-BE49-F238E27FC236}">
                <a16:creationId xmlns:a16="http://schemas.microsoft.com/office/drawing/2014/main" id="{090D93D5-C8CC-4F98-8EF6-5DE263D9BF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099898"/>
              </p:ext>
            </p:extLst>
          </p:nvPr>
        </p:nvGraphicFramePr>
        <p:xfrm>
          <a:off x="1295400" y="5562600"/>
          <a:ext cx="67818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98" name="公式" r:id="rId5" imgW="2336800" imgH="203200" progId="Equation.3">
                  <p:embed/>
                </p:oleObj>
              </mc:Choice>
              <mc:Fallback>
                <p:oleObj name="公式" r:id="rId5" imgW="2336800" imgH="203200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562600"/>
                        <a:ext cx="6781800" cy="7334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03" name="Rectangle 70">
            <a:extLst>
              <a:ext uri="{FF2B5EF4-FFF2-40B4-BE49-F238E27FC236}">
                <a16:creationId xmlns:a16="http://schemas.microsoft.com/office/drawing/2014/main" id="{DB10A9E0-C9F5-41CB-A674-30A5387AA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20549" name="Object 69">
            <a:extLst>
              <a:ext uri="{FF2B5EF4-FFF2-40B4-BE49-F238E27FC236}">
                <a16:creationId xmlns:a16="http://schemas.microsoft.com/office/drawing/2014/main" id="{B3F3359A-A77D-43D8-990B-D72F81EC69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35050"/>
              </p:ext>
            </p:extLst>
          </p:nvPr>
        </p:nvGraphicFramePr>
        <p:xfrm>
          <a:off x="381000" y="4267200"/>
          <a:ext cx="87630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99" name="公式" r:id="rId7" imgW="4051300" imgH="203200" progId="Equation.3">
                  <p:embed/>
                </p:oleObj>
              </mc:Choice>
              <mc:Fallback>
                <p:oleObj name="公式" r:id="rId7" imgW="4051300" imgH="20320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267200"/>
                        <a:ext cx="87630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05" name="Rectangle 72">
            <a:extLst>
              <a:ext uri="{FF2B5EF4-FFF2-40B4-BE49-F238E27FC236}">
                <a16:creationId xmlns:a16="http://schemas.microsoft.com/office/drawing/2014/main" id="{3166CC3E-D319-42A9-B03B-1F477CA7E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20551" name="Object 71">
            <a:extLst>
              <a:ext uri="{FF2B5EF4-FFF2-40B4-BE49-F238E27FC236}">
                <a16:creationId xmlns:a16="http://schemas.microsoft.com/office/drawing/2014/main" id="{ABC6820D-C708-4934-BB4F-65433910AB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6035924"/>
              </p:ext>
            </p:extLst>
          </p:nvPr>
        </p:nvGraphicFramePr>
        <p:xfrm>
          <a:off x="304800" y="4876800"/>
          <a:ext cx="32004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00" name="公式" r:id="rId9" imgW="1586811" imgH="203112" progId="Equation.3">
                  <p:embed/>
                </p:oleObj>
              </mc:Choice>
              <mc:Fallback>
                <p:oleObj name="公式" r:id="rId9" imgW="1586811" imgH="203112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876800"/>
                        <a:ext cx="32004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3" name="AutoShape 73">
            <a:extLst>
              <a:ext uri="{FF2B5EF4-FFF2-40B4-BE49-F238E27FC236}">
                <a16:creationId xmlns:a16="http://schemas.microsoft.com/office/drawing/2014/main" id="{5EDD903B-FA72-4612-ABC7-9EA431790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4876800"/>
            <a:ext cx="685800" cy="685800"/>
          </a:xfrm>
          <a:prstGeom prst="cloudCallout">
            <a:avLst>
              <a:gd name="adj1" fmla="val -43750"/>
              <a:gd name="adj2" fmla="val 70000"/>
            </a:avLst>
          </a:prstGeom>
          <a:solidFill>
            <a:srgbClr val="00FFFF"/>
          </a:solidFill>
          <a:ln w="444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205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205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" dur="500"/>
                                        <p:tgtEl>
                                          <p:spTgt spid="205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" dur="500"/>
                                        <p:tgtEl>
                                          <p:spTgt spid="205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6" dur="500"/>
                                        <p:tgtEl>
                                          <p:spTgt spid="205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7" name="Picture 5" descr="STATBAR">
            <a:extLst>
              <a:ext uri="{FF2B5EF4-FFF2-40B4-BE49-F238E27FC236}">
                <a16:creationId xmlns:a16="http://schemas.microsoft.com/office/drawing/2014/main" id="{32C14EAA-99FD-42F9-ADC3-6EB690619165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382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47108" name="Text Box 6">
            <a:extLst>
              <a:ext uri="{FF2B5EF4-FFF2-40B4-BE49-F238E27FC236}">
                <a16:creationId xmlns:a16="http://schemas.microsoft.com/office/drawing/2014/main" id="{8044CCD5-ADAB-4547-B170-302533D28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25438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电路布线</a:t>
            </a:r>
          </a:p>
        </p:txBody>
      </p:sp>
      <p:sp>
        <p:nvSpPr>
          <p:cNvPr id="138247" name="Text Box 7">
            <a:extLst>
              <a:ext uri="{FF2B5EF4-FFF2-40B4-BE49-F238E27FC236}">
                <a16:creationId xmlns:a16="http://schemas.microsoft.com/office/drawing/2014/main" id="{535A14BE-F5E6-4986-BE89-D57D71BD1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60475"/>
            <a:ext cx="6973888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算法思路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: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化为多步决策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自底向上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先求出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只有一条连线的最大不相交子集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再求有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条</a:t>
            </a:r>
            <a:endParaRPr kumimoji="1"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连线的最大不相交子集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1" name="Picture 5" descr="STATBAR">
            <a:extLst>
              <a:ext uri="{FF2B5EF4-FFF2-40B4-BE49-F238E27FC236}">
                <a16:creationId xmlns:a16="http://schemas.microsoft.com/office/drawing/2014/main" id="{2550EA26-C917-42B5-A8EB-C4A8A6A5C181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48132" name="Text Box 6">
            <a:extLst>
              <a:ext uri="{FF2B5EF4-FFF2-40B4-BE49-F238E27FC236}">
                <a16:creationId xmlns:a16="http://schemas.microsoft.com/office/drawing/2014/main" id="{0E67C2BB-A9C9-4A84-A4ED-6334E043E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25438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电路布线</a:t>
            </a:r>
          </a:p>
        </p:txBody>
      </p:sp>
      <p:sp>
        <p:nvSpPr>
          <p:cNvPr id="48133" name="Rectangle 8">
            <a:extLst>
              <a:ext uri="{FF2B5EF4-FFF2-40B4-BE49-F238E27FC236}">
                <a16:creationId xmlns:a16="http://schemas.microsoft.com/office/drawing/2014/main" id="{2C3B6863-B9EB-4964-9667-9893FD1E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48134" name="Object 7">
            <a:extLst>
              <a:ext uri="{FF2B5EF4-FFF2-40B4-BE49-F238E27FC236}">
                <a16:creationId xmlns:a16="http://schemas.microsoft.com/office/drawing/2014/main" id="{A0D3129C-AFC3-4BFD-B7E0-5D3C2AC7A1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5128424"/>
              </p:ext>
            </p:extLst>
          </p:nvPr>
        </p:nvGraphicFramePr>
        <p:xfrm>
          <a:off x="933450" y="1524000"/>
          <a:ext cx="5981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92" name="公式" r:id="rId4" imgW="2438400" imgH="254000" progId="Equation.3">
                  <p:embed/>
                </p:oleObj>
              </mc:Choice>
              <mc:Fallback>
                <p:oleObj name="公式" r:id="rId4" imgW="2438400" imgH="254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1524000"/>
                        <a:ext cx="59817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5" name="Rectangle 10">
            <a:extLst>
              <a:ext uri="{FF2B5EF4-FFF2-40B4-BE49-F238E27FC236}">
                <a16:creationId xmlns:a16="http://schemas.microsoft.com/office/drawing/2014/main" id="{0CE1C946-8186-4FA6-92E1-E9369EA9B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23561" name="Object 9">
            <a:extLst>
              <a:ext uri="{FF2B5EF4-FFF2-40B4-BE49-F238E27FC236}">
                <a16:creationId xmlns:a16="http://schemas.microsoft.com/office/drawing/2014/main" id="{A5CC5ED9-9569-425B-A6A9-ACBA3AAC82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2342235"/>
              </p:ext>
            </p:extLst>
          </p:nvPr>
        </p:nvGraphicFramePr>
        <p:xfrm>
          <a:off x="1905000" y="3914775"/>
          <a:ext cx="18288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93" name="公式" r:id="rId6" imgW="647419" imgH="203112" progId="Equation.3">
                  <p:embed/>
                </p:oleObj>
              </mc:Choice>
              <mc:Fallback>
                <p:oleObj name="公式" r:id="rId6" imgW="647419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914775"/>
                        <a:ext cx="18288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7" name="Rectangle 12">
            <a:extLst>
              <a:ext uri="{FF2B5EF4-FFF2-40B4-BE49-F238E27FC236}">
                <a16:creationId xmlns:a16="http://schemas.microsoft.com/office/drawing/2014/main" id="{B7237F75-EE9F-49D8-86FF-BA647A745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23563" name="Object 11">
            <a:extLst>
              <a:ext uri="{FF2B5EF4-FFF2-40B4-BE49-F238E27FC236}">
                <a16:creationId xmlns:a16="http://schemas.microsoft.com/office/drawing/2014/main" id="{BED1A52D-25B9-4912-98C2-AB98F8824B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927534"/>
              </p:ext>
            </p:extLst>
          </p:nvPr>
        </p:nvGraphicFramePr>
        <p:xfrm>
          <a:off x="5562600" y="3810000"/>
          <a:ext cx="1981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94" name="公式" r:id="rId8" imgW="685800" imgH="203200" progId="Equation.3">
                  <p:embed/>
                </p:oleObj>
              </mc:Choice>
              <mc:Fallback>
                <p:oleObj name="公式" r:id="rId8" imgW="685800" imgH="203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810000"/>
                        <a:ext cx="1981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5" name="Line 13">
            <a:extLst>
              <a:ext uri="{FF2B5EF4-FFF2-40B4-BE49-F238E27FC236}">
                <a16:creationId xmlns:a16="http://schemas.microsoft.com/office/drawing/2014/main" id="{2AB918B8-ADAA-4D4E-B09A-70FD8D135C6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133600"/>
            <a:ext cx="0" cy="1752600"/>
          </a:xfrm>
          <a:prstGeom prst="line">
            <a:avLst/>
          </a:prstGeom>
          <a:noFill/>
          <a:ln w="8890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6" name="Line 14">
            <a:extLst>
              <a:ext uri="{FF2B5EF4-FFF2-40B4-BE49-F238E27FC236}">
                <a16:creationId xmlns:a16="http://schemas.microsoft.com/office/drawing/2014/main" id="{F0C04441-808C-47F1-BF1A-9C2BE4398A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4114800"/>
            <a:ext cx="1828800" cy="0"/>
          </a:xfrm>
          <a:prstGeom prst="line">
            <a:avLst/>
          </a:prstGeom>
          <a:noFill/>
          <a:ln w="1270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1" name="TextBox 1">
            <a:extLst>
              <a:ext uri="{FF2B5EF4-FFF2-40B4-BE49-F238E27FC236}">
                <a16:creationId xmlns:a16="http://schemas.microsoft.com/office/drawing/2014/main" id="{76126D03-3D83-4E75-A784-E79D0BF2B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990600"/>
            <a:ext cx="1371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</a:rPr>
              <a:t>定义：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" dur="20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8" dur="20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 20"/>
          <p:cNvSpPr/>
          <p:nvPr/>
        </p:nvSpPr>
        <p:spPr bwMode="auto">
          <a:xfrm>
            <a:off x="422454" y="954987"/>
            <a:ext cx="3698696" cy="2095928"/>
          </a:xfrm>
          <a:custGeom>
            <a:avLst/>
            <a:gdLst>
              <a:gd name="connsiteX0" fmla="*/ 0 w 3698696"/>
              <a:gd name="connsiteY0" fmla="*/ 0 h 2095928"/>
              <a:gd name="connsiteX1" fmla="*/ 3030876 w 3698696"/>
              <a:gd name="connsiteY1" fmla="*/ 0 h 2095928"/>
              <a:gd name="connsiteX2" fmla="*/ 3698696 w 3698696"/>
              <a:gd name="connsiteY2" fmla="*/ 2095928 h 2095928"/>
              <a:gd name="connsiteX3" fmla="*/ 30822 w 3698696"/>
              <a:gd name="connsiteY3" fmla="*/ 2095928 h 2095928"/>
              <a:gd name="connsiteX4" fmla="*/ 0 w 3698696"/>
              <a:gd name="connsiteY4" fmla="*/ 0 h 2095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8696" h="2095928">
                <a:moveTo>
                  <a:pt x="0" y="0"/>
                </a:moveTo>
                <a:lnTo>
                  <a:pt x="3030876" y="0"/>
                </a:lnTo>
                <a:lnTo>
                  <a:pt x="3698696" y="2095928"/>
                </a:lnTo>
                <a:lnTo>
                  <a:pt x="30822" y="2095928"/>
                </a:lnTo>
                <a:cubicBezTo>
                  <a:pt x="27397" y="1393860"/>
                  <a:pt x="23973" y="691793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008000">
                  <a:tint val="66000"/>
                  <a:satMod val="160000"/>
                  <a:alpha val="50000"/>
                </a:srgbClr>
              </a:gs>
              <a:gs pos="0">
                <a:srgbClr val="008000">
                  <a:tint val="44500"/>
                  <a:satMod val="160000"/>
                </a:srgbClr>
              </a:gs>
              <a:gs pos="100000">
                <a:srgbClr val="0080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444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4658" name="Rectangle 82">
            <a:extLst>
              <a:ext uri="{FF2B5EF4-FFF2-40B4-BE49-F238E27FC236}">
                <a16:creationId xmlns:a16="http://schemas.microsoft.com/office/drawing/2014/main" id="{9D0CFD27-B3F5-4977-8D85-4B20F1EC2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410200"/>
            <a:ext cx="1828800" cy="914400"/>
          </a:xfrm>
          <a:prstGeom prst="rect">
            <a:avLst/>
          </a:prstGeom>
          <a:solidFill>
            <a:srgbClr val="00FF00"/>
          </a:solidFill>
          <a:ln w="444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24656" name="Oval 80">
            <a:extLst>
              <a:ext uri="{FF2B5EF4-FFF2-40B4-BE49-F238E27FC236}">
                <a16:creationId xmlns:a16="http://schemas.microsoft.com/office/drawing/2014/main" id="{C4DED1DC-2667-492A-B476-7A28F4BD9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495800"/>
            <a:ext cx="1828800" cy="762000"/>
          </a:xfrm>
          <a:prstGeom prst="ellipse">
            <a:avLst/>
          </a:prstGeom>
          <a:solidFill>
            <a:srgbClr val="00FFFF"/>
          </a:solidFill>
          <a:ln w="4445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pSp>
        <p:nvGrpSpPr>
          <p:cNvPr id="49157" name="Group 7">
            <a:extLst>
              <a:ext uri="{FF2B5EF4-FFF2-40B4-BE49-F238E27FC236}">
                <a16:creationId xmlns:a16="http://schemas.microsoft.com/office/drawing/2014/main" id="{0551B0AA-BAA6-418A-8E85-F0F508CE7739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914400"/>
            <a:ext cx="4724400" cy="2209800"/>
            <a:chOff x="1200" y="1680"/>
            <a:chExt cx="2976" cy="1392"/>
          </a:xfrm>
        </p:grpSpPr>
        <p:sp>
          <p:nvSpPr>
            <p:cNvPr id="49203" name="Oval 8">
              <a:extLst>
                <a:ext uri="{FF2B5EF4-FFF2-40B4-BE49-F238E27FC236}">
                  <a16:creationId xmlns:a16="http://schemas.microsoft.com/office/drawing/2014/main" id="{E6BDB1AA-DD71-4F8F-AFC8-C43BF942B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204" name="Oval 9">
              <a:extLst>
                <a:ext uri="{FF2B5EF4-FFF2-40B4-BE49-F238E27FC236}">
                  <a16:creationId xmlns:a16="http://schemas.microsoft.com/office/drawing/2014/main" id="{D2D17705-D6DD-4ACC-86C0-5979522BF4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205" name="Oval 10">
              <a:extLst>
                <a:ext uri="{FF2B5EF4-FFF2-40B4-BE49-F238E27FC236}">
                  <a16:creationId xmlns:a16="http://schemas.microsoft.com/office/drawing/2014/main" id="{E06F5C8A-B03D-4F15-94F8-7B82545B9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206" name="Oval 11">
              <a:extLst>
                <a:ext uri="{FF2B5EF4-FFF2-40B4-BE49-F238E27FC236}">
                  <a16:creationId xmlns:a16="http://schemas.microsoft.com/office/drawing/2014/main" id="{2678637D-8DA8-4F65-BB7B-F9CC1CE7A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207" name="Oval 12">
              <a:extLst>
                <a:ext uri="{FF2B5EF4-FFF2-40B4-BE49-F238E27FC236}">
                  <a16:creationId xmlns:a16="http://schemas.microsoft.com/office/drawing/2014/main" id="{EB0D6063-57A1-444B-9B7E-CE466C227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208" name="Oval 13">
              <a:extLst>
                <a:ext uri="{FF2B5EF4-FFF2-40B4-BE49-F238E27FC236}">
                  <a16:creationId xmlns:a16="http://schemas.microsoft.com/office/drawing/2014/main" id="{F488DAAC-28E2-456C-8703-3E6E88EB9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209" name="Oval 14">
              <a:extLst>
                <a:ext uri="{FF2B5EF4-FFF2-40B4-BE49-F238E27FC236}">
                  <a16:creationId xmlns:a16="http://schemas.microsoft.com/office/drawing/2014/main" id="{D5A764A4-84AB-4DB5-9F65-0BC6C4A9A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210" name="Oval 15">
              <a:extLst>
                <a:ext uri="{FF2B5EF4-FFF2-40B4-BE49-F238E27FC236}">
                  <a16:creationId xmlns:a16="http://schemas.microsoft.com/office/drawing/2014/main" id="{D385CEA6-1CED-4B69-A4CD-1298E7397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211" name="Oval 16">
              <a:extLst>
                <a:ext uri="{FF2B5EF4-FFF2-40B4-BE49-F238E27FC236}">
                  <a16:creationId xmlns:a16="http://schemas.microsoft.com/office/drawing/2014/main" id="{0A2AAA66-827D-4F2A-A112-90E6CC6CF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212" name="Oval 17">
              <a:extLst>
                <a:ext uri="{FF2B5EF4-FFF2-40B4-BE49-F238E27FC236}">
                  <a16:creationId xmlns:a16="http://schemas.microsoft.com/office/drawing/2014/main" id="{D595829E-21C0-4C4E-B79C-55714E4DD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213" name="Oval 18">
              <a:extLst>
                <a:ext uri="{FF2B5EF4-FFF2-40B4-BE49-F238E27FC236}">
                  <a16:creationId xmlns:a16="http://schemas.microsoft.com/office/drawing/2014/main" id="{486DBAB2-849B-4920-80BD-814379E39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214" name="Oval 19">
              <a:extLst>
                <a:ext uri="{FF2B5EF4-FFF2-40B4-BE49-F238E27FC236}">
                  <a16:creationId xmlns:a16="http://schemas.microsoft.com/office/drawing/2014/main" id="{C13E80FE-E2C5-4195-BBF2-4A2C5BE5B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215" name="Oval 20">
              <a:extLst>
                <a:ext uri="{FF2B5EF4-FFF2-40B4-BE49-F238E27FC236}">
                  <a16:creationId xmlns:a16="http://schemas.microsoft.com/office/drawing/2014/main" id="{BA9914C9-CF3F-426F-8889-899F5F070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216" name="Oval 21">
              <a:extLst>
                <a:ext uri="{FF2B5EF4-FFF2-40B4-BE49-F238E27FC236}">
                  <a16:creationId xmlns:a16="http://schemas.microsoft.com/office/drawing/2014/main" id="{5E3A11D1-1C06-47C3-B77F-9FFEB5088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217" name="Oval 22">
              <a:extLst>
                <a:ext uri="{FF2B5EF4-FFF2-40B4-BE49-F238E27FC236}">
                  <a16:creationId xmlns:a16="http://schemas.microsoft.com/office/drawing/2014/main" id="{B7AEE5CF-CCF2-4FAA-9E64-F9BE387DDD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218" name="Oval 23">
              <a:extLst>
                <a:ext uri="{FF2B5EF4-FFF2-40B4-BE49-F238E27FC236}">
                  <a16:creationId xmlns:a16="http://schemas.microsoft.com/office/drawing/2014/main" id="{A4439E24-0881-4C6D-B0B3-CCA6D0DCF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219" name="Oval 24">
              <a:extLst>
                <a:ext uri="{FF2B5EF4-FFF2-40B4-BE49-F238E27FC236}">
                  <a16:creationId xmlns:a16="http://schemas.microsoft.com/office/drawing/2014/main" id="{17F8A3A3-ED6F-4D80-B1DC-1DCC6D683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220" name="Oval 25">
              <a:extLst>
                <a:ext uri="{FF2B5EF4-FFF2-40B4-BE49-F238E27FC236}">
                  <a16:creationId xmlns:a16="http://schemas.microsoft.com/office/drawing/2014/main" id="{0A10C1DE-FC73-4E7E-B76C-CF758299C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221" name="Oval 26">
              <a:extLst>
                <a:ext uri="{FF2B5EF4-FFF2-40B4-BE49-F238E27FC236}">
                  <a16:creationId xmlns:a16="http://schemas.microsoft.com/office/drawing/2014/main" id="{5F525EFA-1BC8-4E63-91C1-FA976EABC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6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222" name="Oval 27">
              <a:extLst>
                <a:ext uri="{FF2B5EF4-FFF2-40B4-BE49-F238E27FC236}">
                  <a16:creationId xmlns:a16="http://schemas.microsoft.com/office/drawing/2014/main" id="{9641BDA8-70D2-42EC-AD89-5F18ECA11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49158" name="Line 28">
            <a:extLst>
              <a:ext uri="{FF2B5EF4-FFF2-40B4-BE49-F238E27FC236}">
                <a16:creationId xmlns:a16="http://schemas.microsoft.com/office/drawing/2014/main" id="{2ED2281F-A057-4414-963C-9AD311B1FA0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0668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9" name="Line 29">
            <a:extLst>
              <a:ext uri="{FF2B5EF4-FFF2-40B4-BE49-F238E27FC236}">
                <a16:creationId xmlns:a16="http://schemas.microsoft.com/office/drawing/2014/main" id="{11D85E34-9121-45ED-A1EF-F0482FD211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" y="1066800"/>
            <a:ext cx="990600" cy="1905000"/>
          </a:xfrm>
          <a:prstGeom prst="line">
            <a:avLst/>
          </a:prstGeom>
          <a:noFill/>
          <a:ln w="1905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0" name="Line 30">
            <a:extLst>
              <a:ext uri="{FF2B5EF4-FFF2-40B4-BE49-F238E27FC236}">
                <a16:creationId xmlns:a16="http://schemas.microsoft.com/office/drawing/2014/main" id="{A6424FA8-C8E8-468C-A398-823FC8C65E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1066800"/>
            <a:ext cx="914400" cy="1905000"/>
          </a:xfrm>
          <a:prstGeom prst="line">
            <a:avLst/>
          </a:prstGeom>
          <a:noFill/>
          <a:ln w="1905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1" name="Line 31">
            <a:extLst>
              <a:ext uri="{FF2B5EF4-FFF2-40B4-BE49-F238E27FC236}">
                <a16:creationId xmlns:a16="http://schemas.microsoft.com/office/drawing/2014/main" id="{4F374DF2-F9C1-4B14-BCEF-598444BCC6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1066800"/>
            <a:ext cx="914400" cy="1905000"/>
          </a:xfrm>
          <a:prstGeom prst="line">
            <a:avLst/>
          </a:prstGeom>
          <a:noFill/>
          <a:ln w="1905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8" name="Line 32">
            <a:extLst>
              <a:ext uri="{FF2B5EF4-FFF2-40B4-BE49-F238E27FC236}">
                <a16:creationId xmlns:a16="http://schemas.microsoft.com/office/drawing/2014/main" id="{200D56F8-1348-4808-95F6-C44C768C3C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400" y="1066800"/>
            <a:ext cx="304800" cy="1905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9" name="Line 33">
            <a:extLst>
              <a:ext uri="{FF2B5EF4-FFF2-40B4-BE49-F238E27FC236}">
                <a16:creationId xmlns:a16="http://schemas.microsoft.com/office/drawing/2014/main" id="{5813AA4E-2797-49B3-B206-EDA90C9D15D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43400" y="1066800"/>
            <a:ext cx="685800" cy="1905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4" name="Line 34">
            <a:extLst>
              <a:ext uri="{FF2B5EF4-FFF2-40B4-BE49-F238E27FC236}">
                <a16:creationId xmlns:a16="http://schemas.microsoft.com/office/drawing/2014/main" id="{1FAD7D12-F9B9-44CA-B5BD-10EC0236687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990600"/>
            <a:ext cx="1524000" cy="190500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11" name="Line 35">
            <a:extLst>
              <a:ext uri="{FF2B5EF4-FFF2-40B4-BE49-F238E27FC236}">
                <a16:creationId xmlns:a16="http://schemas.microsoft.com/office/drawing/2014/main" id="{B3AD0D51-06F5-487B-AB5F-A022F9C57CD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81200" y="1066800"/>
            <a:ext cx="2590800" cy="1905000"/>
          </a:xfrm>
          <a:prstGeom prst="line">
            <a:avLst/>
          </a:prstGeom>
          <a:noFill/>
          <a:ln w="2222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6" name="Line 36">
            <a:extLst>
              <a:ext uri="{FF2B5EF4-FFF2-40B4-BE49-F238E27FC236}">
                <a16:creationId xmlns:a16="http://schemas.microsoft.com/office/drawing/2014/main" id="{B9D538C4-C40B-4287-ACD9-86683AE27D1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66800" y="1066800"/>
            <a:ext cx="1981200" cy="190500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7" name="Line 37">
            <a:extLst>
              <a:ext uri="{FF2B5EF4-FFF2-40B4-BE49-F238E27FC236}">
                <a16:creationId xmlns:a16="http://schemas.microsoft.com/office/drawing/2014/main" id="{7FCF55EB-0652-446F-A997-7AD6E1D4E35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48000" y="1066800"/>
            <a:ext cx="1066800" cy="190500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8" name="Line 39">
            <a:extLst>
              <a:ext uri="{FF2B5EF4-FFF2-40B4-BE49-F238E27FC236}">
                <a16:creationId xmlns:a16="http://schemas.microsoft.com/office/drawing/2014/main" id="{7A54558A-0350-4201-B05E-B4395E51B74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966788"/>
            <a:ext cx="46482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9" name="Line 40">
            <a:extLst>
              <a:ext uri="{FF2B5EF4-FFF2-40B4-BE49-F238E27FC236}">
                <a16:creationId xmlns:a16="http://schemas.microsoft.com/office/drawing/2014/main" id="{DC6C9640-2623-4708-ABC6-CFEE66B17CB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3048000"/>
            <a:ext cx="46482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9170" name="Group 41">
            <a:extLst>
              <a:ext uri="{FF2B5EF4-FFF2-40B4-BE49-F238E27FC236}">
                <a16:creationId xmlns:a16="http://schemas.microsoft.com/office/drawing/2014/main" id="{32BC5AD2-902C-488E-8CD0-892374FF3DDC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609600"/>
            <a:ext cx="4908550" cy="2843213"/>
            <a:chOff x="1152" y="1488"/>
            <a:chExt cx="3092" cy="1791"/>
          </a:xfrm>
        </p:grpSpPr>
        <p:sp>
          <p:nvSpPr>
            <p:cNvPr id="49183" name="Text Box 42">
              <a:extLst>
                <a:ext uri="{FF2B5EF4-FFF2-40B4-BE49-F238E27FC236}">
                  <a16:creationId xmlns:a16="http://schemas.microsoft.com/office/drawing/2014/main" id="{B18E1261-E5FD-4D72-B17B-E8767AB42D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9184" name="Text Box 43">
              <a:extLst>
                <a:ext uri="{FF2B5EF4-FFF2-40B4-BE49-F238E27FC236}">
                  <a16:creationId xmlns:a16="http://schemas.microsoft.com/office/drawing/2014/main" id="{1DC82E22-B369-491C-84A0-3AE47DAEB6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9185" name="Text Box 44">
              <a:extLst>
                <a:ext uri="{FF2B5EF4-FFF2-40B4-BE49-F238E27FC236}">
                  <a16:creationId xmlns:a16="http://schemas.microsoft.com/office/drawing/2014/main" id="{B7811CB9-7593-406B-BE80-3FA2E89CA6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9186" name="Text Box 45">
              <a:extLst>
                <a:ext uri="{FF2B5EF4-FFF2-40B4-BE49-F238E27FC236}">
                  <a16:creationId xmlns:a16="http://schemas.microsoft.com/office/drawing/2014/main" id="{380B0758-BCC8-4D5F-8566-66AF04A2DC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6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9187" name="Text Box 46">
              <a:extLst>
                <a:ext uri="{FF2B5EF4-FFF2-40B4-BE49-F238E27FC236}">
                  <a16:creationId xmlns:a16="http://schemas.microsoft.com/office/drawing/2014/main" id="{D9B8B089-D4C3-46F6-972E-DE020E4D39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9188" name="Text Box 47">
              <a:extLst>
                <a:ext uri="{FF2B5EF4-FFF2-40B4-BE49-F238E27FC236}">
                  <a16:creationId xmlns:a16="http://schemas.microsoft.com/office/drawing/2014/main" id="{BD82BB38-4683-4CBF-B9B0-790BF22B31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49189" name="Text Box 48">
              <a:extLst>
                <a:ext uri="{FF2B5EF4-FFF2-40B4-BE49-F238E27FC236}">
                  <a16:creationId xmlns:a16="http://schemas.microsoft.com/office/drawing/2014/main" id="{0F443D22-8395-4C64-8EFB-CB9B416D42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49190" name="Text Box 49">
              <a:extLst>
                <a:ext uri="{FF2B5EF4-FFF2-40B4-BE49-F238E27FC236}">
                  <a16:creationId xmlns:a16="http://schemas.microsoft.com/office/drawing/2014/main" id="{B65A9D23-2C22-4DC2-8E99-163B7DFAD5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4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49191" name="Text Box 50">
              <a:extLst>
                <a:ext uri="{FF2B5EF4-FFF2-40B4-BE49-F238E27FC236}">
                  <a16:creationId xmlns:a16="http://schemas.microsoft.com/office/drawing/2014/main" id="{710457FF-7F1E-4332-AA86-48A99B3760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488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49192" name="Text Box 51">
              <a:extLst>
                <a:ext uri="{FF2B5EF4-FFF2-40B4-BE49-F238E27FC236}">
                  <a16:creationId xmlns:a16="http://schemas.microsoft.com/office/drawing/2014/main" id="{11953016-CF20-4219-B599-C1D9135892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49193" name="Text Box 52">
              <a:extLst>
                <a:ext uri="{FF2B5EF4-FFF2-40B4-BE49-F238E27FC236}">
                  <a16:creationId xmlns:a16="http://schemas.microsoft.com/office/drawing/2014/main" id="{96F866B0-A51A-4103-A121-03B888F6C2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302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9194" name="Text Box 53">
              <a:extLst>
                <a:ext uri="{FF2B5EF4-FFF2-40B4-BE49-F238E27FC236}">
                  <a16:creationId xmlns:a16="http://schemas.microsoft.com/office/drawing/2014/main" id="{47EC2C24-59DC-4F60-8C22-C90D26DF66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" y="30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9195" name="Text Box 54">
              <a:extLst>
                <a:ext uri="{FF2B5EF4-FFF2-40B4-BE49-F238E27FC236}">
                  <a16:creationId xmlns:a16="http://schemas.microsoft.com/office/drawing/2014/main" id="{DF6D1C87-E412-4A45-BA5E-287A7138EB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0" y="30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9196" name="Text Box 55">
              <a:extLst>
                <a:ext uri="{FF2B5EF4-FFF2-40B4-BE49-F238E27FC236}">
                  <a16:creationId xmlns:a16="http://schemas.microsoft.com/office/drawing/2014/main" id="{20809DA5-27F6-4161-A21F-2644CD73AC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30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9197" name="Text Box 56">
              <a:extLst>
                <a:ext uri="{FF2B5EF4-FFF2-40B4-BE49-F238E27FC236}">
                  <a16:creationId xmlns:a16="http://schemas.microsoft.com/office/drawing/2014/main" id="{20F8E744-AB8C-4B6C-821E-882CE4D963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4" y="30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9198" name="Text Box 57">
              <a:extLst>
                <a:ext uri="{FF2B5EF4-FFF2-40B4-BE49-F238E27FC236}">
                  <a16:creationId xmlns:a16="http://schemas.microsoft.com/office/drawing/2014/main" id="{E0D62DF7-8629-4366-802A-29ADCE40E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8" y="30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49199" name="Text Box 58">
              <a:extLst>
                <a:ext uri="{FF2B5EF4-FFF2-40B4-BE49-F238E27FC236}">
                  <a16:creationId xmlns:a16="http://schemas.microsoft.com/office/drawing/2014/main" id="{59F7913C-0FCC-4DF3-A368-71B2814FC3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" y="30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49200" name="Text Box 59">
              <a:extLst>
                <a:ext uri="{FF2B5EF4-FFF2-40B4-BE49-F238E27FC236}">
                  <a16:creationId xmlns:a16="http://schemas.microsoft.com/office/drawing/2014/main" id="{B498FC2E-D708-489E-B9EA-76CFCF39B0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8" y="30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49201" name="Text Box 60">
              <a:extLst>
                <a:ext uri="{FF2B5EF4-FFF2-40B4-BE49-F238E27FC236}">
                  <a16:creationId xmlns:a16="http://schemas.microsoft.com/office/drawing/2014/main" id="{898AE6E9-D09E-4277-AEB1-0A249BEEEB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0" y="3048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49202" name="Text Box 61">
              <a:extLst>
                <a:ext uri="{FF2B5EF4-FFF2-40B4-BE49-F238E27FC236}">
                  <a16:creationId xmlns:a16="http://schemas.microsoft.com/office/drawing/2014/main" id="{9E1A83B8-2EFD-4DB9-ABBC-76AB66A9C2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0" y="30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8</a:t>
              </a:r>
            </a:p>
          </p:txBody>
        </p:sp>
      </p:grpSp>
      <p:sp>
        <p:nvSpPr>
          <p:cNvPr id="49171" name="Line 62">
            <a:extLst>
              <a:ext uri="{FF2B5EF4-FFF2-40B4-BE49-F238E27FC236}">
                <a16:creationId xmlns:a16="http://schemas.microsoft.com/office/drawing/2014/main" id="{4080A410-E83C-414B-A34C-8713848AF1C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1066800"/>
            <a:ext cx="762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39" name="Line 63">
            <a:extLst>
              <a:ext uri="{FF2B5EF4-FFF2-40B4-BE49-F238E27FC236}">
                <a16:creationId xmlns:a16="http://schemas.microsoft.com/office/drawing/2014/main" id="{99C0891C-B87A-44DD-A0F7-B9595BA4E0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6800" y="1066800"/>
            <a:ext cx="3810000" cy="190500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4640" name="Object 64">
            <a:extLst>
              <a:ext uri="{FF2B5EF4-FFF2-40B4-BE49-F238E27FC236}">
                <a16:creationId xmlns:a16="http://schemas.microsoft.com/office/drawing/2014/main" id="{EC7B101F-0BDD-4BAE-BF0F-E9ED23F5801C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2048002"/>
              </p:ext>
            </p:extLst>
          </p:nvPr>
        </p:nvGraphicFramePr>
        <p:xfrm>
          <a:off x="5105400" y="1676400"/>
          <a:ext cx="38862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69" name="公式" r:id="rId3" imgW="2527300" imgH="431800" progId="Equation.3">
                  <p:embed/>
                </p:oleObj>
              </mc:Choice>
              <mc:Fallback>
                <p:oleObj name="公式" r:id="rId3" imgW="2527300" imgH="431800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676400"/>
                        <a:ext cx="38862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4" name="Rectangle 70">
            <a:extLst>
              <a:ext uri="{FF2B5EF4-FFF2-40B4-BE49-F238E27FC236}">
                <a16:creationId xmlns:a16="http://schemas.microsoft.com/office/drawing/2014/main" id="{26FA09DC-A55D-4390-BC4D-D191D530D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24645" name="Object 69">
            <a:extLst>
              <a:ext uri="{FF2B5EF4-FFF2-40B4-BE49-F238E27FC236}">
                <a16:creationId xmlns:a16="http://schemas.microsoft.com/office/drawing/2014/main" id="{B4269263-858C-48F6-9C88-1D7C73FDBE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504122"/>
              </p:ext>
            </p:extLst>
          </p:nvPr>
        </p:nvGraphicFramePr>
        <p:xfrm>
          <a:off x="669925" y="3810000"/>
          <a:ext cx="11747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70" name="公式" r:id="rId5" imgW="457002" imgH="203112" progId="Equation.3">
                  <p:embed/>
                </p:oleObj>
              </mc:Choice>
              <mc:Fallback>
                <p:oleObj name="公式" r:id="rId5" imgW="457002" imgH="203112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" y="3810000"/>
                        <a:ext cx="11747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6" name="Rectangle 72">
            <a:extLst>
              <a:ext uri="{FF2B5EF4-FFF2-40B4-BE49-F238E27FC236}">
                <a16:creationId xmlns:a16="http://schemas.microsoft.com/office/drawing/2014/main" id="{7CEEB0F0-C338-4313-8F98-30608E83D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24647" name="Object 71">
            <a:extLst>
              <a:ext uri="{FF2B5EF4-FFF2-40B4-BE49-F238E27FC236}">
                <a16:creationId xmlns:a16="http://schemas.microsoft.com/office/drawing/2014/main" id="{15DD0D65-189B-426F-AD90-82E8B37C94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6277777"/>
              </p:ext>
            </p:extLst>
          </p:nvPr>
        </p:nvGraphicFramePr>
        <p:xfrm>
          <a:off x="1905000" y="3838575"/>
          <a:ext cx="44958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71" name="公式" r:id="rId7" imgW="2235200" imgH="203200" progId="Equation.3">
                  <p:embed/>
                </p:oleObj>
              </mc:Choice>
              <mc:Fallback>
                <p:oleObj name="公式" r:id="rId7" imgW="2235200" imgH="203200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838575"/>
                        <a:ext cx="44958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8" name="Rectangle 74">
            <a:extLst>
              <a:ext uri="{FF2B5EF4-FFF2-40B4-BE49-F238E27FC236}">
                <a16:creationId xmlns:a16="http://schemas.microsoft.com/office/drawing/2014/main" id="{789F3FB0-D814-48C1-B072-DF2891E99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9179" name="Rectangle 76">
            <a:extLst>
              <a:ext uri="{FF2B5EF4-FFF2-40B4-BE49-F238E27FC236}">
                <a16:creationId xmlns:a16="http://schemas.microsoft.com/office/drawing/2014/main" id="{903D8A80-6784-46FB-97EF-657BFE1F5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9181" name="Rectangle 78">
            <a:extLst>
              <a:ext uri="{FF2B5EF4-FFF2-40B4-BE49-F238E27FC236}">
                <a16:creationId xmlns:a16="http://schemas.microsoft.com/office/drawing/2014/main" id="{71A9E705-7E4C-4FDE-A158-BBD99FD4D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24653" name="Object 77">
            <a:extLst>
              <a:ext uri="{FF2B5EF4-FFF2-40B4-BE49-F238E27FC236}">
                <a16:creationId xmlns:a16="http://schemas.microsoft.com/office/drawing/2014/main" id="{6AE14D10-96C9-482B-82DF-F4F627850B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9574650"/>
              </p:ext>
            </p:extLst>
          </p:nvPr>
        </p:nvGraphicFramePr>
        <p:xfrm>
          <a:off x="495300" y="5562600"/>
          <a:ext cx="24368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72" name="公式" r:id="rId9" imgW="799753" imgH="203112" progId="Equation.3">
                  <p:embed/>
                </p:oleObj>
              </mc:Choice>
              <mc:Fallback>
                <p:oleObj name="公式" r:id="rId9" imgW="799753" imgH="203112" progId="Equation.3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" y="5562600"/>
                        <a:ext cx="24368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479425" y="4672012"/>
                <a:ext cx="68627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𝑀𝑁𝑆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7,8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5,3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,(7,5)}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(10,10)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25" y="4672012"/>
                <a:ext cx="6862776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246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" dur="500"/>
                                        <p:tgtEl>
                                          <p:spTgt spid="246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" dur="500"/>
                                        <p:tgtEl>
                                          <p:spTgt spid="246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246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4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24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4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658" grpId="0" animBg="1"/>
      <p:bldP spid="24656" grpId="0" animBg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 bwMode="auto">
          <a:xfrm>
            <a:off x="6549344" y="3325990"/>
            <a:ext cx="1680255" cy="381000"/>
          </a:xfrm>
          <a:prstGeom prst="rect">
            <a:avLst/>
          </a:prstGeom>
          <a:solidFill>
            <a:srgbClr val="00FF00"/>
          </a:solidFill>
          <a:ln w="444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097694" y="3314699"/>
            <a:ext cx="1452936" cy="381000"/>
          </a:xfrm>
          <a:prstGeom prst="rect">
            <a:avLst/>
          </a:prstGeom>
          <a:solidFill>
            <a:schemeClr val="accent1"/>
          </a:solidFill>
          <a:ln w="444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pic>
        <p:nvPicPr>
          <p:cNvPr id="50179" name="Picture 5" descr="STATBAR">
            <a:extLst>
              <a:ext uri="{FF2B5EF4-FFF2-40B4-BE49-F238E27FC236}">
                <a16:creationId xmlns:a16="http://schemas.microsoft.com/office/drawing/2014/main" id="{A29A0B74-D17A-4FEC-A3C7-1BECF6C73C3C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50180" name="Text Box 6">
            <a:extLst>
              <a:ext uri="{FF2B5EF4-FFF2-40B4-BE49-F238E27FC236}">
                <a16:creationId xmlns:a16="http://schemas.microsoft.com/office/drawing/2014/main" id="{542CCCA4-14B9-45B5-9737-D8D87F2F3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25438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电路布线</a:t>
            </a:r>
          </a:p>
        </p:txBody>
      </p:sp>
      <p:sp>
        <p:nvSpPr>
          <p:cNvPr id="50181" name="Text Box 7">
            <a:extLst>
              <a:ext uri="{FF2B5EF4-FFF2-40B4-BE49-F238E27FC236}">
                <a16:creationId xmlns:a16="http://schemas.microsoft.com/office/drawing/2014/main" id="{67D6B56F-D2C8-40B4-A401-31F196315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8363" y="263525"/>
            <a:ext cx="30432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最优子结构性质</a:t>
            </a:r>
          </a:p>
        </p:txBody>
      </p:sp>
      <p:sp>
        <p:nvSpPr>
          <p:cNvPr id="50182" name="Line 8">
            <a:extLst>
              <a:ext uri="{FF2B5EF4-FFF2-40B4-BE49-F238E27FC236}">
                <a16:creationId xmlns:a16="http://schemas.microsoft.com/office/drawing/2014/main" id="{4FDE76BA-9919-4307-9749-C80D8FFE598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2057400"/>
            <a:ext cx="304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3" name="Line 9">
            <a:extLst>
              <a:ext uri="{FF2B5EF4-FFF2-40B4-BE49-F238E27FC236}">
                <a16:creationId xmlns:a16="http://schemas.microsoft.com/office/drawing/2014/main" id="{F60DDC4D-4953-4A65-BD91-261041C8FB7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3505200"/>
            <a:ext cx="304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4" name="Oval 12">
            <a:extLst>
              <a:ext uri="{FF2B5EF4-FFF2-40B4-BE49-F238E27FC236}">
                <a16:creationId xmlns:a16="http://schemas.microsoft.com/office/drawing/2014/main" id="{DAE7EA68-B983-41F9-AE2F-14E9632A1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981200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0185" name="Oval 13">
            <a:extLst>
              <a:ext uri="{FF2B5EF4-FFF2-40B4-BE49-F238E27FC236}">
                <a16:creationId xmlns:a16="http://schemas.microsoft.com/office/drawing/2014/main" id="{C40E8BC6-3D06-4AE4-9859-43C8FC918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981200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0186" name="Oval 15">
            <a:extLst>
              <a:ext uri="{FF2B5EF4-FFF2-40B4-BE49-F238E27FC236}">
                <a16:creationId xmlns:a16="http://schemas.microsoft.com/office/drawing/2014/main" id="{D859523A-09FD-490F-8CBB-E2C35C06F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981200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0187" name="Oval 16">
            <a:extLst>
              <a:ext uri="{FF2B5EF4-FFF2-40B4-BE49-F238E27FC236}">
                <a16:creationId xmlns:a16="http://schemas.microsoft.com/office/drawing/2014/main" id="{FCD7720A-23FC-43E5-BE3D-B85A8D52F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1981200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0188" name="Oval 17">
            <a:extLst>
              <a:ext uri="{FF2B5EF4-FFF2-40B4-BE49-F238E27FC236}">
                <a16:creationId xmlns:a16="http://schemas.microsoft.com/office/drawing/2014/main" id="{EDECC9C1-CCE3-42B2-B502-5F45B3992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1981200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0189" name="Oval 21">
            <a:extLst>
              <a:ext uri="{FF2B5EF4-FFF2-40B4-BE49-F238E27FC236}">
                <a16:creationId xmlns:a16="http://schemas.microsoft.com/office/drawing/2014/main" id="{DAA9B9C3-01CA-4625-B4BE-82ED4501E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4290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0190" name="Oval 22">
            <a:extLst>
              <a:ext uri="{FF2B5EF4-FFF2-40B4-BE49-F238E27FC236}">
                <a16:creationId xmlns:a16="http://schemas.microsoft.com/office/drawing/2014/main" id="{1F2CD97B-67E5-4377-ADB6-A58203026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4290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0191" name="Oval 23">
            <a:extLst>
              <a:ext uri="{FF2B5EF4-FFF2-40B4-BE49-F238E27FC236}">
                <a16:creationId xmlns:a16="http://schemas.microsoft.com/office/drawing/2014/main" id="{039F367F-4ED0-4C74-82A8-F760C84E7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4290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0192" name="Oval 24">
            <a:extLst>
              <a:ext uri="{FF2B5EF4-FFF2-40B4-BE49-F238E27FC236}">
                <a16:creationId xmlns:a16="http://schemas.microsoft.com/office/drawing/2014/main" id="{C88B2B4C-FF3D-4763-B2FA-63ED114C1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34290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0193" name="Oval 26">
            <a:extLst>
              <a:ext uri="{FF2B5EF4-FFF2-40B4-BE49-F238E27FC236}">
                <a16:creationId xmlns:a16="http://schemas.microsoft.com/office/drawing/2014/main" id="{20187369-FD3F-45C9-AC09-AA761C85B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4290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0194" name="Oval 29">
            <a:extLst>
              <a:ext uri="{FF2B5EF4-FFF2-40B4-BE49-F238E27FC236}">
                <a16:creationId xmlns:a16="http://schemas.microsoft.com/office/drawing/2014/main" id="{D5C1BAE1-DB32-4752-AB6C-621BE5C75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1981200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6656" name="Line 32">
            <a:extLst>
              <a:ext uri="{FF2B5EF4-FFF2-40B4-BE49-F238E27FC236}">
                <a16:creationId xmlns:a16="http://schemas.microsoft.com/office/drawing/2014/main" id="{65C9A526-F421-405D-9A3C-C57CE8E883F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2133600"/>
            <a:ext cx="1447800" cy="129540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96" name="Text Box 33">
            <a:extLst>
              <a:ext uri="{FF2B5EF4-FFF2-40B4-BE49-F238E27FC236}">
                <a16:creationId xmlns:a16="http://schemas.microsoft.com/office/drawing/2014/main" id="{6789E201-CBD0-4355-9104-69FA13212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25" y="16906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0197" name="Rectangle 35">
            <a:extLst>
              <a:ext uri="{FF2B5EF4-FFF2-40B4-BE49-F238E27FC236}">
                <a16:creationId xmlns:a16="http://schemas.microsoft.com/office/drawing/2014/main" id="{4A683C28-D763-4F98-AF0F-1BFD3D783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50198" name="Object 34">
            <a:extLst>
              <a:ext uri="{FF2B5EF4-FFF2-40B4-BE49-F238E27FC236}">
                <a16:creationId xmlns:a16="http://schemas.microsoft.com/office/drawing/2014/main" id="{B6BA28DC-A26C-4262-A904-48005FF1D6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9794699"/>
              </p:ext>
            </p:extLst>
          </p:nvPr>
        </p:nvGraphicFramePr>
        <p:xfrm>
          <a:off x="6400800" y="3657600"/>
          <a:ext cx="457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18" name="公式" r:id="rId4" imgW="304536" imgH="203024" progId="Equation.3">
                  <p:embed/>
                </p:oleObj>
              </mc:Choice>
              <mc:Fallback>
                <p:oleObj name="公式" r:id="rId4" imgW="304536" imgH="203024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657600"/>
                        <a:ext cx="457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60" name="Line 36">
            <a:extLst>
              <a:ext uri="{FF2B5EF4-FFF2-40B4-BE49-F238E27FC236}">
                <a16:creationId xmlns:a16="http://schemas.microsoft.com/office/drawing/2014/main" id="{F39F5B07-B6F0-41E8-A86E-D77384EE222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667000"/>
            <a:ext cx="0" cy="1295400"/>
          </a:xfrm>
          <a:prstGeom prst="line">
            <a:avLst/>
          </a:prstGeom>
          <a:noFill/>
          <a:ln w="19050">
            <a:solidFill>
              <a:srgbClr val="80008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00" name="Rectangle 38">
            <a:extLst>
              <a:ext uri="{FF2B5EF4-FFF2-40B4-BE49-F238E27FC236}">
                <a16:creationId xmlns:a16="http://schemas.microsoft.com/office/drawing/2014/main" id="{715EAE0B-417B-4D98-8878-770F72BA2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26661" name="Object 37">
            <a:extLst>
              <a:ext uri="{FF2B5EF4-FFF2-40B4-BE49-F238E27FC236}">
                <a16:creationId xmlns:a16="http://schemas.microsoft.com/office/drawing/2014/main" id="{1DE9DB9E-D0EE-4F76-9FCC-0F9F7FC802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7561436"/>
              </p:ext>
            </p:extLst>
          </p:nvPr>
        </p:nvGraphicFramePr>
        <p:xfrm>
          <a:off x="685800" y="2667000"/>
          <a:ext cx="7620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19" name="公式" r:id="rId6" imgW="457002" imgH="203112" progId="Equation.3">
                  <p:embed/>
                </p:oleObj>
              </mc:Choice>
              <mc:Fallback>
                <p:oleObj name="公式" r:id="rId6" imgW="457002" imgH="203112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667000"/>
                        <a:ext cx="7620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02" name="Rectangle 40">
            <a:extLst>
              <a:ext uri="{FF2B5EF4-FFF2-40B4-BE49-F238E27FC236}">
                <a16:creationId xmlns:a16="http://schemas.microsoft.com/office/drawing/2014/main" id="{2CA55693-159D-40C1-8C38-D37BD958F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26663" name="Object 39">
            <a:extLst>
              <a:ext uri="{FF2B5EF4-FFF2-40B4-BE49-F238E27FC236}">
                <a16:creationId xmlns:a16="http://schemas.microsoft.com/office/drawing/2014/main" id="{1FF02A86-C292-45CA-8A47-67EA5B2B1E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8089523"/>
              </p:ext>
            </p:extLst>
          </p:nvPr>
        </p:nvGraphicFramePr>
        <p:xfrm>
          <a:off x="1381125" y="2261870"/>
          <a:ext cx="23431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20" name="Equation" r:id="rId8" imgW="990600" imgH="457200" progId="Equation.DSMT4">
                  <p:embed/>
                </p:oleObj>
              </mc:Choice>
              <mc:Fallback>
                <p:oleObj name="Equation" r:id="rId8" imgW="990600" imgH="45720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125" y="2261870"/>
                        <a:ext cx="234315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04" name="Rectangle 42">
            <a:extLst>
              <a:ext uri="{FF2B5EF4-FFF2-40B4-BE49-F238E27FC236}">
                <a16:creationId xmlns:a16="http://schemas.microsoft.com/office/drawing/2014/main" id="{10F190CB-D17C-4010-B4EC-63B96C1EC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26665" name="Object 41">
            <a:extLst>
              <a:ext uri="{FF2B5EF4-FFF2-40B4-BE49-F238E27FC236}">
                <a16:creationId xmlns:a16="http://schemas.microsoft.com/office/drawing/2014/main" id="{49F08095-B4B9-4AAD-A915-73E182F597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0427936"/>
              </p:ext>
            </p:extLst>
          </p:nvPr>
        </p:nvGraphicFramePr>
        <p:xfrm>
          <a:off x="1740853" y="2905444"/>
          <a:ext cx="2831147" cy="579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21" name="Equation" r:id="rId10" imgW="1206500" imgH="203200" progId="Equation.DSMT4">
                  <p:embed/>
                </p:oleObj>
              </mc:Choice>
              <mc:Fallback>
                <p:oleObj name="Equation" r:id="rId10" imgW="1206500" imgH="20320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0853" y="2905444"/>
                        <a:ext cx="2831147" cy="5798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67" name="Line 43">
            <a:extLst>
              <a:ext uri="{FF2B5EF4-FFF2-40B4-BE49-F238E27FC236}">
                <a16:creationId xmlns:a16="http://schemas.microsoft.com/office/drawing/2014/main" id="{1491F1C2-2A5B-4091-9BE7-2B87F310B6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590800"/>
            <a:ext cx="0" cy="137160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07" name="Rectangle 45">
            <a:extLst>
              <a:ext uri="{FF2B5EF4-FFF2-40B4-BE49-F238E27FC236}">
                <a16:creationId xmlns:a16="http://schemas.microsoft.com/office/drawing/2014/main" id="{0D4BE148-6DCC-451F-82CB-18C6DD642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26668" name="Object 44">
            <a:extLst>
              <a:ext uri="{FF2B5EF4-FFF2-40B4-BE49-F238E27FC236}">
                <a16:creationId xmlns:a16="http://schemas.microsoft.com/office/drawing/2014/main" id="{C6102474-AC5C-4F49-884D-FFBA7E2A89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2978784"/>
              </p:ext>
            </p:extLst>
          </p:nvPr>
        </p:nvGraphicFramePr>
        <p:xfrm>
          <a:off x="685800" y="4495800"/>
          <a:ext cx="52578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22" name="公式" r:id="rId12" imgW="1828800" imgH="457200" progId="Equation.3">
                  <p:embed/>
                </p:oleObj>
              </mc:Choice>
              <mc:Fallback>
                <p:oleObj name="公式" r:id="rId12" imgW="1828800" imgH="4572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495800"/>
                        <a:ext cx="5257800" cy="1371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04799" y="1252556"/>
                <a:ext cx="220980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" y="1252556"/>
                <a:ext cx="2209801" cy="49244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6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5" dur="500"/>
                                        <p:tgtEl>
                                          <p:spTgt spid="266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6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6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3" name="Picture 5" descr="STATBAR">
            <a:extLst>
              <a:ext uri="{FF2B5EF4-FFF2-40B4-BE49-F238E27FC236}">
                <a16:creationId xmlns:a16="http://schemas.microsoft.com/office/drawing/2014/main" id="{BDA4FBEA-EFD6-44A5-990B-3B9C05A52CBB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51204" name="Text Box 6">
            <a:extLst>
              <a:ext uri="{FF2B5EF4-FFF2-40B4-BE49-F238E27FC236}">
                <a16:creationId xmlns:a16="http://schemas.microsoft.com/office/drawing/2014/main" id="{68E4ECE9-1086-463F-A453-13778FD51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25438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电路布线</a:t>
            </a:r>
          </a:p>
        </p:txBody>
      </p:sp>
      <p:sp>
        <p:nvSpPr>
          <p:cNvPr id="51205" name="Line 7">
            <a:extLst>
              <a:ext uri="{FF2B5EF4-FFF2-40B4-BE49-F238E27FC236}">
                <a16:creationId xmlns:a16="http://schemas.microsoft.com/office/drawing/2014/main" id="{EEAE6109-F695-4C38-A155-1AB81CA526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524000"/>
            <a:ext cx="449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06" name="Line 8">
            <a:extLst>
              <a:ext uri="{FF2B5EF4-FFF2-40B4-BE49-F238E27FC236}">
                <a16:creationId xmlns:a16="http://schemas.microsoft.com/office/drawing/2014/main" id="{97B8D62C-8D73-47F8-B498-BF97FE47C90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810000"/>
            <a:ext cx="449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07" name="Oval 9">
            <a:extLst>
              <a:ext uri="{FF2B5EF4-FFF2-40B4-BE49-F238E27FC236}">
                <a16:creationId xmlns:a16="http://schemas.microsoft.com/office/drawing/2014/main" id="{1195A010-CB75-4443-9118-0925F3946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1208" name="Oval 10">
            <a:extLst>
              <a:ext uri="{FF2B5EF4-FFF2-40B4-BE49-F238E27FC236}">
                <a16:creationId xmlns:a16="http://schemas.microsoft.com/office/drawing/2014/main" id="{71F6C221-8E58-4702-A76A-2B9D1ED66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1209" name="Line 11">
            <a:extLst>
              <a:ext uri="{FF2B5EF4-FFF2-40B4-BE49-F238E27FC236}">
                <a16:creationId xmlns:a16="http://schemas.microsoft.com/office/drawing/2014/main" id="{241F8E40-5D8F-4931-A13D-889D3BD5417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600200"/>
            <a:ext cx="0" cy="2133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0" name="Line 12">
            <a:extLst>
              <a:ext uri="{FF2B5EF4-FFF2-40B4-BE49-F238E27FC236}">
                <a16:creationId xmlns:a16="http://schemas.microsoft.com/office/drawing/2014/main" id="{C4560C4C-9486-4085-9789-09F842984183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1600200"/>
            <a:ext cx="0" cy="2133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1" name="Oval 13">
            <a:extLst>
              <a:ext uri="{FF2B5EF4-FFF2-40B4-BE49-F238E27FC236}">
                <a16:creationId xmlns:a16="http://schemas.microsoft.com/office/drawing/2014/main" id="{D0F814A0-DACF-45A5-B157-06A2455E4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1212" name="Oval 14">
            <a:extLst>
              <a:ext uri="{FF2B5EF4-FFF2-40B4-BE49-F238E27FC236}">
                <a16:creationId xmlns:a16="http://schemas.microsoft.com/office/drawing/2014/main" id="{9F19DD2B-5937-4614-BB21-A6E19D099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1213" name="Oval 16">
            <a:extLst>
              <a:ext uri="{FF2B5EF4-FFF2-40B4-BE49-F238E27FC236}">
                <a16:creationId xmlns:a16="http://schemas.microsoft.com/office/drawing/2014/main" id="{F0C4B02E-1FB4-467A-B927-57A961BAF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1214" name="Oval 17">
            <a:extLst>
              <a:ext uri="{FF2B5EF4-FFF2-40B4-BE49-F238E27FC236}">
                <a16:creationId xmlns:a16="http://schemas.microsoft.com/office/drawing/2014/main" id="{829F51AA-2F9D-4C56-AC7E-C6228967D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1215" name="Oval 18">
            <a:extLst>
              <a:ext uri="{FF2B5EF4-FFF2-40B4-BE49-F238E27FC236}">
                <a16:creationId xmlns:a16="http://schemas.microsoft.com/office/drawing/2014/main" id="{6CC884E0-CDD7-4735-922F-2917045B2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51216" name="Oval 19">
            <a:extLst>
              <a:ext uri="{FF2B5EF4-FFF2-40B4-BE49-F238E27FC236}">
                <a16:creationId xmlns:a16="http://schemas.microsoft.com/office/drawing/2014/main" id="{3AC1BEE0-9935-4C68-ABDE-EE06F345B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1217" name="Oval 20">
            <a:extLst>
              <a:ext uri="{FF2B5EF4-FFF2-40B4-BE49-F238E27FC236}">
                <a16:creationId xmlns:a16="http://schemas.microsoft.com/office/drawing/2014/main" id="{5FC4AEEF-5CEB-49D3-ACD3-1B2CE3978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51218" name="Oval 21">
            <a:extLst>
              <a:ext uri="{FF2B5EF4-FFF2-40B4-BE49-F238E27FC236}">
                <a16:creationId xmlns:a16="http://schemas.microsoft.com/office/drawing/2014/main" id="{06313747-59F3-42BF-892E-A44DC8320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1219" name="Oval 22">
            <a:extLst>
              <a:ext uri="{FF2B5EF4-FFF2-40B4-BE49-F238E27FC236}">
                <a16:creationId xmlns:a16="http://schemas.microsoft.com/office/drawing/2014/main" id="{B85916DA-1511-4D7E-A816-C98293CF8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1220" name="Oval 23">
            <a:extLst>
              <a:ext uri="{FF2B5EF4-FFF2-40B4-BE49-F238E27FC236}">
                <a16:creationId xmlns:a16="http://schemas.microsoft.com/office/drawing/2014/main" id="{D692C43C-9254-48DF-B825-69803FF3B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1221" name="Oval 26">
            <a:extLst>
              <a:ext uri="{FF2B5EF4-FFF2-40B4-BE49-F238E27FC236}">
                <a16:creationId xmlns:a16="http://schemas.microsoft.com/office/drawing/2014/main" id="{79D60ECD-7FE9-4CEB-8FAC-42FE4C62A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1222" name="Oval 27">
            <a:extLst>
              <a:ext uri="{FF2B5EF4-FFF2-40B4-BE49-F238E27FC236}">
                <a16:creationId xmlns:a16="http://schemas.microsoft.com/office/drawing/2014/main" id="{D3475DCF-F4A3-4693-AA50-34510A5DF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1223" name="Oval 28">
            <a:extLst>
              <a:ext uri="{FF2B5EF4-FFF2-40B4-BE49-F238E27FC236}">
                <a16:creationId xmlns:a16="http://schemas.microsoft.com/office/drawing/2014/main" id="{CF4AAA6E-DA2D-4AF6-9360-C4462C870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1224" name="Oval 29">
            <a:extLst>
              <a:ext uri="{FF2B5EF4-FFF2-40B4-BE49-F238E27FC236}">
                <a16:creationId xmlns:a16="http://schemas.microsoft.com/office/drawing/2014/main" id="{934A2792-B9FE-4515-981C-C9F37B145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1225" name="Oval 30">
            <a:extLst>
              <a:ext uri="{FF2B5EF4-FFF2-40B4-BE49-F238E27FC236}">
                <a16:creationId xmlns:a16="http://schemas.microsoft.com/office/drawing/2014/main" id="{3F210B31-52AC-4DC9-898B-F9C87DD33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1226" name="Oval 31">
            <a:extLst>
              <a:ext uri="{FF2B5EF4-FFF2-40B4-BE49-F238E27FC236}">
                <a16:creationId xmlns:a16="http://schemas.microsoft.com/office/drawing/2014/main" id="{48D3503C-32C8-4F81-8A73-32C9B4658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1227" name="Oval 32">
            <a:extLst>
              <a:ext uri="{FF2B5EF4-FFF2-40B4-BE49-F238E27FC236}">
                <a16:creationId xmlns:a16="http://schemas.microsoft.com/office/drawing/2014/main" id="{C4A95C07-3CA3-4C9B-99C6-86D11B4FF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1228" name="Oval 33">
            <a:extLst>
              <a:ext uri="{FF2B5EF4-FFF2-40B4-BE49-F238E27FC236}">
                <a16:creationId xmlns:a16="http://schemas.microsoft.com/office/drawing/2014/main" id="{9C89BEED-39B9-4206-A83A-229E33485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1229" name="Text Box 34">
            <a:extLst>
              <a:ext uri="{FF2B5EF4-FFF2-40B4-BE49-F238E27FC236}">
                <a16:creationId xmlns:a16="http://schemas.microsoft.com/office/drawing/2014/main" id="{CE9945A4-F2EC-442D-ACCB-4C5B191CB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143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1230" name="Text Box 35">
            <a:extLst>
              <a:ext uri="{FF2B5EF4-FFF2-40B4-BE49-F238E27FC236}">
                <a16:creationId xmlns:a16="http://schemas.microsoft.com/office/drawing/2014/main" id="{0EC35F63-E6E9-45EA-A8A5-2C6558B0A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1231" name="Text Box 36">
            <a:extLst>
              <a:ext uri="{FF2B5EF4-FFF2-40B4-BE49-F238E27FC236}">
                <a16:creationId xmlns:a16="http://schemas.microsoft.com/office/drawing/2014/main" id="{275EB205-AF45-4D4A-BFDA-FCFA3757B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815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1232" name="Text Box 38">
            <a:extLst>
              <a:ext uri="{FF2B5EF4-FFF2-40B4-BE49-F238E27FC236}">
                <a16:creationId xmlns:a16="http://schemas.microsoft.com/office/drawing/2014/main" id="{0ADA8686-7673-4797-A6B2-658CDE5DD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51233" name="Text Box 39">
            <a:extLst>
              <a:ext uri="{FF2B5EF4-FFF2-40B4-BE49-F238E27FC236}">
                <a16:creationId xmlns:a16="http://schemas.microsoft.com/office/drawing/2014/main" id="{0D07DE8A-A2FF-4897-AA39-30570A692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51234" name="Text Box 41">
            <a:extLst>
              <a:ext uri="{FF2B5EF4-FFF2-40B4-BE49-F238E27FC236}">
                <a16:creationId xmlns:a16="http://schemas.microsoft.com/office/drawing/2014/main" id="{CC411333-7184-40DD-B41B-2E170E366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51235" name="Text Box 42">
            <a:extLst>
              <a:ext uri="{FF2B5EF4-FFF2-40B4-BE49-F238E27FC236}">
                <a16:creationId xmlns:a16="http://schemas.microsoft.com/office/drawing/2014/main" id="{C36AF41C-7802-4F7D-80E5-55BA49E44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25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51236" name="Text Box 43">
            <a:extLst>
              <a:ext uri="{FF2B5EF4-FFF2-40B4-BE49-F238E27FC236}">
                <a16:creationId xmlns:a16="http://schemas.microsoft.com/office/drawing/2014/main" id="{37A47F6B-C023-40A5-AA9E-1B61CA7A7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51237" name="Text Box 44">
            <a:extLst>
              <a:ext uri="{FF2B5EF4-FFF2-40B4-BE49-F238E27FC236}">
                <a16:creationId xmlns:a16="http://schemas.microsoft.com/office/drawing/2014/main" id="{FB186B98-C15B-4E35-B2DC-A9AE3CF39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3925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51238" name="Text Box 45">
            <a:extLst>
              <a:ext uri="{FF2B5EF4-FFF2-40B4-BE49-F238E27FC236}">
                <a16:creationId xmlns:a16="http://schemas.microsoft.com/office/drawing/2014/main" id="{A070E536-73E3-4792-9BE1-718F2797A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115887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51239" name="Text Box 46">
            <a:extLst>
              <a:ext uri="{FF2B5EF4-FFF2-40B4-BE49-F238E27FC236}">
                <a16:creationId xmlns:a16="http://schemas.microsoft.com/office/drawing/2014/main" id="{825A77EB-03A9-4D51-9AAC-52E670BDC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1240" name="Text Box 47">
            <a:extLst>
              <a:ext uri="{FF2B5EF4-FFF2-40B4-BE49-F238E27FC236}">
                <a16:creationId xmlns:a16="http://schemas.microsoft.com/office/drawing/2014/main" id="{350C60DF-EEED-4123-84E4-B4F9C45DB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1241" name="Text Box 48">
            <a:extLst>
              <a:ext uri="{FF2B5EF4-FFF2-40B4-BE49-F238E27FC236}">
                <a16:creationId xmlns:a16="http://schemas.microsoft.com/office/drawing/2014/main" id="{8B708C52-3500-4B72-A720-95CE72192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815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1242" name="Text Box 49">
            <a:extLst>
              <a:ext uri="{FF2B5EF4-FFF2-40B4-BE49-F238E27FC236}">
                <a16:creationId xmlns:a16="http://schemas.microsoft.com/office/drawing/2014/main" id="{F276CF44-6B6C-47C9-B48B-32C8FC3F4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51243" name="Text Box 50">
            <a:extLst>
              <a:ext uri="{FF2B5EF4-FFF2-40B4-BE49-F238E27FC236}">
                <a16:creationId xmlns:a16="http://schemas.microsoft.com/office/drawing/2014/main" id="{07E69563-321B-4780-B0F7-461DD1865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51244" name="Text Box 51">
            <a:extLst>
              <a:ext uri="{FF2B5EF4-FFF2-40B4-BE49-F238E27FC236}">
                <a16:creationId xmlns:a16="http://schemas.microsoft.com/office/drawing/2014/main" id="{144751F3-22BE-4548-B114-FD13D3C8C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51245" name="Text Box 52">
            <a:extLst>
              <a:ext uri="{FF2B5EF4-FFF2-40B4-BE49-F238E27FC236}">
                <a16:creationId xmlns:a16="http://schemas.microsoft.com/office/drawing/2014/main" id="{EF779C5F-5765-4C17-AF77-F61D92267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25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51246" name="Text Box 53">
            <a:extLst>
              <a:ext uri="{FF2B5EF4-FFF2-40B4-BE49-F238E27FC236}">
                <a16:creationId xmlns:a16="http://schemas.microsoft.com/office/drawing/2014/main" id="{28A2F26E-2FFF-4C29-9BD7-1721DB172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51247" name="Text Box 54">
            <a:extLst>
              <a:ext uri="{FF2B5EF4-FFF2-40B4-BE49-F238E27FC236}">
                <a16:creationId xmlns:a16="http://schemas.microsoft.com/office/drawing/2014/main" id="{512DE756-FD4B-446A-B268-93AC4A994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3925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51248" name="Text Box 55">
            <a:extLst>
              <a:ext uri="{FF2B5EF4-FFF2-40B4-BE49-F238E27FC236}">
                <a16:creationId xmlns:a16="http://schemas.microsoft.com/office/drawing/2014/main" id="{8FAE2826-9268-41C9-B35A-83E64700F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81158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51249" name="Line 61">
            <a:extLst>
              <a:ext uri="{FF2B5EF4-FFF2-40B4-BE49-F238E27FC236}">
                <a16:creationId xmlns:a16="http://schemas.microsoft.com/office/drawing/2014/main" id="{2F8E0DB6-DE61-4547-997F-2573D9C8CD9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1600200"/>
            <a:ext cx="34290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0" name="Text Box 67">
            <a:extLst>
              <a:ext uri="{FF2B5EF4-FFF2-40B4-BE49-F238E27FC236}">
                <a16:creationId xmlns:a16="http://schemas.microsoft.com/office/drawing/2014/main" id="{BFFA2159-43D8-43C4-BDE8-62259A8C6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778125"/>
            <a:ext cx="16764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Size(1</a:t>
            </a:r>
            <a:r>
              <a:rPr lang="zh-CN" altLang="en-US" sz="2800" b="1">
                <a:latin typeface="Times New Roman" panose="02020603050405020304" pitchFamily="18" charset="0"/>
              </a:rPr>
              <a:t>，</a:t>
            </a:r>
            <a:r>
              <a:rPr lang="en-US" altLang="zh-CN" sz="2800" b="1">
                <a:latin typeface="Times New Roman" panose="02020603050405020304" pitchFamily="18" charset="0"/>
              </a:rPr>
              <a:t>j)</a:t>
            </a:r>
          </a:p>
        </p:txBody>
      </p:sp>
      <p:sp>
        <p:nvSpPr>
          <p:cNvPr id="123973" name="Line 69">
            <a:extLst>
              <a:ext uri="{FF2B5EF4-FFF2-40B4-BE49-F238E27FC236}">
                <a16:creationId xmlns:a16="http://schemas.microsoft.com/office/drawing/2014/main" id="{069EE806-8A49-4923-9054-142506BE279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2514600"/>
            <a:ext cx="0" cy="2057400"/>
          </a:xfrm>
          <a:prstGeom prst="line">
            <a:avLst/>
          </a:prstGeom>
          <a:noFill/>
          <a:ln w="222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974" name="Text Box 70">
            <a:extLst>
              <a:ext uri="{FF2B5EF4-FFF2-40B4-BE49-F238E27FC236}">
                <a16:creationId xmlns:a16="http://schemas.microsoft.com/office/drawing/2014/main" id="{917790F9-2658-47AE-BD6B-D9E54585C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724400"/>
            <a:ext cx="13541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Size[1][1]=0</a:t>
            </a:r>
          </a:p>
        </p:txBody>
      </p:sp>
      <p:sp>
        <p:nvSpPr>
          <p:cNvPr id="123976" name="Line 72">
            <a:extLst>
              <a:ext uri="{FF2B5EF4-FFF2-40B4-BE49-F238E27FC236}">
                <a16:creationId xmlns:a16="http://schemas.microsoft.com/office/drawing/2014/main" id="{0EB74B6C-F336-449E-907D-8B6D334B18F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514600"/>
            <a:ext cx="0" cy="2057400"/>
          </a:xfrm>
          <a:prstGeom prst="line">
            <a:avLst/>
          </a:prstGeom>
          <a:noFill/>
          <a:ln w="222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977" name="Text Box 73">
            <a:extLst>
              <a:ext uri="{FF2B5EF4-FFF2-40B4-BE49-F238E27FC236}">
                <a16:creationId xmlns:a16="http://schemas.microsoft.com/office/drawing/2014/main" id="{F7262904-B5A7-4BC4-ACA8-60611698B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724400"/>
            <a:ext cx="1355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Size[1][2]=0</a:t>
            </a:r>
          </a:p>
        </p:txBody>
      </p:sp>
      <p:sp>
        <p:nvSpPr>
          <p:cNvPr id="123978" name="Line 74">
            <a:extLst>
              <a:ext uri="{FF2B5EF4-FFF2-40B4-BE49-F238E27FC236}">
                <a16:creationId xmlns:a16="http://schemas.microsoft.com/office/drawing/2014/main" id="{4E8D2EF3-7962-4B26-9635-6B904B67301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2514600"/>
            <a:ext cx="0" cy="2057400"/>
          </a:xfrm>
          <a:prstGeom prst="line">
            <a:avLst/>
          </a:prstGeom>
          <a:noFill/>
          <a:ln w="222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979" name="Text Box 75">
            <a:extLst>
              <a:ext uri="{FF2B5EF4-FFF2-40B4-BE49-F238E27FC236}">
                <a16:creationId xmlns:a16="http://schemas.microsoft.com/office/drawing/2014/main" id="{1641A7F9-1901-4FBD-B974-617B19116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724400"/>
            <a:ext cx="1355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Size[1][3]=0</a:t>
            </a:r>
          </a:p>
        </p:txBody>
      </p:sp>
      <p:sp>
        <p:nvSpPr>
          <p:cNvPr id="123980" name="Text Box 76">
            <a:extLst>
              <a:ext uri="{FF2B5EF4-FFF2-40B4-BE49-F238E27FC236}">
                <a16:creationId xmlns:a16="http://schemas.microsoft.com/office/drawing/2014/main" id="{BEA4AF52-E4D2-412B-99F3-948E6AB9E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724400"/>
            <a:ext cx="1355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Size[1][4]=0</a:t>
            </a:r>
          </a:p>
        </p:txBody>
      </p:sp>
      <p:sp>
        <p:nvSpPr>
          <p:cNvPr id="123981" name="Text Box 77">
            <a:extLst>
              <a:ext uri="{FF2B5EF4-FFF2-40B4-BE49-F238E27FC236}">
                <a16:creationId xmlns:a16="http://schemas.microsoft.com/office/drawing/2014/main" id="{A0999D82-14AC-41CF-BBB7-004335184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724400"/>
            <a:ext cx="1355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Size[1][5]=0</a:t>
            </a:r>
          </a:p>
        </p:txBody>
      </p:sp>
      <p:sp>
        <p:nvSpPr>
          <p:cNvPr id="123982" name="Text Box 78">
            <a:extLst>
              <a:ext uri="{FF2B5EF4-FFF2-40B4-BE49-F238E27FC236}">
                <a16:creationId xmlns:a16="http://schemas.microsoft.com/office/drawing/2014/main" id="{130DE6A3-7BA1-4DC6-A9CD-F3AB31FBF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486400"/>
            <a:ext cx="1355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Size[1][6]=0</a:t>
            </a:r>
          </a:p>
        </p:txBody>
      </p:sp>
      <p:sp>
        <p:nvSpPr>
          <p:cNvPr id="123983" name="Text Box 79">
            <a:extLst>
              <a:ext uri="{FF2B5EF4-FFF2-40B4-BE49-F238E27FC236}">
                <a16:creationId xmlns:a16="http://schemas.microsoft.com/office/drawing/2014/main" id="{F7AB61A5-ECC4-4405-95EB-DEA495A04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486400"/>
            <a:ext cx="1355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Size[1][7]=0</a:t>
            </a:r>
          </a:p>
        </p:txBody>
      </p:sp>
      <p:sp>
        <p:nvSpPr>
          <p:cNvPr id="123984" name="Line 80">
            <a:extLst>
              <a:ext uri="{FF2B5EF4-FFF2-40B4-BE49-F238E27FC236}">
                <a16:creationId xmlns:a16="http://schemas.microsoft.com/office/drawing/2014/main" id="{CD3D8D0C-C5CA-4975-BCE0-FC3F80A1AE6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590800"/>
            <a:ext cx="0" cy="2057400"/>
          </a:xfrm>
          <a:prstGeom prst="line">
            <a:avLst/>
          </a:prstGeom>
          <a:noFill/>
          <a:ln w="222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985" name="Text Box 81">
            <a:extLst>
              <a:ext uri="{FF2B5EF4-FFF2-40B4-BE49-F238E27FC236}">
                <a16:creationId xmlns:a16="http://schemas.microsoft.com/office/drawing/2014/main" id="{E519BD7E-9730-4746-A9C6-4A8436EA1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462588"/>
            <a:ext cx="1482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Size[1][8]=1</a:t>
            </a:r>
          </a:p>
        </p:txBody>
      </p:sp>
      <p:sp>
        <p:nvSpPr>
          <p:cNvPr id="123986" name="Text Box 82">
            <a:extLst>
              <a:ext uri="{FF2B5EF4-FFF2-40B4-BE49-F238E27FC236}">
                <a16:creationId xmlns:a16="http://schemas.microsoft.com/office/drawing/2014/main" id="{07AD72DD-51AF-4164-BBF9-D843FDAFF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462588"/>
            <a:ext cx="1482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Size[1][9]=1</a:t>
            </a:r>
          </a:p>
        </p:txBody>
      </p:sp>
      <p:sp>
        <p:nvSpPr>
          <p:cNvPr id="123987" name="Text Box 83">
            <a:extLst>
              <a:ext uri="{FF2B5EF4-FFF2-40B4-BE49-F238E27FC236}">
                <a16:creationId xmlns:a16="http://schemas.microsoft.com/office/drawing/2014/main" id="{0F496819-0B4D-43A1-BD38-70CF0B0BB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462588"/>
            <a:ext cx="160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Size[1][10]=1</a:t>
            </a:r>
          </a:p>
        </p:txBody>
      </p:sp>
      <p:sp>
        <p:nvSpPr>
          <p:cNvPr id="51265" name="Text Box 67">
            <a:extLst>
              <a:ext uri="{FF2B5EF4-FFF2-40B4-BE49-F238E27FC236}">
                <a16:creationId xmlns:a16="http://schemas.microsoft.com/office/drawing/2014/main" id="{F818E72A-725D-440D-8397-0F5A6F1B4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88" y="2071688"/>
            <a:ext cx="134461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N(1</a:t>
            </a:r>
            <a:r>
              <a:rPr lang="zh-CN" altLang="en-US" sz="2800" b="1">
                <a:latin typeface="Times New Roman" panose="02020603050405020304" pitchFamily="18" charset="0"/>
              </a:rPr>
              <a:t>，</a:t>
            </a:r>
            <a:r>
              <a:rPr lang="en-US" altLang="zh-CN" sz="2800" b="1">
                <a:latin typeface="Times New Roman" panose="02020603050405020304" pitchFamily="18" charset="0"/>
              </a:rPr>
              <a:t>j)</a:t>
            </a:r>
          </a:p>
        </p:txBody>
      </p:sp>
      <p:graphicFrame>
        <p:nvGraphicFramePr>
          <p:cNvPr id="51266" name="对象 1">
            <a:extLst>
              <a:ext uri="{FF2B5EF4-FFF2-40B4-BE49-F238E27FC236}">
                <a16:creationId xmlns:a16="http://schemas.microsoft.com/office/drawing/2014/main" id="{95523B24-4BAA-4D65-B3E9-D1AF297BF2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3452378"/>
              </p:ext>
            </p:extLst>
          </p:nvPr>
        </p:nvGraphicFramePr>
        <p:xfrm>
          <a:off x="6999288" y="2443163"/>
          <a:ext cx="9207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8" name="Equation" r:id="rId4" imgW="393529" imgH="190417" progId="Equation.DSMT4">
                  <p:embed/>
                </p:oleObj>
              </mc:Choice>
              <mc:Fallback>
                <p:oleObj name="Equation" r:id="rId4" imgW="393529" imgH="190417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9288" y="2443163"/>
                        <a:ext cx="92075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E3E456E-C501-43A7-AC93-70D3B3B4F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3811588"/>
            <a:ext cx="11541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</a:rPr>
              <a:t>j</a:t>
            </a:r>
            <a:r>
              <a:rPr lang="zh-CN" altLang="en-US" sz="2400" b="1">
                <a:solidFill>
                  <a:srgbClr val="0000FF"/>
                </a:solidFill>
              </a:rPr>
              <a:t>的值？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3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3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23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23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2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3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3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2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23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23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2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23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23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23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123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12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123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123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123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23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23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123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123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123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74" grpId="0"/>
      <p:bldP spid="123977" grpId="0"/>
      <p:bldP spid="123979" grpId="0"/>
      <p:bldP spid="123980" grpId="0"/>
      <p:bldP spid="123981" grpId="0"/>
      <p:bldP spid="123982" grpId="0"/>
      <p:bldP spid="123983" grpId="0"/>
      <p:bldP spid="123985" grpId="0"/>
      <p:bldP spid="123986" grpId="0"/>
      <p:bldP spid="123987" grpId="0"/>
      <p:bldP spid="2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44450" cap="flat" cmpd="sng" algn="ctr">
          <a:solidFill>
            <a:srgbClr val="0000FF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44450" cap="flat" cmpd="sng" algn="ctr">
          <a:solidFill>
            <a:srgbClr val="0000FF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7956</TotalTime>
  <Words>2258</Words>
  <Application>Microsoft Office PowerPoint</Application>
  <PresentationFormat>全屏显示(4:3)</PresentationFormat>
  <Paragraphs>603</Paragraphs>
  <Slides>32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32</vt:i4>
      </vt:variant>
    </vt:vector>
  </HeadingPairs>
  <TitlesOfParts>
    <vt:vector size="47" baseType="lpstr">
      <vt:lpstr>等线</vt:lpstr>
      <vt:lpstr>华文行楷</vt:lpstr>
      <vt:lpstr>楷体_GB2312</vt:lpstr>
      <vt:lpstr>宋体</vt:lpstr>
      <vt:lpstr>微软雅黑</vt:lpstr>
      <vt:lpstr>Arial</vt:lpstr>
      <vt:lpstr>Calibri</vt:lpstr>
      <vt:lpstr>Cambria Math</vt:lpstr>
      <vt:lpstr>Symbol</vt:lpstr>
      <vt:lpstr>Times New Roman</vt:lpstr>
      <vt:lpstr>默认设计模板</vt:lpstr>
      <vt:lpstr>文档</vt:lpstr>
      <vt:lpstr>Document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A319-2</dc:creator>
  <cp:lastModifiedBy>Administrator</cp:lastModifiedBy>
  <cp:revision>877</cp:revision>
  <cp:lastPrinted>1601-01-01T00:00:00Z</cp:lastPrinted>
  <dcterms:created xsi:type="dcterms:W3CDTF">1601-01-01T00:00:00Z</dcterms:created>
  <dcterms:modified xsi:type="dcterms:W3CDTF">2021-10-15T04:02:12Z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