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69"/>
  </p:notesMasterIdLst>
  <p:sldIdLst>
    <p:sldId id="399" r:id="rId2"/>
    <p:sldId id="401" r:id="rId3"/>
    <p:sldId id="402" r:id="rId4"/>
    <p:sldId id="403" r:id="rId5"/>
    <p:sldId id="507" r:id="rId6"/>
    <p:sldId id="508" r:id="rId7"/>
    <p:sldId id="509" r:id="rId8"/>
    <p:sldId id="510" r:id="rId9"/>
    <p:sldId id="511" r:id="rId10"/>
    <p:sldId id="519" r:id="rId11"/>
    <p:sldId id="513" r:id="rId12"/>
    <p:sldId id="514" r:id="rId13"/>
    <p:sldId id="515" r:id="rId14"/>
    <p:sldId id="421" r:id="rId15"/>
    <p:sldId id="520" r:id="rId16"/>
    <p:sldId id="521" r:id="rId17"/>
    <p:sldId id="522" r:id="rId18"/>
    <p:sldId id="523" r:id="rId19"/>
    <p:sldId id="524" r:id="rId20"/>
    <p:sldId id="422" r:id="rId21"/>
    <p:sldId id="492" r:id="rId22"/>
    <p:sldId id="491" r:id="rId23"/>
    <p:sldId id="525" r:id="rId24"/>
    <p:sldId id="506" r:id="rId25"/>
    <p:sldId id="516" r:id="rId26"/>
    <p:sldId id="424" r:id="rId27"/>
    <p:sldId id="425" r:id="rId28"/>
    <p:sldId id="478" r:id="rId29"/>
    <p:sldId id="480" r:id="rId30"/>
    <p:sldId id="481" r:id="rId31"/>
    <p:sldId id="482" r:id="rId32"/>
    <p:sldId id="483" r:id="rId33"/>
    <p:sldId id="427" r:id="rId34"/>
    <p:sldId id="428" r:id="rId35"/>
    <p:sldId id="487" r:id="rId36"/>
    <p:sldId id="430" r:id="rId37"/>
    <p:sldId id="431" r:id="rId38"/>
    <p:sldId id="486" r:id="rId39"/>
    <p:sldId id="432" r:id="rId40"/>
    <p:sldId id="526" r:id="rId41"/>
    <p:sldId id="518" r:id="rId42"/>
    <p:sldId id="433" r:id="rId43"/>
    <p:sldId id="434" r:id="rId44"/>
    <p:sldId id="435" r:id="rId45"/>
    <p:sldId id="436" r:id="rId46"/>
    <p:sldId id="439" r:id="rId47"/>
    <p:sldId id="438" r:id="rId48"/>
    <p:sldId id="440" r:id="rId49"/>
    <p:sldId id="441" r:id="rId50"/>
    <p:sldId id="467" r:id="rId51"/>
    <p:sldId id="442" r:id="rId52"/>
    <p:sldId id="443" r:id="rId53"/>
    <p:sldId id="488" r:id="rId54"/>
    <p:sldId id="527" r:id="rId55"/>
    <p:sldId id="469" r:id="rId56"/>
    <p:sldId id="470" r:id="rId57"/>
    <p:sldId id="445" r:id="rId58"/>
    <p:sldId id="502" r:id="rId59"/>
    <p:sldId id="503" r:id="rId60"/>
    <p:sldId id="504" r:id="rId61"/>
    <p:sldId id="505" r:id="rId62"/>
    <p:sldId id="528" r:id="rId63"/>
    <p:sldId id="529" r:id="rId64"/>
    <p:sldId id="530" r:id="rId65"/>
    <p:sldId id="501" r:id="rId66"/>
    <p:sldId id="493" r:id="rId67"/>
    <p:sldId id="494" r:id="rId68"/>
  </p:sldIdLst>
  <p:sldSz cx="9144000" cy="6858000" type="screen4x3"/>
  <p:notesSz cx="6858000" cy="9144000"/>
  <p:defaultTextStyle>
    <a:defPPr>
      <a:defRPr lang="en-US"/>
    </a:defPPr>
    <a:lvl1pPr algn="l" rtl="0" eaLnBrk="0" fontAlgn="base" hangingPunct="0">
      <a:spcBef>
        <a:spcPct val="0"/>
      </a:spcBef>
      <a:spcAft>
        <a:spcPct val="0"/>
      </a:spcAft>
      <a:defRPr sz="2800" kern="1200">
        <a:solidFill>
          <a:schemeClr val="bg2"/>
        </a:solidFill>
        <a:latin typeface="System"/>
        <a:ea typeface="宋体" panose="02010600030101010101" pitchFamily="2" charset="-122"/>
        <a:cs typeface="+mn-cs"/>
      </a:defRPr>
    </a:lvl1pPr>
    <a:lvl2pPr marL="457200" algn="l" rtl="0" eaLnBrk="0" fontAlgn="base" hangingPunct="0">
      <a:spcBef>
        <a:spcPct val="0"/>
      </a:spcBef>
      <a:spcAft>
        <a:spcPct val="0"/>
      </a:spcAft>
      <a:defRPr sz="2800" kern="1200">
        <a:solidFill>
          <a:schemeClr val="bg2"/>
        </a:solidFill>
        <a:latin typeface="System"/>
        <a:ea typeface="宋体" panose="02010600030101010101" pitchFamily="2" charset="-122"/>
        <a:cs typeface="+mn-cs"/>
      </a:defRPr>
    </a:lvl2pPr>
    <a:lvl3pPr marL="914400" algn="l" rtl="0" eaLnBrk="0" fontAlgn="base" hangingPunct="0">
      <a:spcBef>
        <a:spcPct val="0"/>
      </a:spcBef>
      <a:spcAft>
        <a:spcPct val="0"/>
      </a:spcAft>
      <a:defRPr sz="2800" kern="1200">
        <a:solidFill>
          <a:schemeClr val="bg2"/>
        </a:solidFill>
        <a:latin typeface="System"/>
        <a:ea typeface="宋体" panose="02010600030101010101" pitchFamily="2" charset="-122"/>
        <a:cs typeface="+mn-cs"/>
      </a:defRPr>
    </a:lvl3pPr>
    <a:lvl4pPr marL="1371600" algn="l" rtl="0" eaLnBrk="0" fontAlgn="base" hangingPunct="0">
      <a:spcBef>
        <a:spcPct val="0"/>
      </a:spcBef>
      <a:spcAft>
        <a:spcPct val="0"/>
      </a:spcAft>
      <a:defRPr sz="2800" kern="1200">
        <a:solidFill>
          <a:schemeClr val="bg2"/>
        </a:solidFill>
        <a:latin typeface="System"/>
        <a:ea typeface="宋体" panose="02010600030101010101" pitchFamily="2" charset="-122"/>
        <a:cs typeface="+mn-cs"/>
      </a:defRPr>
    </a:lvl4pPr>
    <a:lvl5pPr marL="1828800" algn="l" rtl="0" eaLnBrk="0" fontAlgn="base" hangingPunct="0">
      <a:spcBef>
        <a:spcPct val="0"/>
      </a:spcBef>
      <a:spcAft>
        <a:spcPct val="0"/>
      </a:spcAft>
      <a:defRPr sz="2800" kern="1200">
        <a:solidFill>
          <a:schemeClr val="bg2"/>
        </a:solidFill>
        <a:latin typeface="System"/>
        <a:ea typeface="宋体" panose="02010600030101010101" pitchFamily="2" charset="-122"/>
        <a:cs typeface="+mn-cs"/>
      </a:defRPr>
    </a:lvl5pPr>
    <a:lvl6pPr marL="2286000" algn="l" defTabSz="914400" rtl="0" eaLnBrk="1" latinLnBrk="0" hangingPunct="1">
      <a:defRPr sz="2800" kern="1200">
        <a:solidFill>
          <a:schemeClr val="bg2"/>
        </a:solidFill>
        <a:latin typeface="System"/>
        <a:ea typeface="宋体" panose="02010600030101010101" pitchFamily="2" charset="-122"/>
        <a:cs typeface="+mn-cs"/>
      </a:defRPr>
    </a:lvl6pPr>
    <a:lvl7pPr marL="2743200" algn="l" defTabSz="914400" rtl="0" eaLnBrk="1" latinLnBrk="0" hangingPunct="1">
      <a:defRPr sz="2800" kern="1200">
        <a:solidFill>
          <a:schemeClr val="bg2"/>
        </a:solidFill>
        <a:latin typeface="System"/>
        <a:ea typeface="宋体" panose="02010600030101010101" pitchFamily="2" charset="-122"/>
        <a:cs typeface="+mn-cs"/>
      </a:defRPr>
    </a:lvl7pPr>
    <a:lvl8pPr marL="3200400" algn="l" defTabSz="914400" rtl="0" eaLnBrk="1" latinLnBrk="0" hangingPunct="1">
      <a:defRPr sz="2800" kern="1200">
        <a:solidFill>
          <a:schemeClr val="bg2"/>
        </a:solidFill>
        <a:latin typeface="System"/>
        <a:ea typeface="宋体" panose="02010600030101010101" pitchFamily="2" charset="-122"/>
        <a:cs typeface="+mn-cs"/>
      </a:defRPr>
    </a:lvl8pPr>
    <a:lvl9pPr marL="3657600" algn="l" defTabSz="914400" rtl="0" eaLnBrk="1" latinLnBrk="0" hangingPunct="1">
      <a:defRPr sz="2800" kern="1200">
        <a:solidFill>
          <a:schemeClr val="bg2"/>
        </a:solidFill>
        <a:latin typeface="System"/>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FFFF99"/>
    <a:srgbClr val="0000FF"/>
    <a:srgbClr val="660033"/>
    <a:srgbClr val="FF0000"/>
    <a:srgbClr val="F1FAB2"/>
    <a:srgbClr val="FFFF6D"/>
    <a:srgbClr val="FFFF83"/>
    <a:srgbClr val="E5E5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15" autoAdjust="0"/>
    <p:restoredTop sz="94870" autoAdjust="0"/>
  </p:normalViewPr>
  <p:slideViewPr>
    <p:cSldViewPr>
      <p:cViewPr varScale="1">
        <p:scale>
          <a:sx n="77" d="100"/>
          <a:sy n="77" d="100"/>
        </p:scale>
        <p:origin x="245"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6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7266" name="Rectangle 2">
            <a:extLst>
              <a:ext uri="{FF2B5EF4-FFF2-40B4-BE49-F238E27FC236}">
                <a16:creationId xmlns:a16="http://schemas.microsoft.com/office/drawing/2014/main" id="{592A27DD-F2E5-4D08-B28A-E7C53BE60397}"/>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kumimoji="1" sz="1200">
                <a:solidFill>
                  <a:schemeClr val="tx1"/>
                </a:solidFill>
                <a:latin typeface="Times New Roman" pitchFamily="18" charset="0"/>
              </a:defRPr>
            </a:lvl1pPr>
          </a:lstStyle>
          <a:p>
            <a:pPr>
              <a:defRPr/>
            </a:pPr>
            <a:endParaRPr lang="zh-CN" altLang="en-US"/>
          </a:p>
        </p:txBody>
      </p:sp>
      <p:sp>
        <p:nvSpPr>
          <p:cNvPr id="267267" name="Rectangle 3">
            <a:extLst>
              <a:ext uri="{FF2B5EF4-FFF2-40B4-BE49-F238E27FC236}">
                <a16:creationId xmlns:a16="http://schemas.microsoft.com/office/drawing/2014/main" id="{7CB1B20E-1021-4052-A511-CE5635A8D6A1}"/>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defRPr kumimoji="1" sz="1200">
                <a:solidFill>
                  <a:schemeClr val="tx1"/>
                </a:solidFill>
                <a:latin typeface="Times New Roman" pitchFamily="18" charset="0"/>
              </a:defRPr>
            </a:lvl1pPr>
          </a:lstStyle>
          <a:p>
            <a:pPr>
              <a:defRPr/>
            </a:pPr>
            <a:endParaRPr lang="en-US" altLang="zh-CN"/>
          </a:p>
        </p:txBody>
      </p:sp>
      <p:sp>
        <p:nvSpPr>
          <p:cNvPr id="4100" name="Rectangle 4">
            <a:extLst>
              <a:ext uri="{FF2B5EF4-FFF2-40B4-BE49-F238E27FC236}">
                <a16:creationId xmlns:a16="http://schemas.microsoft.com/office/drawing/2014/main" id="{DB89CA02-037D-4901-8B27-5F7360DD8DE0}"/>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7269" name="Rectangle 5">
            <a:extLst>
              <a:ext uri="{FF2B5EF4-FFF2-40B4-BE49-F238E27FC236}">
                <a16:creationId xmlns:a16="http://schemas.microsoft.com/office/drawing/2014/main" id="{B9D16A53-C328-4BD6-8F2A-3AE764F3E89C}"/>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67270" name="Rectangle 6">
            <a:extLst>
              <a:ext uri="{FF2B5EF4-FFF2-40B4-BE49-F238E27FC236}">
                <a16:creationId xmlns:a16="http://schemas.microsoft.com/office/drawing/2014/main" id="{A263C074-613B-4039-9D4F-9ECAE0EC90D6}"/>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defRPr kumimoji="1" sz="1200">
                <a:solidFill>
                  <a:schemeClr val="tx1"/>
                </a:solidFill>
                <a:latin typeface="Times New Roman" pitchFamily="18" charset="0"/>
              </a:defRPr>
            </a:lvl1pPr>
          </a:lstStyle>
          <a:p>
            <a:pPr>
              <a:defRPr/>
            </a:pPr>
            <a:endParaRPr lang="en-US" altLang="zh-CN"/>
          </a:p>
        </p:txBody>
      </p:sp>
      <p:sp>
        <p:nvSpPr>
          <p:cNvPr id="267271" name="Rectangle 7">
            <a:extLst>
              <a:ext uri="{FF2B5EF4-FFF2-40B4-BE49-F238E27FC236}">
                <a16:creationId xmlns:a16="http://schemas.microsoft.com/office/drawing/2014/main" id="{BD1736A2-F98C-44A6-A195-1D49063DE2EA}"/>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0"/>
              </a:spcBef>
              <a:defRPr kumimoji="1" sz="1200">
                <a:solidFill>
                  <a:schemeClr val="tx1"/>
                </a:solidFill>
                <a:latin typeface="Times New Roman" panose="02020603050405020304" pitchFamily="18" charset="0"/>
              </a:defRPr>
            </a:lvl1pPr>
          </a:lstStyle>
          <a:p>
            <a:pPr>
              <a:defRPr/>
            </a:pPr>
            <a:fld id="{593EB787-65F4-4876-AB27-0D17B83CDFCE}"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A22F8C82-27D8-40DE-9C61-6B7010AFB64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827E523-8EFB-40AE-A0AA-4719346F63D6}" type="slidenum">
              <a:rPr lang="zh-CN" altLang="en-US" smtClean="0"/>
              <a:pPr>
                <a:spcBef>
                  <a:spcPct val="0"/>
                </a:spcBef>
              </a:pPr>
              <a:t>3</a:t>
            </a:fld>
            <a:endParaRPr lang="en-US" altLang="zh-CN"/>
          </a:p>
        </p:txBody>
      </p:sp>
      <p:sp>
        <p:nvSpPr>
          <p:cNvPr id="8195" name="Rectangle 2">
            <a:extLst>
              <a:ext uri="{FF2B5EF4-FFF2-40B4-BE49-F238E27FC236}">
                <a16:creationId xmlns:a16="http://schemas.microsoft.com/office/drawing/2014/main" id="{4BE7FB27-AA51-4FA5-94D0-8D128F8AC9A0}"/>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6C9D2339-21D2-4027-8DE6-5916543ACC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Bef>
                <a:spcPct val="50000"/>
              </a:spcBef>
              <a:buFontTx/>
              <a:buNone/>
            </a:pPr>
            <a:r>
              <a:rPr kumimoji="1" lang="zh-CN" altLang="en-US" sz="1200" b="1" dirty="0">
                <a:solidFill>
                  <a:srgbClr val="FF0000"/>
                </a:solidFill>
                <a:latin typeface="Times New Roman" panose="02020603050405020304" pitchFamily="18" charset="0"/>
              </a:rPr>
              <a:t>思想</a:t>
            </a:r>
            <a:r>
              <a:rPr kumimoji="1" lang="zh-CN" altLang="en-US" sz="1200" dirty="0">
                <a:latin typeface="Times New Roman" panose="02020603050405020304" pitchFamily="18" charset="0"/>
              </a:rPr>
              <a:t>：一般情况下，对文法进行</a:t>
            </a:r>
            <a:r>
              <a:rPr kumimoji="1" lang="zh-CN" altLang="en-US" sz="1200" dirty="0">
                <a:solidFill>
                  <a:srgbClr val="FF0000"/>
                </a:solidFill>
                <a:latin typeface="Times New Roman" panose="02020603050405020304" pitchFamily="18" charset="0"/>
              </a:rPr>
              <a:t>消除左递归并提取左因子</a:t>
            </a:r>
          </a:p>
          <a:p>
            <a:pPr eaLnBrk="1" hangingPunct="1">
              <a:spcBef>
                <a:spcPct val="50000"/>
              </a:spcBef>
              <a:buFontTx/>
              <a:buNone/>
            </a:pPr>
            <a:r>
              <a:rPr kumimoji="1" lang="zh-CN" altLang="en-US" sz="1200" dirty="0">
                <a:latin typeface="Times New Roman" panose="02020603050405020304" pitchFamily="18" charset="0"/>
              </a:rPr>
              <a:t>可以避免回溯现象。针对这种文法设计的分析器称作</a:t>
            </a:r>
            <a:r>
              <a:rPr kumimoji="1" lang="zh-CN" altLang="en-US" sz="1200" b="1" dirty="0">
                <a:solidFill>
                  <a:srgbClr val="0000FF"/>
                </a:solidFill>
                <a:latin typeface="Times New Roman" panose="02020603050405020304" pitchFamily="18" charset="0"/>
              </a:rPr>
              <a:t>递归</a:t>
            </a:r>
          </a:p>
          <a:p>
            <a:pPr eaLnBrk="1" hangingPunct="1">
              <a:spcBef>
                <a:spcPct val="50000"/>
              </a:spcBef>
              <a:buFontTx/>
              <a:buNone/>
            </a:pPr>
            <a:r>
              <a:rPr kumimoji="1" lang="zh-CN" altLang="en-US" sz="1200" b="1" dirty="0">
                <a:solidFill>
                  <a:srgbClr val="0000FF"/>
                </a:solidFill>
                <a:latin typeface="Times New Roman" panose="02020603050405020304" pitchFamily="18" charset="0"/>
              </a:rPr>
              <a:t>预测分析器</a:t>
            </a:r>
            <a:r>
              <a:rPr kumimoji="1" lang="zh-CN" altLang="en-US" sz="1200" dirty="0">
                <a:latin typeface="Times New Roman" panose="02020603050405020304" pitchFamily="18" charset="0"/>
              </a:rPr>
              <a:t>。</a:t>
            </a:r>
          </a:p>
          <a:p>
            <a:endParaRPr lang="zh-CN" altLang="en-US" dirty="0"/>
          </a:p>
        </p:txBody>
      </p:sp>
      <p:sp>
        <p:nvSpPr>
          <p:cNvPr id="4" name="灯片编号占位符 3"/>
          <p:cNvSpPr>
            <a:spLocks noGrp="1"/>
          </p:cNvSpPr>
          <p:nvPr>
            <p:ph type="sldNum" sz="quarter" idx="10"/>
          </p:nvPr>
        </p:nvSpPr>
        <p:spPr/>
        <p:txBody>
          <a:bodyPr/>
          <a:lstStyle/>
          <a:p>
            <a:pPr>
              <a:defRPr/>
            </a:pPr>
            <a:fld id="{593EB787-65F4-4876-AB27-0D17B83CDFCE}" type="slidenum">
              <a:rPr lang="zh-CN" altLang="en-US" smtClean="0"/>
              <a:pPr>
                <a:defRPr/>
              </a:pPr>
              <a:t>10</a:t>
            </a:fld>
            <a:endParaRPr lang="en-US" altLang="zh-CN"/>
          </a:p>
        </p:txBody>
      </p:sp>
    </p:spTree>
    <p:extLst>
      <p:ext uri="{BB962C8B-B14F-4D97-AF65-F5344CB8AC3E}">
        <p14:creationId xmlns:p14="http://schemas.microsoft.com/office/powerpoint/2010/main" val="1374967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93EB787-65F4-4876-AB27-0D17B83CDFCE}" type="slidenum">
              <a:rPr lang="zh-CN" altLang="en-US" smtClean="0"/>
              <a:pPr>
                <a:defRPr/>
              </a:pPr>
              <a:t>35</a:t>
            </a:fld>
            <a:endParaRPr lang="en-US" altLang="zh-CN"/>
          </a:p>
        </p:txBody>
      </p:sp>
    </p:spTree>
    <p:extLst>
      <p:ext uri="{BB962C8B-B14F-4D97-AF65-F5344CB8AC3E}">
        <p14:creationId xmlns:p14="http://schemas.microsoft.com/office/powerpoint/2010/main" val="2111318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solidFill>
                  <a:srgbClr val="002060"/>
                </a:solidFill>
              </a:rPr>
              <a:t>S</a:t>
            </a:r>
            <a:r>
              <a:rPr lang="en-US" altLang="zh-CN" dirty="0">
                <a:solidFill>
                  <a:srgbClr val="002060"/>
                </a:solidFill>
                <a:latin typeface="宋体" panose="02010600030101010101" pitchFamily="2" charset="-122"/>
              </a:rPr>
              <a:t>’</a:t>
            </a:r>
            <a:r>
              <a:rPr lang="en-US" altLang="zh-CN" dirty="0">
                <a:solidFill>
                  <a:srgbClr val="002060"/>
                </a:solidFill>
              </a:rPr>
              <a:t>-&gt;</a:t>
            </a:r>
            <a:r>
              <a:rPr lang="en-US" altLang="zh-CN" dirty="0" err="1">
                <a:solidFill>
                  <a:srgbClr val="002060"/>
                </a:solidFill>
              </a:rPr>
              <a:t>eS</a:t>
            </a:r>
            <a:r>
              <a:rPr lang="en-US" altLang="zh-CN" dirty="0">
                <a:solidFill>
                  <a:srgbClr val="002060"/>
                </a:solidFill>
              </a:rPr>
              <a:t> </a:t>
            </a:r>
            <a:r>
              <a:rPr lang="zh-CN" altLang="en-US" dirty="0">
                <a:solidFill>
                  <a:srgbClr val="002060"/>
                </a:solidFill>
              </a:rPr>
              <a:t>这个选择就相当于把</a:t>
            </a:r>
            <a:r>
              <a:rPr lang="en-US" altLang="zh-CN" dirty="0">
                <a:solidFill>
                  <a:srgbClr val="002060"/>
                </a:solidFill>
              </a:rPr>
              <a:t>else</a:t>
            </a:r>
            <a:r>
              <a:rPr lang="zh-CN" altLang="en-US" dirty="0">
                <a:solidFill>
                  <a:srgbClr val="002060"/>
                </a:solidFill>
              </a:rPr>
              <a:t>和前面最近的</a:t>
            </a:r>
            <a:r>
              <a:rPr lang="en-US" altLang="zh-CN" dirty="0">
                <a:solidFill>
                  <a:srgbClr val="002060"/>
                </a:solidFill>
              </a:rPr>
              <a:t>then</a:t>
            </a:r>
            <a:r>
              <a:rPr lang="zh-CN" altLang="en-US" dirty="0">
                <a:solidFill>
                  <a:srgbClr val="002060"/>
                </a:solidFill>
              </a:rPr>
              <a:t>关联起来。如果选</a:t>
            </a:r>
            <a:r>
              <a:rPr kumimoji="0" lang="en-US" altLang="zh-CN" sz="1200" b="1" i="1" u="none" strike="noStrike" cap="none" normalizeH="0" baseline="0" dirty="0">
                <a:ln>
                  <a:noFill/>
                </a:ln>
                <a:solidFill>
                  <a:srgbClr val="A50021"/>
                </a:solidFill>
                <a:effectLst/>
                <a:latin typeface="Arial" panose="020B0604020202020204" pitchFamily="34" charset="0"/>
                <a:ea typeface="宋体" panose="02010600030101010101" pitchFamily="2" charset="-122"/>
              </a:rPr>
              <a:t>S′—</a:t>
            </a:r>
            <a:r>
              <a:rPr kumimoji="0" lang="zh-CN" altLang="en-US" sz="1200" b="1" i="1" u="none" strike="noStrike" cap="none" normalizeH="0" baseline="0" dirty="0">
                <a:ln>
                  <a:noFill/>
                </a:ln>
                <a:solidFill>
                  <a:srgbClr val="A50021"/>
                </a:solidFill>
                <a:effectLst/>
                <a:latin typeface="Arial" panose="020B0604020202020204" pitchFamily="34" charset="0"/>
                <a:ea typeface="宋体" panose="02010600030101010101" pitchFamily="2" charset="-122"/>
              </a:rPr>
              <a:t>＞ </a:t>
            </a:r>
            <a:r>
              <a:rPr kumimoji="0" lang="el-GR" altLang="zh-CN" sz="1200" b="1" i="1" u="none" strike="noStrike" cap="none" normalizeH="0" baseline="0" dirty="0">
                <a:ln>
                  <a:noFill/>
                </a:ln>
                <a:solidFill>
                  <a:srgbClr val="A50021"/>
                </a:solidFill>
                <a:effectLst/>
                <a:latin typeface="Arial" panose="020B0604020202020204" pitchFamily="34" charset="0"/>
                <a:ea typeface="宋体" panose="02010600030101010101" pitchFamily="2" charset="-122"/>
              </a:rPr>
              <a:t>ε</a:t>
            </a:r>
            <a:r>
              <a:rPr kumimoji="0" lang="zh-CN" altLang="en-US" sz="1200" b="1" i="1" u="none" strike="noStrike" cap="none" normalizeH="0" baseline="0" dirty="0">
                <a:ln>
                  <a:noFill/>
                </a:ln>
                <a:solidFill>
                  <a:srgbClr val="A50021"/>
                </a:solidFill>
                <a:effectLst/>
                <a:latin typeface="Arial" panose="020B0604020202020204" pitchFamily="34" charset="0"/>
                <a:ea typeface="宋体" panose="02010600030101010101" pitchFamily="2" charset="-122"/>
              </a:rPr>
              <a:t>，将使得</a:t>
            </a:r>
            <a:r>
              <a:rPr kumimoji="0" lang="en-US" altLang="zh-CN" sz="1200" b="1" i="1" u="none" strike="noStrike" cap="none" normalizeH="0" baseline="0" dirty="0">
                <a:ln>
                  <a:noFill/>
                </a:ln>
                <a:solidFill>
                  <a:srgbClr val="A50021"/>
                </a:solidFill>
                <a:effectLst/>
                <a:latin typeface="Arial" panose="020B0604020202020204" pitchFamily="34" charset="0"/>
                <a:ea typeface="宋体" panose="02010600030101010101" pitchFamily="2" charset="-122"/>
              </a:rPr>
              <a:t>else</a:t>
            </a:r>
            <a:r>
              <a:rPr kumimoji="0" lang="zh-CN" altLang="en-US" sz="1200" b="1" i="1" u="none" strike="noStrike" cap="none" normalizeH="0" baseline="0" dirty="0">
                <a:ln>
                  <a:noFill/>
                </a:ln>
                <a:solidFill>
                  <a:srgbClr val="A50021"/>
                </a:solidFill>
                <a:effectLst/>
                <a:latin typeface="Arial" panose="020B0604020202020204" pitchFamily="34" charset="0"/>
                <a:ea typeface="宋体" panose="02010600030101010101" pitchFamily="2" charset="-122"/>
              </a:rPr>
              <a:t>永远不可能被放到栈中或者从输入中被消除，因此选择这个产生式一定是错误的。</a:t>
            </a:r>
            <a:endParaRPr kumimoji="0" lang="en-US" altLang="zh-CN" sz="1200" b="1" i="1" u="none" strike="noStrike" cap="none" normalizeH="0" baseline="0" dirty="0">
              <a:ln>
                <a:noFill/>
              </a:ln>
              <a:solidFill>
                <a:srgbClr val="A50021"/>
              </a:solidFill>
              <a:effectLst/>
              <a:latin typeface="Arial" panose="020B0604020202020204" pitchFamily="34" charset="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593EB787-65F4-4876-AB27-0D17B83CDFCE}" type="slidenum">
              <a:rPr lang="zh-CN" altLang="en-US" smtClean="0"/>
              <a:pPr>
                <a:defRPr/>
              </a:pPr>
              <a:t>61</a:t>
            </a:fld>
            <a:endParaRPr lang="en-US" altLang="zh-CN"/>
          </a:p>
        </p:txBody>
      </p:sp>
    </p:spTree>
    <p:extLst>
      <p:ext uri="{BB962C8B-B14F-4D97-AF65-F5344CB8AC3E}">
        <p14:creationId xmlns:p14="http://schemas.microsoft.com/office/powerpoint/2010/main" val="689770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B32B0A73-EB23-4376-80D5-04A758EC5C8B}"/>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C42FB181-06BE-4753-997C-5658188A3FA4}"/>
              </a:ext>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37620814-AAF4-401D-B2CA-4CF062A8F2C9}"/>
              </a:ext>
            </a:extLst>
          </p:cNvPr>
          <p:cNvSpPr>
            <a:spLocks noGrp="1"/>
          </p:cNvSpPr>
          <p:nvPr>
            <p:ph type="sldNum" sz="quarter" idx="12"/>
          </p:nvPr>
        </p:nvSpPr>
        <p:spPr/>
        <p:txBody>
          <a:bodyPr/>
          <a:lstStyle>
            <a:lvl1pPr>
              <a:defRPr/>
            </a:lvl1pPr>
          </a:lstStyle>
          <a:p>
            <a:pPr>
              <a:defRPr/>
            </a:pPr>
            <a:fld id="{BD7C2D20-4B81-4618-9ECD-EDEE459A53D3}" type="slidenum">
              <a:rPr lang="zh-CN" altLang="en-US"/>
              <a:pPr>
                <a:defRPr/>
              </a:pPr>
              <a:t>‹#›</a:t>
            </a:fld>
            <a:endParaRPr lang="en-US" altLang="zh-CN"/>
          </a:p>
        </p:txBody>
      </p:sp>
    </p:spTree>
    <p:extLst>
      <p:ext uri="{BB962C8B-B14F-4D97-AF65-F5344CB8AC3E}">
        <p14:creationId xmlns:p14="http://schemas.microsoft.com/office/powerpoint/2010/main" val="519320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E66876D-35AD-4F62-A87C-940DFC7E5B9B}"/>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DE628817-D373-45D4-8A72-5BBE4FEAED63}"/>
              </a:ext>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62F657CA-6775-4710-96CA-9AC695EF0AD7}"/>
              </a:ext>
            </a:extLst>
          </p:cNvPr>
          <p:cNvSpPr>
            <a:spLocks noGrp="1"/>
          </p:cNvSpPr>
          <p:nvPr>
            <p:ph type="sldNum" sz="quarter" idx="12"/>
          </p:nvPr>
        </p:nvSpPr>
        <p:spPr/>
        <p:txBody>
          <a:bodyPr/>
          <a:lstStyle>
            <a:lvl1pPr>
              <a:defRPr/>
            </a:lvl1pPr>
          </a:lstStyle>
          <a:p>
            <a:pPr>
              <a:defRPr/>
            </a:pPr>
            <a:fld id="{61438C85-40D3-4820-B35A-ACEBECD6711F}" type="slidenum">
              <a:rPr lang="zh-CN" altLang="en-US"/>
              <a:pPr>
                <a:defRPr/>
              </a:pPr>
              <a:t>‹#›</a:t>
            </a:fld>
            <a:endParaRPr lang="en-US" altLang="zh-CN"/>
          </a:p>
        </p:txBody>
      </p:sp>
    </p:spTree>
    <p:extLst>
      <p:ext uri="{BB962C8B-B14F-4D97-AF65-F5344CB8AC3E}">
        <p14:creationId xmlns:p14="http://schemas.microsoft.com/office/powerpoint/2010/main" val="3197802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F7FBD3F-A2A7-44E1-8939-5304FB8CAF75}"/>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3877F20F-6165-464D-BE49-7D733A43672F}"/>
              </a:ext>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7E82717D-3EE1-4A3E-83F6-805B68268325}"/>
              </a:ext>
            </a:extLst>
          </p:cNvPr>
          <p:cNvSpPr>
            <a:spLocks noGrp="1"/>
          </p:cNvSpPr>
          <p:nvPr>
            <p:ph type="sldNum" sz="quarter" idx="12"/>
          </p:nvPr>
        </p:nvSpPr>
        <p:spPr/>
        <p:txBody>
          <a:bodyPr/>
          <a:lstStyle>
            <a:lvl1pPr>
              <a:defRPr/>
            </a:lvl1pPr>
          </a:lstStyle>
          <a:p>
            <a:pPr>
              <a:defRPr/>
            </a:pPr>
            <a:fld id="{DF14376D-375E-4EC8-A7A0-AAF10D9356D9}" type="slidenum">
              <a:rPr lang="zh-CN" altLang="en-US"/>
              <a:pPr>
                <a:defRPr/>
              </a:pPr>
              <a:t>‹#›</a:t>
            </a:fld>
            <a:endParaRPr lang="en-US" altLang="zh-CN"/>
          </a:p>
        </p:txBody>
      </p:sp>
    </p:spTree>
    <p:extLst>
      <p:ext uri="{BB962C8B-B14F-4D97-AF65-F5344CB8AC3E}">
        <p14:creationId xmlns:p14="http://schemas.microsoft.com/office/powerpoint/2010/main" val="37321075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表格占位符 2"/>
          <p:cNvSpPr>
            <a:spLocks noGrp="1"/>
          </p:cNvSpPr>
          <p:nvPr>
            <p:ph type="tbl" idx="1"/>
          </p:nvPr>
        </p:nvSpPr>
        <p:spPr>
          <a:xfrm>
            <a:off x="685800" y="1981200"/>
            <a:ext cx="7772400" cy="4114800"/>
          </a:xfrm>
        </p:spPr>
        <p:txBody>
          <a:bodyPr rtlCol="0">
            <a:normAutofit/>
          </a:bodyPr>
          <a:lstStyle/>
          <a:p>
            <a:pPr lvl="0"/>
            <a:endParaRPr lang="zh-CN" altLang="en-US" noProof="0"/>
          </a:p>
        </p:txBody>
      </p:sp>
      <p:sp>
        <p:nvSpPr>
          <p:cNvPr id="4" name="日期占位符 3">
            <a:extLst>
              <a:ext uri="{FF2B5EF4-FFF2-40B4-BE49-F238E27FC236}">
                <a16:creationId xmlns:a16="http://schemas.microsoft.com/office/drawing/2014/main" id="{B81202F5-899F-4A03-8ACD-0FAE2F0743E1}"/>
              </a:ext>
            </a:extLst>
          </p:cNvPr>
          <p:cNvSpPr>
            <a:spLocks noGrp="1"/>
          </p:cNvSpPr>
          <p:nvPr>
            <p:ph type="dt" sz="half" idx="10"/>
          </p:nvPr>
        </p:nvSpPr>
        <p:spPr>
          <a:xfrm>
            <a:off x="685800" y="6248400"/>
            <a:ext cx="1905000" cy="457200"/>
          </a:xfrm>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3A7153E9-BFA6-4AA9-B4CD-AD73757CED2C}"/>
              </a:ext>
            </a:extLst>
          </p:cNvPr>
          <p:cNvSpPr>
            <a:spLocks noGrp="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8AFBE331-FF49-4B0B-8281-8011951E028C}"/>
              </a:ext>
            </a:extLst>
          </p:cNvPr>
          <p:cNvSpPr>
            <a:spLocks noGrp="1"/>
          </p:cNvSpPr>
          <p:nvPr>
            <p:ph type="sldNum" sz="quarter" idx="12"/>
          </p:nvPr>
        </p:nvSpPr>
        <p:spPr>
          <a:xfrm>
            <a:off x="6553200" y="6248400"/>
            <a:ext cx="1905000" cy="457200"/>
          </a:xfrm>
        </p:spPr>
        <p:txBody>
          <a:bodyPr/>
          <a:lstStyle>
            <a:lvl1pPr>
              <a:defRPr/>
            </a:lvl1pPr>
          </a:lstStyle>
          <a:p>
            <a:pPr>
              <a:defRPr/>
            </a:pPr>
            <a:fld id="{F8C5EE70-7238-47FB-9FF1-BC719EF73268}" type="slidenum">
              <a:rPr lang="zh-CN" altLang="en-US"/>
              <a:pPr>
                <a:defRPr/>
              </a:pPr>
              <a:t>‹#›</a:t>
            </a:fld>
            <a:endParaRPr lang="en-US" altLang="zh-CN"/>
          </a:p>
        </p:txBody>
      </p:sp>
    </p:spTree>
    <p:extLst>
      <p:ext uri="{BB962C8B-B14F-4D97-AF65-F5344CB8AC3E}">
        <p14:creationId xmlns:p14="http://schemas.microsoft.com/office/powerpoint/2010/main" val="8246139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4C512BBE-8E9F-44B7-8BDD-E5FF26D462AD}"/>
              </a:ext>
            </a:extLst>
          </p:cNvPr>
          <p:cNvSpPr>
            <a:spLocks noGrp="1"/>
          </p:cNvSpPr>
          <p:nvPr>
            <p:ph type="dt" sz="half" idx="10"/>
          </p:nvPr>
        </p:nvSpPr>
        <p:spPr/>
        <p:txBody>
          <a:bodyPr/>
          <a:lstStyle>
            <a:lvl1pPr>
              <a:defRPr/>
            </a:lvl1pPr>
          </a:lstStyle>
          <a:p>
            <a:pPr>
              <a:defRPr/>
            </a:pPr>
            <a:endParaRPr lang="en-US" altLang="zh-CN"/>
          </a:p>
        </p:txBody>
      </p:sp>
      <p:sp>
        <p:nvSpPr>
          <p:cNvPr id="6" name="页脚占位符 4">
            <a:extLst>
              <a:ext uri="{FF2B5EF4-FFF2-40B4-BE49-F238E27FC236}">
                <a16:creationId xmlns:a16="http://schemas.microsoft.com/office/drawing/2014/main" id="{7E16F67E-F17E-42B1-9407-894F3EC6A7C0}"/>
              </a:ext>
            </a:extLst>
          </p:cNvPr>
          <p:cNvSpPr>
            <a:spLocks noGrp="1"/>
          </p:cNvSpPr>
          <p:nvPr>
            <p:ph type="ftr" sz="quarter" idx="11"/>
          </p:nvPr>
        </p:nvSpPr>
        <p:spPr/>
        <p:txBody>
          <a:bodyPr/>
          <a:lstStyle>
            <a:lvl1pPr>
              <a:defRPr/>
            </a:lvl1pPr>
          </a:lstStyle>
          <a:p>
            <a:pPr>
              <a:defRPr/>
            </a:pPr>
            <a:endParaRPr lang="en-US" altLang="zh-CN"/>
          </a:p>
        </p:txBody>
      </p:sp>
      <p:sp>
        <p:nvSpPr>
          <p:cNvPr id="7" name="灯片编号占位符 5">
            <a:extLst>
              <a:ext uri="{FF2B5EF4-FFF2-40B4-BE49-F238E27FC236}">
                <a16:creationId xmlns:a16="http://schemas.microsoft.com/office/drawing/2014/main" id="{BB81CA36-F08A-4DFB-AED0-4108C57473D5}"/>
              </a:ext>
            </a:extLst>
          </p:cNvPr>
          <p:cNvSpPr>
            <a:spLocks noGrp="1"/>
          </p:cNvSpPr>
          <p:nvPr>
            <p:ph type="sldNum" sz="quarter" idx="12"/>
          </p:nvPr>
        </p:nvSpPr>
        <p:spPr/>
        <p:txBody>
          <a:bodyPr/>
          <a:lstStyle>
            <a:lvl1pPr>
              <a:defRPr/>
            </a:lvl1pPr>
          </a:lstStyle>
          <a:p>
            <a:pPr>
              <a:defRPr/>
            </a:pPr>
            <a:fld id="{5C785D3C-E4EB-4C80-9C49-5D4E15E3D14D}" type="slidenum">
              <a:rPr lang="zh-CN" altLang="en-US"/>
              <a:pPr>
                <a:defRPr/>
              </a:pPr>
              <a:t>‹#›</a:t>
            </a:fld>
            <a:endParaRPr lang="en-US" altLang="zh-CN"/>
          </a:p>
        </p:txBody>
      </p:sp>
    </p:spTree>
    <p:extLst>
      <p:ext uri="{BB962C8B-B14F-4D97-AF65-F5344CB8AC3E}">
        <p14:creationId xmlns:p14="http://schemas.microsoft.com/office/powerpoint/2010/main" val="37534028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99ED145-B813-451F-BAE1-A241EF6B4C3E}"/>
              </a:ext>
            </a:extLst>
          </p:cNvPr>
          <p:cNvSpPr>
            <a:spLocks noGrp="1"/>
          </p:cNvSpPr>
          <p:nvPr>
            <p:ph/>
          </p:nvPr>
        </p:nvSpPr>
        <p:spPr>
          <a:xfrm>
            <a:off x="301625" y="609600"/>
            <a:ext cx="8540750" cy="54895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a:extLst>
              <a:ext uri="{FF2B5EF4-FFF2-40B4-BE49-F238E27FC236}">
                <a16:creationId xmlns:a16="http://schemas.microsoft.com/office/drawing/2014/main" id="{8C3DCB45-0826-4EE3-8201-A4AE0AFE9261}"/>
              </a:ext>
            </a:extLst>
          </p:cNvPr>
          <p:cNvSpPr>
            <a:spLocks noGrp="1"/>
          </p:cNvSpPr>
          <p:nvPr>
            <p:ph type="dt" sz="half" idx="10"/>
          </p:nvPr>
        </p:nvSpPr>
        <p:spPr>
          <a:xfrm>
            <a:off x="301625" y="6245225"/>
            <a:ext cx="2289175" cy="476250"/>
          </a:xfrm>
        </p:spPr>
        <p:txBody>
          <a:bodyPr/>
          <a:lstStyle>
            <a:lvl1pPr>
              <a:defRPr/>
            </a:lvl1pPr>
          </a:lstStyle>
          <a:p>
            <a:pPr>
              <a:defRPr/>
            </a:pPr>
            <a:endParaRPr lang="en-US" altLang="zh-CN"/>
          </a:p>
        </p:txBody>
      </p:sp>
      <p:sp>
        <p:nvSpPr>
          <p:cNvPr id="4" name="页脚占位符 3">
            <a:extLst>
              <a:ext uri="{FF2B5EF4-FFF2-40B4-BE49-F238E27FC236}">
                <a16:creationId xmlns:a16="http://schemas.microsoft.com/office/drawing/2014/main" id="{1BB8E445-1588-4BA9-A7D0-F61163D71555}"/>
              </a:ext>
            </a:extLst>
          </p:cNvPr>
          <p:cNvSpPr>
            <a:spLocks noGrp="1"/>
          </p:cNvSpPr>
          <p:nvPr>
            <p:ph type="ftr" sz="quarter" idx="11"/>
          </p:nvPr>
        </p:nvSpPr>
        <p:spPr>
          <a:xfrm>
            <a:off x="3124200" y="6245225"/>
            <a:ext cx="2895600" cy="476250"/>
          </a:xfrm>
        </p:spPr>
        <p:txBody>
          <a:bodyPr/>
          <a:lstStyle>
            <a:lvl1pPr>
              <a:defRPr/>
            </a:lvl1pPr>
          </a:lstStyle>
          <a:p>
            <a:pPr>
              <a:defRPr/>
            </a:pPr>
            <a:endParaRPr lang="en-US" altLang="zh-CN"/>
          </a:p>
        </p:txBody>
      </p:sp>
      <p:sp>
        <p:nvSpPr>
          <p:cNvPr id="5" name="灯片编号占位符 4">
            <a:extLst>
              <a:ext uri="{FF2B5EF4-FFF2-40B4-BE49-F238E27FC236}">
                <a16:creationId xmlns:a16="http://schemas.microsoft.com/office/drawing/2014/main" id="{0000F92E-81DB-48C8-8F4F-6C4166E609C2}"/>
              </a:ext>
            </a:extLst>
          </p:cNvPr>
          <p:cNvSpPr>
            <a:spLocks noGrp="1"/>
          </p:cNvSpPr>
          <p:nvPr>
            <p:ph type="sldNum" sz="quarter" idx="12"/>
          </p:nvPr>
        </p:nvSpPr>
        <p:spPr>
          <a:xfrm>
            <a:off x="6553200" y="6245225"/>
            <a:ext cx="2289175" cy="476250"/>
          </a:xfrm>
        </p:spPr>
        <p:txBody>
          <a:bodyPr/>
          <a:lstStyle>
            <a:lvl1pPr>
              <a:defRPr/>
            </a:lvl1pPr>
          </a:lstStyle>
          <a:p>
            <a:pPr>
              <a:defRPr/>
            </a:pPr>
            <a:fld id="{A4ABCA6F-C27D-4BB7-B33D-E2DEFFD43DA6}" type="slidenum">
              <a:rPr lang="en-US" altLang="zh-CN"/>
              <a:pPr>
                <a:defRPr/>
              </a:pPr>
              <a:t>‹#›</a:t>
            </a:fld>
            <a:endParaRPr lang="en-US" altLang="zh-CN"/>
          </a:p>
        </p:txBody>
      </p:sp>
    </p:spTree>
    <p:extLst>
      <p:ext uri="{BB962C8B-B14F-4D97-AF65-F5344CB8AC3E}">
        <p14:creationId xmlns:p14="http://schemas.microsoft.com/office/powerpoint/2010/main" val="1250632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04DA70C-A57C-4FAF-877D-3247127261FF}"/>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F42A731D-075D-41A7-BCA4-95B9D51CB10F}"/>
              </a:ext>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849E866F-A8DF-4F31-99C7-D790611CD9FE}"/>
              </a:ext>
            </a:extLst>
          </p:cNvPr>
          <p:cNvSpPr>
            <a:spLocks noGrp="1"/>
          </p:cNvSpPr>
          <p:nvPr>
            <p:ph type="sldNum" sz="quarter" idx="12"/>
          </p:nvPr>
        </p:nvSpPr>
        <p:spPr/>
        <p:txBody>
          <a:bodyPr/>
          <a:lstStyle>
            <a:lvl1pPr>
              <a:defRPr/>
            </a:lvl1pPr>
          </a:lstStyle>
          <a:p>
            <a:pPr>
              <a:defRPr/>
            </a:pPr>
            <a:fld id="{E7289F8E-7B13-4B2D-A1FF-DFAD51A21847}" type="slidenum">
              <a:rPr lang="zh-CN" altLang="en-US"/>
              <a:pPr>
                <a:defRPr/>
              </a:pPr>
              <a:t>‹#›</a:t>
            </a:fld>
            <a:endParaRPr lang="en-US" altLang="zh-CN"/>
          </a:p>
        </p:txBody>
      </p:sp>
    </p:spTree>
    <p:extLst>
      <p:ext uri="{BB962C8B-B14F-4D97-AF65-F5344CB8AC3E}">
        <p14:creationId xmlns:p14="http://schemas.microsoft.com/office/powerpoint/2010/main" val="791345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5AC7E2E-43B0-4D0B-8D70-A50CDEA3CF5F}"/>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3AF743C6-CA3F-4C50-9F9A-020F2E4D911C}"/>
              </a:ext>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C4F3B66C-E3F4-4568-9090-E0C64F0AE189}"/>
              </a:ext>
            </a:extLst>
          </p:cNvPr>
          <p:cNvSpPr>
            <a:spLocks noGrp="1"/>
          </p:cNvSpPr>
          <p:nvPr>
            <p:ph type="sldNum" sz="quarter" idx="12"/>
          </p:nvPr>
        </p:nvSpPr>
        <p:spPr/>
        <p:txBody>
          <a:bodyPr/>
          <a:lstStyle>
            <a:lvl1pPr>
              <a:defRPr/>
            </a:lvl1pPr>
          </a:lstStyle>
          <a:p>
            <a:pPr>
              <a:defRPr/>
            </a:pPr>
            <a:fld id="{A0D1A964-9606-4206-95CE-164AAE11C2D9}" type="slidenum">
              <a:rPr lang="zh-CN" altLang="en-US"/>
              <a:pPr>
                <a:defRPr/>
              </a:pPr>
              <a:t>‹#›</a:t>
            </a:fld>
            <a:endParaRPr lang="en-US" altLang="zh-CN"/>
          </a:p>
        </p:txBody>
      </p:sp>
    </p:spTree>
    <p:extLst>
      <p:ext uri="{BB962C8B-B14F-4D97-AF65-F5344CB8AC3E}">
        <p14:creationId xmlns:p14="http://schemas.microsoft.com/office/powerpoint/2010/main" val="1734824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05071DB0-180E-45BA-B8DF-BF42B38A6AC1}"/>
              </a:ext>
            </a:extLst>
          </p:cNvPr>
          <p:cNvSpPr>
            <a:spLocks noGrp="1"/>
          </p:cNvSpPr>
          <p:nvPr>
            <p:ph type="dt" sz="half" idx="10"/>
          </p:nvPr>
        </p:nvSpPr>
        <p:spPr/>
        <p:txBody>
          <a:bodyPr/>
          <a:lstStyle>
            <a:lvl1pPr>
              <a:defRPr/>
            </a:lvl1pPr>
          </a:lstStyle>
          <a:p>
            <a:pPr>
              <a:defRPr/>
            </a:pPr>
            <a:endParaRPr lang="en-US" altLang="zh-CN"/>
          </a:p>
        </p:txBody>
      </p:sp>
      <p:sp>
        <p:nvSpPr>
          <p:cNvPr id="6" name="页脚占位符 4">
            <a:extLst>
              <a:ext uri="{FF2B5EF4-FFF2-40B4-BE49-F238E27FC236}">
                <a16:creationId xmlns:a16="http://schemas.microsoft.com/office/drawing/2014/main" id="{EF41416C-FFFF-48EE-BE9C-E9BDF086D22A}"/>
              </a:ext>
            </a:extLst>
          </p:cNvPr>
          <p:cNvSpPr>
            <a:spLocks noGrp="1"/>
          </p:cNvSpPr>
          <p:nvPr>
            <p:ph type="ftr" sz="quarter" idx="11"/>
          </p:nvPr>
        </p:nvSpPr>
        <p:spPr/>
        <p:txBody>
          <a:bodyPr/>
          <a:lstStyle>
            <a:lvl1pPr>
              <a:defRPr/>
            </a:lvl1pPr>
          </a:lstStyle>
          <a:p>
            <a:pPr>
              <a:defRPr/>
            </a:pPr>
            <a:endParaRPr lang="en-US" altLang="zh-CN"/>
          </a:p>
        </p:txBody>
      </p:sp>
      <p:sp>
        <p:nvSpPr>
          <p:cNvPr id="7" name="灯片编号占位符 5">
            <a:extLst>
              <a:ext uri="{FF2B5EF4-FFF2-40B4-BE49-F238E27FC236}">
                <a16:creationId xmlns:a16="http://schemas.microsoft.com/office/drawing/2014/main" id="{61654BCF-5571-4DFE-8606-A5171BFE7B06}"/>
              </a:ext>
            </a:extLst>
          </p:cNvPr>
          <p:cNvSpPr>
            <a:spLocks noGrp="1"/>
          </p:cNvSpPr>
          <p:nvPr>
            <p:ph type="sldNum" sz="quarter" idx="12"/>
          </p:nvPr>
        </p:nvSpPr>
        <p:spPr/>
        <p:txBody>
          <a:bodyPr/>
          <a:lstStyle>
            <a:lvl1pPr>
              <a:defRPr/>
            </a:lvl1pPr>
          </a:lstStyle>
          <a:p>
            <a:pPr>
              <a:defRPr/>
            </a:pPr>
            <a:fld id="{3B7E9684-70B6-4AA9-8DAE-C47455190F75}" type="slidenum">
              <a:rPr lang="zh-CN" altLang="en-US"/>
              <a:pPr>
                <a:defRPr/>
              </a:pPr>
              <a:t>‹#›</a:t>
            </a:fld>
            <a:endParaRPr lang="en-US" altLang="zh-CN"/>
          </a:p>
        </p:txBody>
      </p:sp>
    </p:spTree>
    <p:extLst>
      <p:ext uri="{BB962C8B-B14F-4D97-AF65-F5344CB8AC3E}">
        <p14:creationId xmlns:p14="http://schemas.microsoft.com/office/powerpoint/2010/main" val="670061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99BDD825-9987-4F3D-B225-48F1E7EB2E18}"/>
              </a:ext>
            </a:extLst>
          </p:cNvPr>
          <p:cNvSpPr>
            <a:spLocks noGrp="1"/>
          </p:cNvSpPr>
          <p:nvPr>
            <p:ph type="dt" sz="half" idx="10"/>
          </p:nvPr>
        </p:nvSpPr>
        <p:spPr/>
        <p:txBody>
          <a:bodyPr/>
          <a:lstStyle>
            <a:lvl1pPr>
              <a:defRPr/>
            </a:lvl1pPr>
          </a:lstStyle>
          <a:p>
            <a:pPr>
              <a:defRPr/>
            </a:pPr>
            <a:endParaRPr lang="en-US" altLang="zh-CN"/>
          </a:p>
        </p:txBody>
      </p:sp>
      <p:sp>
        <p:nvSpPr>
          <p:cNvPr id="8" name="页脚占位符 4">
            <a:extLst>
              <a:ext uri="{FF2B5EF4-FFF2-40B4-BE49-F238E27FC236}">
                <a16:creationId xmlns:a16="http://schemas.microsoft.com/office/drawing/2014/main" id="{4DCAD2EE-1900-4A9D-9B0E-7F3EE66C5315}"/>
              </a:ext>
            </a:extLst>
          </p:cNvPr>
          <p:cNvSpPr>
            <a:spLocks noGrp="1"/>
          </p:cNvSpPr>
          <p:nvPr>
            <p:ph type="ftr" sz="quarter" idx="11"/>
          </p:nvPr>
        </p:nvSpPr>
        <p:spPr/>
        <p:txBody>
          <a:bodyPr/>
          <a:lstStyle>
            <a:lvl1pPr>
              <a:defRPr/>
            </a:lvl1pPr>
          </a:lstStyle>
          <a:p>
            <a:pPr>
              <a:defRPr/>
            </a:pPr>
            <a:endParaRPr lang="en-US" altLang="zh-CN"/>
          </a:p>
        </p:txBody>
      </p:sp>
      <p:sp>
        <p:nvSpPr>
          <p:cNvPr id="9" name="灯片编号占位符 5">
            <a:extLst>
              <a:ext uri="{FF2B5EF4-FFF2-40B4-BE49-F238E27FC236}">
                <a16:creationId xmlns:a16="http://schemas.microsoft.com/office/drawing/2014/main" id="{B577A3C4-67AE-4A38-933B-1EA2CF9A9834}"/>
              </a:ext>
            </a:extLst>
          </p:cNvPr>
          <p:cNvSpPr>
            <a:spLocks noGrp="1"/>
          </p:cNvSpPr>
          <p:nvPr>
            <p:ph type="sldNum" sz="quarter" idx="12"/>
          </p:nvPr>
        </p:nvSpPr>
        <p:spPr/>
        <p:txBody>
          <a:bodyPr/>
          <a:lstStyle>
            <a:lvl1pPr>
              <a:defRPr/>
            </a:lvl1pPr>
          </a:lstStyle>
          <a:p>
            <a:pPr>
              <a:defRPr/>
            </a:pPr>
            <a:fld id="{46E3F702-43DE-4982-9581-9033B65F7CE8}" type="slidenum">
              <a:rPr lang="zh-CN" altLang="en-US"/>
              <a:pPr>
                <a:defRPr/>
              </a:pPr>
              <a:t>‹#›</a:t>
            </a:fld>
            <a:endParaRPr lang="en-US" altLang="zh-CN"/>
          </a:p>
        </p:txBody>
      </p:sp>
    </p:spTree>
    <p:extLst>
      <p:ext uri="{BB962C8B-B14F-4D97-AF65-F5344CB8AC3E}">
        <p14:creationId xmlns:p14="http://schemas.microsoft.com/office/powerpoint/2010/main" val="2935186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3EACEBA4-CC09-4F42-B3DD-ABC0FB347983}"/>
              </a:ext>
            </a:extLst>
          </p:cNvPr>
          <p:cNvSpPr>
            <a:spLocks noGrp="1"/>
          </p:cNvSpPr>
          <p:nvPr>
            <p:ph type="dt" sz="half" idx="10"/>
          </p:nvPr>
        </p:nvSpPr>
        <p:spPr/>
        <p:txBody>
          <a:bodyPr/>
          <a:lstStyle>
            <a:lvl1pPr>
              <a:defRPr/>
            </a:lvl1pPr>
          </a:lstStyle>
          <a:p>
            <a:pPr>
              <a:defRPr/>
            </a:pPr>
            <a:endParaRPr lang="en-US" altLang="zh-CN"/>
          </a:p>
        </p:txBody>
      </p:sp>
      <p:sp>
        <p:nvSpPr>
          <p:cNvPr id="4" name="页脚占位符 4">
            <a:extLst>
              <a:ext uri="{FF2B5EF4-FFF2-40B4-BE49-F238E27FC236}">
                <a16:creationId xmlns:a16="http://schemas.microsoft.com/office/drawing/2014/main" id="{991C8CAD-BB61-4BD2-B3C5-A319678C1E4D}"/>
              </a:ext>
            </a:extLst>
          </p:cNvPr>
          <p:cNvSpPr>
            <a:spLocks noGrp="1"/>
          </p:cNvSpPr>
          <p:nvPr>
            <p:ph type="ftr" sz="quarter" idx="11"/>
          </p:nvPr>
        </p:nvSpPr>
        <p:spPr/>
        <p:txBody>
          <a:bodyPr/>
          <a:lstStyle>
            <a:lvl1pPr>
              <a:defRPr/>
            </a:lvl1pPr>
          </a:lstStyle>
          <a:p>
            <a:pPr>
              <a:defRPr/>
            </a:pPr>
            <a:endParaRPr lang="en-US" altLang="zh-CN"/>
          </a:p>
        </p:txBody>
      </p:sp>
      <p:sp>
        <p:nvSpPr>
          <p:cNvPr id="5" name="灯片编号占位符 5">
            <a:extLst>
              <a:ext uri="{FF2B5EF4-FFF2-40B4-BE49-F238E27FC236}">
                <a16:creationId xmlns:a16="http://schemas.microsoft.com/office/drawing/2014/main" id="{D3F66454-DC1B-437D-BBF0-EF4E6AF2451E}"/>
              </a:ext>
            </a:extLst>
          </p:cNvPr>
          <p:cNvSpPr>
            <a:spLocks noGrp="1"/>
          </p:cNvSpPr>
          <p:nvPr>
            <p:ph type="sldNum" sz="quarter" idx="12"/>
          </p:nvPr>
        </p:nvSpPr>
        <p:spPr/>
        <p:txBody>
          <a:bodyPr/>
          <a:lstStyle>
            <a:lvl1pPr>
              <a:defRPr/>
            </a:lvl1pPr>
          </a:lstStyle>
          <a:p>
            <a:pPr>
              <a:defRPr/>
            </a:pPr>
            <a:fld id="{A849F510-16D0-40AC-9C2C-1A63F666A880}" type="slidenum">
              <a:rPr lang="zh-CN" altLang="en-US"/>
              <a:pPr>
                <a:defRPr/>
              </a:pPr>
              <a:t>‹#›</a:t>
            </a:fld>
            <a:endParaRPr lang="en-US" altLang="zh-CN"/>
          </a:p>
        </p:txBody>
      </p:sp>
    </p:spTree>
    <p:extLst>
      <p:ext uri="{BB962C8B-B14F-4D97-AF65-F5344CB8AC3E}">
        <p14:creationId xmlns:p14="http://schemas.microsoft.com/office/powerpoint/2010/main" val="2993345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D705A0D6-75D9-489E-9017-F61E6EC0A79C}"/>
              </a:ext>
            </a:extLst>
          </p:cNvPr>
          <p:cNvSpPr>
            <a:spLocks noGrp="1"/>
          </p:cNvSpPr>
          <p:nvPr>
            <p:ph type="dt" sz="half" idx="10"/>
          </p:nvPr>
        </p:nvSpPr>
        <p:spPr/>
        <p:txBody>
          <a:bodyPr/>
          <a:lstStyle>
            <a:lvl1pPr>
              <a:defRPr/>
            </a:lvl1pPr>
          </a:lstStyle>
          <a:p>
            <a:pPr>
              <a:defRPr/>
            </a:pPr>
            <a:endParaRPr lang="en-US" altLang="zh-CN"/>
          </a:p>
        </p:txBody>
      </p:sp>
      <p:sp>
        <p:nvSpPr>
          <p:cNvPr id="3" name="页脚占位符 4">
            <a:extLst>
              <a:ext uri="{FF2B5EF4-FFF2-40B4-BE49-F238E27FC236}">
                <a16:creationId xmlns:a16="http://schemas.microsoft.com/office/drawing/2014/main" id="{82289E9D-F80D-4170-88BF-F89F3F42CF3A}"/>
              </a:ext>
            </a:extLst>
          </p:cNvPr>
          <p:cNvSpPr>
            <a:spLocks noGrp="1"/>
          </p:cNvSpPr>
          <p:nvPr>
            <p:ph type="ftr" sz="quarter" idx="11"/>
          </p:nvPr>
        </p:nvSpPr>
        <p:spPr/>
        <p:txBody>
          <a:bodyPr/>
          <a:lstStyle>
            <a:lvl1pPr>
              <a:defRPr/>
            </a:lvl1pPr>
          </a:lstStyle>
          <a:p>
            <a:pPr>
              <a:defRPr/>
            </a:pPr>
            <a:endParaRPr lang="en-US" altLang="zh-CN"/>
          </a:p>
        </p:txBody>
      </p:sp>
      <p:sp>
        <p:nvSpPr>
          <p:cNvPr id="4" name="灯片编号占位符 5">
            <a:extLst>
              <a:ext uri="{FF2B5EF4-FFF2-40B4-BE49-F238E27FC236}">
                <a16:creationId xmlns:a16="http://schemas.microsoft.com/office/drawing/2014/main" id="{214A935A-9A85-4406-8F02-5D79D550F4EC}"/>
              </a:ext>
            </a:extLst>
          </p:cNvPr>
          <p:cNvSpPr>
            <a:spLocks noGrp="1"/>
          </p:cNvSpPr>
          <p:nvPr>
            <p:ph type="sldNum" sz="quarter" idx="12"/>
          </p:nvPr>
        </p:nvSpPr>
        <p:spPr/>
        <p:txBody>
          <a:bodyPr/>
          <a:lstStyle>
            <a:lvl1pPr>
              <a:defRPr/>
            </a:lvl1pPr>
          </a:lstStyle>
          <a:p>
            <a:pPr>
              <a:defRPr/>
            </a:pPr>
            <a:fld id="{914390CB-1B75-4F96-BFD4-2FA139040251}" type="slidenum">
              <a:rPr lang="zh-CN" altLang="en-US"/>
              <a:pPr>
                <a:defRPr/>
              </a:pPr>
              <a:t>‹#›</a:t>
            </a:fld>
            <a:endParaRPr lang="en-US" altLang="zh-CN"/>
          </a:p>
        </p:txBody>
      </p:sp>
    </p:spTree>
    <p:extLst>
      <p:ext uri="{BB962C8B-B14F-4D97-AF65-F5344CB8AC3E}">
        <p14:creationId xmlns:p14="http://schemas.microsoft.com/office/powerpoint/2010/main" val="296336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B95B96DA-E80C-4D07-BFCF-2850681CAB98}"/>
              </a:ext>
            </a:extLst>
          </p:cNvPr>
          <p:cNvSpPr>
            <a:spLocks noGrp="1"/>
          </p:cNvSpPr>
          <p:nvPr>
            <p:ph type="dt" sz="half" idx="10"/>
          </p:nvPr>
        </p:nvSpPr>
        <p:spPr/>
        <p:txBody>
          <a:bodyPr/>
          <a:lstStyle>
            <a:lvl1pPr>
              <a:defRPr/>
            </a:lvl1pPr>
          </a:lstStyle>
          <a:p>
            <a:pPr>
              <a:defRPr/>
            </a:pPr>
            <a:endParaRPr lang="en-US" altLang="zh-CN"/>
          </a:p>
        </p:txBody>
      </p:sp>
      <p:sp>
        <p:nvSpPr>
          <p:cNvPr id="6" name="页脚占位符 4">
            <a:extLst>
              <a:ext uri="{FF2B5EF4-FFF2-40B4-BE49-F238E27FC236}">
                <a16:creationId xmlns:a16="http://schemas.microsoft.com/office/drawing/2014/main" id="{A029C9A1-6B95-447C-8160-9BF155F2A7E7}"/>
              </a:ext>
            </a:extLst>
          </p:cNvPr>
          <p:cNvSpPr>
            <a:spLocks noGrp="1"/>
          </p:cNvSpPr>
          <p:nvPr>
            <p:ph type="ftr" sz="quarter" idx="11"/>
          </p:nvPr>
        </p:nvSpPr>
        <p:spPr/>
        <p:txBody>
          <a:bodyPr/>
          <a:lstStyle>
            <a:lvl1pPr>
              <a:defRPr/>
            </a:lvl1pPr>
          </a:lstStyle>
          <a:p>
            <a:pPr>
              <a:defRPr/>
            </a:pPr>
            <a:endParaRPr lang="en-US" altLang="zh-CN"/>
          </a:p>
        </p:txBody>
      </p:sp>
      <p:sp>
        <p:nvSpPr>
          <p:cNvPr id="7" name="灯片编号占位符 5">
            <a:extLst>
              <a:ext uri="{FF2B5EF4-FFF2-40B4-BE49-F238E27FC236}">
                <a16:creationId xmlns:a16="http://schemas.microsoft.com/office/drawing/2014/main" id="{EE08182B-0435-4109-86F7-79557C7E12FB}"/>
              </a:ext>
            </a:extLst>
          </p:cNvPr>
          <p:cNvSpPr>
            <a:spLocks noGrp="1"/>
          </p:cNvSpPr>
          <p:nvPr>
            <p:ph type="sldNum" sz="quarter" idx="12"/>
          </p:nvPr>
        </p:nvSpPr>
        <p:spPr/>
        <p:txBody>
          <a:bodyPr/>
          <a:lstStyle>
            <a:lvl1pPr>
              <a:defRPr/>
            </a:lvl1pPr>
          </a:lstStyle>
          <a:p>
            <a:pPr>
              <a:defRPr/>
            </a:pPr>
            <a:fld id="{1ADF3696-8D09-4A7A-AEF7-B61F739310DE}" type="slidenum">
              <a:rPr lang="zh-CN" altLang="en-US"/>
              <a:pPr>
                <a:defRPr/>
              </a:pPr>
              <a:t>‹#›</a:t>
            </a:fld>
            <a:endParaRPr lang="en-US" altLang="zh-CN"/>
          </a:p>
        </p:txBody>
      </p:sp>
    </p:spTree>
    <p:extLst>
      <p:ext uri="{BB962C8B-B14F-4D97-AF65-F5344CB8AC3E}">
        <p14:creationId xmlns:p14="http://schemas.microsoft.com/office/powerpoint/2010/main" val="4069723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58ABF6CC-814A-423E-8D46-765FC1695F0C}"/>
              </a:ext>
            </a:extLst>
          </p:cNvPr>
          <p:cNvSpPr>
            <a:spLocks noGrp="1"/>
          </p:cNvSpPr>
          <p:nvPr>
            <p:ph type="dt" sz="half" idx="10"/>
          </p:nvPr>
        </p:nvSpPr>
        <p:spPr/>
        <p:txBody>
          <a:bodyPr/>
          <a:lstStyle>
            <a:lvl1pPr>
              <a:defRPr/>
            </a:lvl1pPr>
          </a:lstStyle>
          <a:p>
            <a:pPr>
              <a:defRPr/>
            </a:pPr>
            <a:endParaRPr lang="en-US" altLang="zh-CN"/>
          </a:p>
        </p:txBody>
      </p:sp>
      <p:sp>
        <p:nvSpPr>
          <p:cNvPr id="6" name="页脚占位符 4">
            <a:extLst>
              <a:ext uri="{FF2B5EF4-FFF2-40B4-BE49-F238E27FC236}">
                <a16:creationId xmlns:a16="http://schemas.microsoft.com/office/drawing/2014/main" id="{03C24421-20AD-4A2D-87AD-D32527E292C7}"/>
              </a:ext>
            </a:extLst>
          </p:cNvPr>
          <p:cNvSpPr>
            <a:spLocks noGrp="1"/>
          </p:cNvSpPr>
          <p:nvPr>
            <p:ph type="ftr" sz="quarter" idx="11"/>
          </p:nvPr>
        </p:nvSpPr>
        <p:spPr/>
        <p:txBody>
          <a:bodyPr/>
          <a:lstStyle>
            <a:lvl1pPr>
              <a:defRPr/>
            </a:lvl1pPr>
          </a:lstStyle>
          <a:p>
            <a:pPr>
              <a:defRPr/>
            </a:pPr>
            <a:endParaRPr lang="en-US" altLang="zh-CN"/>
          </a:p>
        </p:txBody>
      </p:sp>
      <p:sp>
        <p:nvSpPr>
          <p:cNvPr id="7" name="灯片编号占位符 5">
            <a:extLst>
              <a:ext uri="{FF2B5EF4-FFF2-40B4-BE49-F238E27FC236}">
                <a16:creationId xmlns:a16="http://schemas.microsoft.com/office/drawing/2014/main" id="{81A3799C-E4D2-445E-803D-7AFE48B51929}"/>
              </a:ext>
            </a:extLst>
          </p:cNvPr>
          <p:cNvSpPr>
            <a:spLocks noGrp="1"/>
          </p:cNvSpPr>
          <p:nvPr>
            <p:ph type="sldNum" sz="quarter" idx="12"/>
          </p:nvPr>
        </p:nvSpPr>
        <p:spPr/>
        <p:txBody>
          <a:bodyPr/>
          <a:lstStyle>
            <a:lvl1pPr>
              <a:defRPr/>
            </a:lvl1pPr>
          </a:lstStyle>
          <a:p>
            <a:pPr>
              <a:defRPr/>
            </a:pPr>
            <a:fld id="{F6A3FCE4-88BF-4DCE-8989-B499F11E498A}" type="slidenum">
              <a:rPr lang="zh-CN" altLang="en-US"/>
              <a:pPr>
                <a:defRPr/>
              </a:pPr>
              <a:t>‹#›</a:t>
            </a:fld>
            <a:endParaRPr lang="en-US" altLang="zh-CN"/>
          </a:p>
        </p:txBody>
      </p:sp>
    </p:spTree>
    <p:extLst>
      <p:ext uri="{BB962C8B-B14F-4D97-AF65-F5344CB8AC3E}">
        <p14:creationId xmlns:p14="http://schemas.microsoft.com/office/powerpoint/2010/main" val="4004269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43E45E84-6C24-4653-9375-C701F1269AF2}"/>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EC8BB4CA-08CA-4014-BE83-3DAC2BF3A5F8}"/>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27EB900-AF7D-426B-BBA3-CA4BE63508C9}"/>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spcBef>
                <a:spcPct val="50000"/>
              </a:spcBef>
              <a:defRPr sz="1200">
                <a:solidFill>
                  <a:schemeClr val="tx1">
                    <a:tint val="75000"/>
                  </a:schemeClr>
                </a:solidFill>
              </a:defRPr>
            </a:lvl1pPr>
          </a:lstStyle>
          <a:p>
            <a:pPr>
              <a:defRPr/>
            </a:pPr>
            <a:endParaRPr lang="en-US" altLang="zh-CN"/>
          </a:p>
        </p:txBody>
      </p:sp>
      <p:sp>
        <p:nvSpPr>
          <p:cNvPr id="5" name="页脚占位符 4">
            <a:extLst>
              <a:ext uri="{FF2B5EF4-FFF2-40B4-BE49-F238E27FC236}">
                <a16:creationId xmlns:a16="http://schemas.microsoft.com/office/drawing/2014/main" id="{01187193-8908-4CC1-A2E5-8C07A3FDA26A}"/>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spcBef>
                <a:spcPct val="50000"/>
              </a:spcBef>
              <a:defRPr sz="1200">
                <a:solidFill>
                  <a:schemeClr val="tx1">
                    <a:tint val="75000"/>
                  </a:schemeClr>
                </a:solidFill>
              </a:defRPr>
            </a:lvl1pPr>
          </a:lstStyle>
          <a:p>
            <a:pPr>
              <a:defRPr/>
            </a:pPr>
            <a:endParaRPr lang="en-US" altLang="zh-CN"/>
          </a:p>
        </p:txBody>
      </p:sp>
      <p:sp>
        <p:nvSpPr>
          <p:cNvPr id="6" name="灯片编号占位符 5">
            <a:extLst>
              <a:ext uri="{FF2B5EF4-FFF2-40B4-BE49-F238E27FC236}">
                <a16:creationId xmlns:a16="http://schemas.microsoft.com/office/drawing/2014/main" id="{F081C1A0-4C13-4ACB-8759-037ABA4B36CA}"/>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spcBef>
                <a:spcPct val="50000"/>
              </a:spcBef>
              <a:defRPr sz="1200">
                <a:solidFill>
                  <a:srgbClr val="898989"/>
                </a:solidFill>
              </a:defRPr>
            </a:lvl1pPr>
          </a:lstStyle>
          <a:p>
            <a:pPr>
              <a:defRPr/>
            </a:pPr>
            <a:fld id="{92E58D71-9AEB-4709-8FD7-14331E486AD0}"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9" r:id="rId12"/>
    <p:sldLayoutId id="2147483768" r:id="rId13"/>
    <p:sldLayoutId id="2147483770" r:id="rId14"/>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slide" Target="slide34.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 Target="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 Target="slide3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39.xml.rels><?xml version="1.0" encoding="UTF-8" standalone="yes"?>
<Relationships xmlns="http://schemas.openxmlformats.org/package/2006/relationships"><Relationship Id="rId2" Type="http://schemas.openxmlformats.org/officeDocument/2006/relationships/slide" Target="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 Target="slide4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 Target="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 Target="slide4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 Target="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 Target="slide5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 Target="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slide" Target="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Group 13">
            <a:extLst>
              <a:ext uri="{FF2B5EF4-FFF2-40B4-BE49-F238E27FC236}">
                <a16:creationId xmlns:a16="http://schemas.microsoft.com/office/drawing/2014/main" id="{B3713181-A6E8-488D-A49F-78178A41A700}"/>
              </a:ext>
            </a:extLst>
          </p:cNvPr>
          <p:cNvGrpSpPr>
            <a:grpSpLocks/>
          </p:cNvGrpSpPr>
          <p:nvPr/>
        </p:nvGrpSpPr>
        <p:grpSpPr bwMode="auto">
          <a:xfrm>
            <a:off x="533400" y="152400"/>
            <a:ext cx="7696200" cy="6199188"/>
            <a:chOff x="336" y="96"/>
            <a:chExt cx="4848" cy="3905"/>
          </a:xfrm>
        </p:grpSpPr>
        <p:sp>
          <p:nvSpPr>
            <p:cNvPr id="5123" name="Text Box 8">
              <a:extLst>
                <a:ext uri="{FF2B5EF4-FFF2-40B4-BE49-F238E27FC236}">
                  <a16:creationId xmlns:a16="http://schemas.microsoft.com/office/drawing/2014/main" id="{8799F42D-0F1B-4BD9-9432-0B20DB1C3412}"/>
                </a:ext>
              </a:extLst>
            </p:cNvPr>
            <p:cNvSpPr txBox="1">
              <a:spLocks noChangeArrowheads="1"/>
            </p:cNvSpPr>
            <p:nvPr/>
          </p:nvSpPr>
          <p:spPr bwMode="auto">
            <a:xfrm>
              <a:off x="336" y="635"/>
              <a:ext cx="2422" cy="373"/>
            </a:xfrm>
            <a:prstGeom prst="rect">
              <a:avLst/>
            </a:prstGeom>
            <a:solidFill>
              <a:schemeClr val="accent1"/>
            </a:solidFill>
            <a:ln w="12700" cap="sq">
              <a:solidFill>
                <a:schemeClr val="tx1"/>
              </a:solidFill>
              <a:miter lim="800000"/>
              <a:headEnd type="none" w="sm" len="sm"/>
              <a:tailEnd type="none" w="sm" len="sm"/>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zh-CN" altLang="en-US" b="1">
                  <a:latin typeface="Times New Roman" panose="02020603050405020304" pitchFamily="18" charset="0"/>
                </a:rPr>
                <a:t>1   </a:t>
              </a:r>
              <a:r>
                <a:rPr kumimoji="1" lang="zh-CN" altLang="en-US" sz="2800" b="1">
                  <a:latin typeface="Times New Roman" panose="02020603050405020304" pitchFamily="18" charset="0"/>
                </a:rPr>
                <a:t>自顶向下分析</a:t>
              </a:r>
            </a:p>
          </p:txBody>
        </p:sp>
        <p:sp>
          <p:nvSpPr>
            <p:cNvPr id="5124" name="Text Box 9">
              <a:extLst>
                <a:ext uri="{FF2B5EF4-FFF2-40B4-BE49-F238E27FC236}">
                  <a16:creationId xmlns:a16="http://schemas.microsoft.com/office/drawing/2014/main" id="{D3A956AD-3A0E-43A3-A6E1-C2677A3E2DA4}"/>
                </a:ext>
              </a:extLst>
            </p:cNvPr>
            <p:cNvSpPr txBox="1">
              <a:spLocks noChangeArrowheads="1"/>
            </p:cNvSpPr>
            <p:nvPr/>
          </p:nvSpPr>
          <p:spPr bwMode="auto">
            <a:xfrm>
              <a:off x="337" y="2774"/>
              <a:ext cx="2351" cy="373"/>
            </a:xfrm>
            <a:prstGeom prst="rect">
              <a:avLst/>
            </a:prstGeom>
            <a:solidFill>
              <a:schemeClr val="accent1"/>
            </a:solidFill>
            <a:ln w="12700" cap="sq">
              <a:solidFill>
                <a:schemeClr val="tx1"/>
              </a:solidFill>
              <a:miter lim="800000"/>
              <a:headEnd type="none" w="sm" len="sm"/>
              <a:tailEnd type="none" w="sm" len="sm"/>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zh-CN" altLang="en-US" b="1">
                  <a:latin typeface="Times New Roman" panose="02020603050405020304" pitchFamily="18" charset="0"/>
                </a:rPr>
                <a:t>2   </a:t>
              </a:r>
              <a:r>
                <a:rPr kumimoji="1" lang="zh-CN" altLang="en-US" sz="2800" b="1">
                  <a:latin typeface="Times New Roman" panose="02020603050405020304" pitchFamily="18" charset="0"/>
                </a:rPr>
                <a:t>自底向上分析</a:t>
              </a:r>
            </a:p>
          </p:txBody>
        </p:sp>
        <p:sp>
          <p:nvSpPr>
            <p:cNvPr id="5125" name="Text Box 10">
              <a:extLst>
                <a:ext uri="{FF2B5EF4-FFF2-40B4-BE49-F238E27FC236}">
                  <a16:creationId xmlns:a16="http://schemas.microsoft.com/office/drawing/2014/main" id="{FB31F407-0DB8-4D0E-982F-5D2318846396}"/>
                </a:ext>
              </a:extLst>
            </p:cNvPr>
            <p:cNvSpPr txBox="1">
              <a:spLocks noChangeArrowheads="1"/>
            </p:cNvSpPr>
            <p:nvPr/>
          </p:nvSpPr>
          <p:spPr bwMode="auto">
            <a:xfrm>
              <a:off x="336" y="1095"/>
              <a:ext cx="4848" cy="154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en-US" altLang="zh-CN" sz="2800">
                  <a:solidFill>
                    <a:srgbClr val="0000FF"/>
                  </a:solidFill>
                  <a:latin typeface="Times New Roman" panose="02020603050405020304" pitchFamily="18" charset="0"/>
                  <a:ea typeface="楷体_GB2312" pitchFamily="49" charset="-122"/>
                </a:rPr>
                <a:t>  A）</a:t>
              </a:r>
              <a:r>
                <a:rPr kumimoji="1" lang="zh-CN" altLang="en-US" sz="2800">
                  <a:solidFill>
                    <a:srgbClr val="0000FF"/>
                  </a:solidFill>
                  <a:latin typeface="Times New Roman" panose="02020603050405020304" pitchFamily="18" charset="0"/>
                  <a:ea typeface="楷体_GB2312" pitchFamily="49" charset="-122"/>
                </a:rPr>
                <a:t>递归下降分析法:</a:t>
              </a:r>
            </a:p>
            <a:p>
              <a:pPr eaLnBrk="1" hangingPunct="1">
                <a:spcBef>
                  <a:spcPct val="50000"/>
                </a:spcBef>
                <a:buFontTx/>
                <a:buNone/>
              </a:pPr>
              <a:r>
                <a:rPr kumimoji="1" lang="zh-CN" altLang="en-US" sz="2800">
                  <a:solidFill>
                    <a:srgbClr val="0000FF"/>
                  </a:solidFill>
                  <a:latin typeface="Times New Roman" panose="02020603050405020304" pitchFamily="18" charset="0"/>
                  <a:ea typeface="楷体_GB2312" pitchFamily="49" charset="-122"/>
                </a:rPr>
                <a:t>      </a:t>
              </a:r>
              <a:r>
                <a:rPr kumimoji="1" lang="zh-CN" altLang="en-US" sz="2800" b="1">
                  <a:solidFill>
                    <a:schemeClr val="tx2"/>
                  </a:solidFill>
                  <a:latin typeface="Times New Roman" panose="02020603050405020304" pitchFamily="18" charset="0"/>
                </a:rPr>
                <a:t>包含回溯的递归下降分析法</a:t>
              </a:r>
            </a:p>
            <a:p>
              <a:pPr eaLnBrk="1" hangingPunct="1">
                <a:spcBef>
                  <a:spcPct val="50000"/>
                </a:spcBef>
                <a:buFontTx/>
                <a:buNone/>
              </a:pPr>
              <a:r>
                <a:rPr kumimoji="1" lang="zh-CN" altLang="en-US" sz="2800" b="1">
                  <a:solidFill>
                    <a:schemeClr val="tx2"/>
                  </a:solidFill>
                  <a:latin typeface="Times New Roman" panose="02020603050405020304" pitchFamily="18" charset="0"/>
                </a:rPr>
                <a:t>      不含回溯的递归下降分析法(递归预测分析法</a:t>
              </a:r>
              <a:r>
                <a:rPr kumimoji="1" lang="en-US" altLang="zh-CN" sz="2800" b="1">
                  <a:solidFill>
                    <a:schemeClr val="tx2"/>
                  </a:solidFill>
                  <a:latin typeface="Times New Roman" panose="02020603050405020304" pitchFamily="18" charset="0"/>
                </a:rPr>
                <a:t>)</a:t>
              </a:r>
            </a:p>
            <a:p>
              <a:pPr eaLnBrk="1" hangingPunct="1">
                <a:spcBef>
                  <a:spcPct val="50000"/>
                </a:spcBef>
                <a:buFontTx/>
                <a:buNone/>
              </a:pPr>
              <a:r>
                <a:rPr kumimoji="1" lang="en-US" altLang="zh-CN" sz="2800">
                  <a:solidFill>
                    <a:srgbClr val="0000FF"/>
                  </a:solidFill>
                  <a:latin typeface="Times New Roman" panose="02020603050405020304" pitchFamily="18" charset="0"/>
                  <a:ea typeface="楷体_GB2312" pitchFamily="49" charset="-122"/>
                </a:rPr>
                <a:t>  B）</a:t>
              </a:r>
              <a:r>
                <a:rPr kumimoji="1" lang="zh-CN" altLang="en-US" sz="2800">
                  <a:solidFill>
                    <a:srgbClr val="0000FF"/>
                  </a:solidFill>
                  <a:latin typeface="Times New Roman" panose="02020603050405020304" pitchFamily="18" charset="0"/>
                  <a:ea typeface="楷体_GB2312" pitchFamily="49" charset="-122"/>
                </a:rPr>
                <a:t>非递归的预测分析法: </a:t>
              </a:r>
              <a:r>
                <a:rPr kumimoji="1" lang="en-US" altLang="zh-CN" sz="2800">
                  <a:solidFill>
                    <a:srgbClr val="0000FF"/>
                  </a:solidFill>
                  <a:latin typeface="Times New Roman" panose="02020603050405020304" pitchFamily="18" charset="0"/>
                  <a:ea typeface="楷体_GB2312" pitchFamily="49" charset="-122"/>
                </a:rPr>
                <a:t>LL</a:t>
              </a:r>
              <a:r>
                <a:rPr kumimoji="1" lang="zh-CN" altLang="en-US" sz="2800">
                  <a:solidFill>
                    <a:srgbClr val="0000FF"/>
                  </a:solidFill>
                  <a:latin typeface="Times New Roman" panose="02020603050405020304" pitchFamily="18" charset="0"/>
                  <a:ea typeface="楷体_GB2312" pitchFamily="49" charset="-122"/>
                </a:rPr>
                <a:t>分析法</a:t>
              </a:r>
            </a:p>
          </p:txBody>
        </p:sp>
        <p:sp>
          <p:nvSpPr>
            <p:cNvPr id="5126" name="Text Box 11">
              <a:extLst>
                <a:ext uri="{FF2B5EF4-FFF2-40B4-BE49-F238E27FC236}">
                  <a16:creationId xmlns:a16="http://schemas.microsoft.com/office/drawing/2014/main" id="{526167BC-D7BB-46AF-A590-6E1891F037E8}"/>
                </a:ext>
              </a:extLst>
            </p:cNvPr>
            <p:cNvSpPr txBox="1">
              <a:spLocks noChangeArrowheads="1"/>
            </p:cNvSpPr>
            <p:nvPr/>
          </p:nvSpPr>
          <p:spPr bwMode="auto">
            <a:xfrm>
              <a:off x="336" y="3264"/>
              <a:ext cx="2976" cy="73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en-US" altLang="zh-CN" sz="2800">
                  <a:solidFill>
                    <a:srgbClr val="0000FF"/>
                  </a:solidFill>
                  <a:latin typeface="Times New Roman" panose="02020603050405020304" pitchFamily="18" charset="0"/>
                  <a:ea typeface="楷体_GB2312" pitchFamily="49" charset="-122"/>
                </a:rPr>
                <a:t>  A）</a:t>
              </a:r>
              <a:r>
                <a:rPr kumimoji="1" lang="zh-CN" altLang="en-US" sz="2800">
                  <a:solidFill>
                    <a:srgbClr val="0000FF"/>
                  </a:solidFill>
                  <a:latin typeface="Times New Roman" panose="02020603050405020304" pitchFamily="18" charset="0"/>
                  <a:ea typeface="楷体_GB2312" pitchFamily="49" charset="-122"/>
                </a:rPr>
                <a:t>算符优先分析法</a:t>
              </a:r>
            </a:p>
            <a:p>
              <a:pPr eaLnBrk="1" hangingPunct="1">
                <a:spcBef>
                  <a:spcPct val="50000"/>
                </a:spcBef>
                <a:buFontTx/>
                <a:buNone/>
              </a:pPr>
              <a:r>
                <a:rPr kumimoji="1" lang="en-US" altLang="zh-CN" sz="2800">
                  <a:solidFill>
                    <a:srgbClr val="0000FF"/>
                  </a:solidFill>
                  <a:latin typeface="Times New Roman" panose="02020603050405020304" pitchFamily="18" charset="0"/>
                  <a:ea typeface="楷体_GB2312" pitchFamily="49" charset="-122"/>
                </a:rPr>
                <a:t>  B）LR</a:t>
              </a:r>
              <a:r>
                <a:rPr kumimoji="1" lang="zh-CN" altLang="en-US" sz="2800">
                  <a:solidFill>
                    <a:srgbClr val="0000FF"/>
                  </a:solidFill>
                  <a:latin typeface="Times New Roman" panose="02020603050405020304" pitchFamily="18" charset="0"/>
                  <a:ea typeface="楷体_GB2312" pitchFamily="49" charset="-122"/>
                </a:rPr>
                <a:t>分析法</a:t>
              </a:r>
              <a:r>
                <a:rPr kumimoji="1" lang="zh-CN" altLang="en-US" sz="2400">
                  <a:latin typeface="Times New Roman" panose="02020603050405020304" pitchFamily="18" charset="0"/>
                  <a:ea typeface=""/>
                  <a:cs typeface=""/>
                </a:rPr>
                <a:t> </a:t>
              </a:r>
            </a:p>
          </p:txBody>
        </p:sp>
        <p:sp>
          <p:nvSpPr>
            <p:cNvPr id="5127" name="Rectangle 12">
              <a:extLst>
                <a:ext uri="{FF2B5EF4-FFF2-40B4-BE49-F238E27FC236}">
                  <a16:creationId xmlns:a16="http://schemas.microsoft.com/office/drawing/2014/main" id="{25698BF0-FDFA-412A-AB50-75EE8E4B45EA}"/>
                </a:ext>
              </a:extLst>
            </p:cNvPr>
            <p:cNvSpPr>
              <a:spLocks noChangeArrowheads="1"/>
            </p:cNvSpPr>
            <p:nvPr/>
          </p:nvSpPr>
          <p:spPr bwMode="auto">
            <a:xfrm>
              <a:off x="1776" y="96"/>
              <a:ext cx="2256" cy="432"/>
            </a:xfrm>
            <a:prstGeom prst="rect">
              <a:avLst/>
            </a:prstGeom>
            <a:solidFill>
              <a:srgbClr val="CCFFFF"/>
            </a:solidFill>
            <a:ln>
              <a:noFill/>
            </a:ln>
            <a:effectLst>
              <a:outerShdw dist="107763" dir="18900000" algn="ctr" rotWithShape="0">
                <a:schemeClr val="bg2"/>
              </a:outerShdw>
            </a:effectLst>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kumimoji="1" lang="zh-CN" altLang="en-US" b="1">
                  <a:latin typeface="Times New Roman" panose="02020603050405020304" pitchFamily="18" charset="0"/>
                  <a:ea typeface="楷体_GB2312" pitchFamily="49" charset="-122"/>
                </a:rPr>
                <a:t>语法分析方法</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1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D40A8AF-E5CE-449B-B902-95991764867E}"/>
              </a:ext>
            </a:extLst>
          </p:cNvPr>
          <p:cNvSpPr>
            <a:spLocks noGrp="1"/>
          </p:cNvSpPr>
          <p:nvPr>
            <p:ph idx="1"/>
          </p:nvPr>
        </p:nvSpPr>
        <p:spPr/>
        <p:txBody>
          <a:bodyPr/>
          <a:lstStyle/>
          <a:p>
            <a:endParaRPr lang="zh-CN" altLang="en-US" dirty="0"/>
          </a:p>
        </p:txBody>
      </p:sp>
      <p:grpSp>
        <p:nvGrpSpPr>
          <p:cNvPr id="4" name="Group 16">
            <a:extLst>
              <a:ext uri="{FF2B5EF4-FFF2-40B4-BE49-F238E27FC236}">
                <a16:creationId xmlns:a16="http://schemas.microsoft.com/office/drawing/2014/main" id="{E7A16265-6CE1-4595-9D6A-258A78B0A6B8}"/>
              </a:ext>
            </a:extLst>
          </p:cNvPr>
          <p:cNvGrpSpPr>
            <a:grpSpLocks/>
          </p:cNvGrpSpPr>
          <p:nvPr/>
        </p:nvGrpSpPr>
        <p:grpSpPr bwMode="auto">
          <a:xfrm>
            <a:off x="479447" y="1700808"/>
            <a:ext cx="8208963" cy="3937000"/>
            <a:chOff x="340" y="1253"/>
            <a:chExt cx="5216" cy="1769"/>
          </a:xfrm>
        </p:grpSpPr>
        <p:pic>
          <p:nvPicPr>
            <p:cNvPr id="5" name="Picture 14">
              <a:extLst>
                <a:ext uri="{FF2B5EF4-FFF2-40B4-BE49-F238E27FC236}">
                  <a16:creationId xmlns:a16="http://schemas.microsoft.com/office/drawing/2014/main" id="{7601E8EE-2009-4D23-820A-85CDF6EDB9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 y="1253"/>
              <a:ext cx="5216" cy="1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2">
              <a:extLst>
                <a:ext uri="{FF2B5EF4-FFF2-40B4-BE49-F238E27FC236}">
                  <a16:creationId xmlns:a16="http://schemas.microsoft.com/office/drawing/2014/main" id="{A214D0DA-6AF5-468F-BEA9-F162D6F3597F}"/>
                </a:ext>
              </a:extLst>
            </p:cNvPr>
            <p:cNvSpPr txBox="1">
              <a:spLocks noChangeArrowheads="1"/>
            </p:cNvSpPr>
            <p:nvPr/>
          </p:nvSpPr>
          <p:spPr bwMode="auto">
            <a:xfrm>
              <a:off x="567" y="1298"/>
              <a:ext cx="4853" cy="1654"/>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60000"/>
                </a:spcBef>
              </a:pPr>
              <a:r>
                <a:rPr lang="en-US" altLang="zh-CN" dirty="0"/>
                <a:t>	</a:t>
              </a:r>
              <a:r>
                <a:rPr lang="zh-CN" altLang="en-US" dirty="0">
                  <a:solidFill>
                    <a:srgbClr val="660033"/>
                  </a:solidFill>
                </a:rPr>
                <a:t>在</a:t>
              </a:r>
              <a:r>
                <a:rPr lang="zh-CN" altLang="en-US" dirty="0">
                  <a:solidFill>
                    <a:srgbClr val="CC0000"/>
                  </a:solidFill>
                </a:rPr>
                <a:t>不含左递归</a:t>
              </a:r>
              <a:r>
                <a:rPr lang="zh-CN" altLang="en-US" dirty="0">
                  <a:solidFill>
                    <a:srgbClr val="660033"/>
                  </a:solidFill>
                </a:rPr>
                <a:t>和</a:t>
              </a:r>
              <a:r>
                <a:rPr lang="zh-CN" altLang="en-US" dirty="0">
                  <a:solidFill>
                    <a:srgbClr val="CC0000"/>
                  </a:solidFill>
                </a:rPr>
                <a:t>每个非终结符的所有候选式的终结首符集都两两不相交</a:t>
              </a:r>
              <a:r>
                <a:rPr lang="zh-CN" altLang="en-US" dirty="0">
                  <a:solidFill>
                    <a:srgbClr val="660033"/>
                  </a:solidFill>
                </a:rPr>
                <a:t>条件下，构造一个不带回溯的自上而下分析程序，该分析程序由一组递归过程组成，每个过程对应文法的一个非终结符。</a:t>
              </a:r>
            </a:p>
            <a:p>
              <a:pPr>
                <a:lnSpc>
                  <a:spcPct val="130000"/>
                </a:lnSpc>
                <a:spcBef>
                  <a:spcPct val="60000"/>
                </a:spcBef>
              </a:pPr>
              <a:r>
                <a:rPr lang="zh-CN" altLang="en-US" dirty="0">
                  <a:solidFill>
                    <a:srgbClr val="660033"/>
                  </a:solidFill>
                </a:rPr>
                <a:t>这样的一个分析程序称为</a:t>
              </a:r>
              <a:r>
                <a:rPr lang="zh-CN" altLang="en-US" dirty="0">
                  <a:solidFill>
                    <a:srgbClr val="006600"/>
                  </a:solidFill>
                  <a:latin typeface="华文彩云" panose="02010800040101010101" pitchFamily="2" charset="-122"/>
                  <a:ea typeface="华文彩云" panose="02010800040101010101" pitchFamily="2" charset="-122"/>
                </a:rPr>
                <a:t>递归下降分析器。</a:t>
              </a:r>
            </a:p>
          </p:txBody>
        </p:sp>
      </p:grpSp>
      <p:sp>
        <p:nvSpPr>
          <p:cNvPr id="7" name="Text Box 5">
            <a:extLst>
              <a:ext uri="{FF2B5EF4-FFF2-40B4-BE49-F238E27FC236}">
                <a16:creationId xmlns:a16="http://schemas.microsoft.com/office/drawing/2014/main" id="{F8DF6F2B-2FC7-4D59-A743-B4BB985B9E02}"/>
              </a:ext>
            </a:extLst>
          </p:cNvPr>
          <p:cNvSpPr txBox="1">
            <a:spLocks noGrp="1" noChangeArrowheads="1"/>
          </p:cNvSpPr>
          <p:nvPr>
            <p:ph type="title"/>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zh-CN" altLang="en-US" sz="2800" dirty="0">
                <a:solidFill>
                  <a:srgbClr val="0000FF"/>
                </a:solidFill>
                <a:latin typeface="Times New Roman" panose="02020603050405020304" pitchFamily="18" charset="0"/>
                <a:ea typeface="楷体_GB2312" pitchFamily="49" charset="-122"/>
              </a:rPr>
              <a:t>     </a:t>
            </a:r>
            <a:r>
              <a:rPr kumimoji="1" lang="zh-CN" altLang="en-US" sz="2800" dirty="0">
                <a:latin typeface="Times New Roman" panose="02020603050405020304" pitchFamily="18" charset="0"/>
                <a:ea typeface="楷体_GB2312" pitchFamily="49" charset="-122"/>
              </a:rPr>
              <a:t>二) </a:t>
            </a:r>
            <a:r>
              <a:rPr kumimoji="1" lang="zh-CN" altLang="en-US" sz="2800" b="1" dirty="0">
                <a:latin typeface="Times New Roman" panose="02020603050405020304" pitchFamily="18" charset="0"/>
              </a:rPr>
              <a:t>不含回溯的递归下降分析法     </a:t>
            </a:r>
            <a:endParaRPr kumimoji="1" lang="zh-CN" altLang="en-US" sz="2800" dirty="0">
              <a:solidFill>
                <a:srgbClr val="0000FF"/>
              </a:solidFill>
              <a:latin typeface="Times New Roman" panose="02020603050405020304" pitchFamily="18" charset="0"/>
              <a:ea typeface="楷体_GB2312" pitchFamily="49" charset="-122"/>
            </a:endParaRPr>
          </a:p>
        </p:txBody>
      </p:sp>
    </p:spTree>
    <p:extLst>
      <p:ext uri="{BB962C8B-B14F-4D97-AF65-F5344CB8AC3E}">
        <p14:creationId xmlns:p14="http://schemas.microsoft.com/office/powerpoint/2010/main" val="478370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10" dur="1000" fill="hold"/>
                                        <p:tgtEl>
                                          <p:spTgt spid="4"/>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5">
            <a:extLst>
              <a:ext uri="{FF2B5EF4-FFF2-40B4-BE49-F238E27FC236}">
                <a16:creationId xmlns:a16="http://schemas.microsoft.com/office/drawing/2014/main" id="{06423797-2CB1-4B41-B2B8-2B1403B92874}"/>
              </a:ext>
            </a:extLst>
          </p:cNvPr>
          <p:cNvSpPr>
            <a:spLocks noChangeArrowheads="1"/>
          </p:cNvSpPr>
          <p:nvPr/>
        </p:nvSpPr>
        <p:spPr bwMode="auto">
          <a:xfrm>
            <a:off x="381000" y="533400"/>
            <a:ext cx="8458200" cy="5867400"/>
          </a:xfrm>
          <a:prstGeom prst="rect">
            <a:avLst/>
          </a:prstGeom>
          <a:solidFill>
            <a:srgbClr val="FFFFD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zh-CN" altLang="en-US" sz="2800">
              <a:latin typeface="Times New Roman" panose="02020603050405020304" pitchFamily="18" charset="0"/>
            </a:endParaRPr>
          </a:p>
        </p:txBody>
      </p:sp>
      <p:sp>
        <p:nvSpPr>
          <p:cNvPr id="12291" name="Text Box 4">
            <a:extLst>
              <a:ext uri="{FF2B5EF4-FFF2-40B4-BE49-F238E27FC236}">
                <a16:creationId xmlns:a16="http://schemas.microsoft.com/office/drawing/2014/main" id="{8573E29F-91A6-40B3-82A3-16D736BC3458}"/>
              </a:ext>
            </a:extLst>
          </p:cNvPr>
          <p:cNvSpPr txBox="1">
            <a:spLocks noChangeArrowheads="1"/>
          </p:cNvSpPr>
          <p:nvPr/>
        </p:nvSpPr>
        <p:spPr bwMode="auto">
          <a:xfrm>
            <a:off x="533400" y="1947863"/>
            <a:ext cx="8077200" cy="201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zh-CN" altLang="en-US" sz="2800" dirty="0">
                <a:latin typeface="Times New Roman" panose="02020603050405020304" pitchFamily="18" charset="0"/>
              </a:rPr>
              <a:t>        在推导过程中，根据当前的</a:t>
            </a:r>
            <a:r>
              <a:rPr lang="zh-CN" altLang="en-US" sz="2800" dirty="0">
                <a:solidFill>
                  <a:srgbClr val="FF0000"/>
                </a:solidFill>
                <a:latin typeface="Times New Roman" panose="02020603050405020304" pitchFamily="18" charset="0"/>
              </a:rPr>
              <a:t>向前看符号</a:t>
            </a:r>
            <a:r>
              <a:rPr lang="zh-CN" altLang="en-US" sz="2800" dirty="0">
                <a:latin typeface="Times New Roman" panose="02020603050405020304" pitchFamily="18" charset="0"/>
              </a:rPr>
              <a:t>决定选择哪个产生式往下推导，因此，分析过程是完全确定的。这种分析称为自顶向下的预测分析。</a:t>
            </a:r>
          </a:p>
          <a:p>
            <a:pPr eaLnBrk="1" hangingPunct="1">
              <a:spcBef>
                <a:spcPct val="50000"/>
              </a:spcBef>
              <a:buFontTx/>
              <a:buNone/>
            </a:pPr>
            <a:r>
              <a:rPr kumimoji="1" lang="zh-CN" altLang="en-US" sz="2800" dirty="0">
                <a:solidFill>
                  <a:schemeClr val="accent2"/>
                </a:solidFill>
                <a:latin typeface="Times New Roman" panose="02020603050405020304" pitchFamily="18" charset="0"/>
                <a:ea typeface="楷体_GB2312" pitchFamily="49" charset="-122"/>
              </a:rPr>
              <a:t>       </a:t>
            </a:r>
          </a:p>
        </p:txBody>
      </p:sp>
    </p:spTree>
    <p:extLst>
      <p:ext uri="{BB962C8B-B14F-4D97-AF65-F5344CB8AC3E}">
        <p14:creationId xmlns:p14="http://schemas.microsoft.com/office/powerpoint/2010/main" val="961785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a:extLst>
              <a:ext uri="{FF2B5EF4-FFF2-40B4-BE49-F238E27FC236}">
                <a16:creationId xmlns:a16="http://schemas.microsoft.com/office/drawing/2014/main" id="{4BEA5922-CCC6-4FCB-A2EE-9CB73E1C16E5}"/>
              </a:ext>
            </a:extLst>
          </p:cNvPr>
          <p:cNvSpPr>
            <a:spLocks noChangeArrowheads="1"/>
          </p:cNvSpPr>
          <p:nvPr/>
        </p:nvSpPr>
        <p:spPr bwMode="auto">
          <a:xfrm>
            <a:off x="0" y="0"/>
            <a:ext cx="9144000" cy="6858000"/>
          </a:xfrm>
          <a:prstGeom prst="rect">
            <a:avLst/>
          </a:prstGeom>
          <a:solidFill>
            <a:srgbClr val="FFFFD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zh-CN" altLang="en-US" sz="2800">
              <a:latin typeface="Times New Roman" panose="02020603050405020304" pitchFamily="18" charset="0"/>
            </a:endParaRPr>
          </a:p>
        </p:txBody>
      </p:sp>
      <p:sp>
        <p:nvSpPr>
          <p:cNvPr id="11267" name="Text Box 5">
            <a:extLst>
              <a:ext uri="{FF2B5EF4-FFF2-40B4-BE49-F238E27FC236}">
                <a16:creationId xmlns:a16="http://schemas.microsoft.com/office/drawing/2014/main" id="{A00F2039-B543-4BA5-A6C9-A58DCFCD157C}"/>
              </a:ext>
            </a:extLst>
          </p:cNvPr>
          <p:cNvSpPr txBox="1">
            <a:spLocks noChangeArrowheads="1"/>
          </p:cNvSpPr>
          <p:nvPr/>
        </p:nvSpPr>
        <p:spPr bwMode="auto">
          <a:xfrm>
            <a:off x="423863" y="152400"/>
            <a:ext cx="8413750" cy="2357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r>
              <a:rPr kumimoji="1" lang="zh-CN" altLang="zh-CN" dirty="0">
                <a:latin typeface="宋体" panose="02010600030101010101" pitchFamily="2" charset="-122"/>
              </a:rPr>
              <a:t>例</a:t>
            </a:r>
            <a:r>
              <a:rPr kumimoji="1" lang="en-US" altLang="zh-CN" dirty="0">
                <a:latin typeface="宋体" panose="02010600030101010101" pitchFamily="2" charset="-122"/>
              </a:rPr>
              <a:t>1</a:t>
            </a:r>
            <a:r>
              <a:rPr kumimoji="1" lang="zh-CN" altLang="zh-CN" dirty="0">
                <a:latin typeface="宋体" panose="02010600030101010101" pitchFamily="2" charset="-122"/>
              </a:rPr>
              <a:t>: </a:t>
            </a:r>
            <a:r>
              <a:rPr kumimoji="1" lang="zh-CN" altLang="en-US" dirty="0">
                <a:latin typeface="宋体" panose="02010600030101010101" pitchFamily="2" charset="-122"/>
              </a:rPr>
              <a:t>  </a:t>
            </a:r>
            <a:r>
              <a:rPr kumimoji="1" lang="zh-CN" altLang="zh-CN" dirty="0">
                <a:solidFill>
                  <a:srgbClr val="0000FF"/>
                </a:solidFill>
                <a:latin typeface="宋体" panose="02010600030101010101" pitchFamily="2" charset="-122"/>
                <a:sym typeface="Symbol" panose="05050102010706020507" pitchFamily="18" charset="2"/>
              </a:rPr>
              <a:t>S </a:t>
            </a:r>
            <a:r>
              <a:rPr kumimoji="1" lang="zh-CN" altLang="en-US" dirty="0">
                <a:solidFill>
                  <a:srgbClr val="0000FF"/>
                </a:solidFill>
                <a:latin typeface="宋体" panose="02010600030101010101" pitchFamily="2" charset="-122"/>
                <a:sym typeface="Symbol" panose="05050102010706020507" pitchFamily="18" charset="2"/>
              </a:rPr>
              <a:t>c</a:t>
            </a:r>
            <a:r>
              <a:rPr kumimoji="1" lang="zh-CN" altLang="zh-CN" dirty="0">
                <a:solidFill>
                  <a:srgbClr val="0000FF"/>
                </a:solidFill>
                <a:latin typeface="宋体" panose="02010600030101010101" pitchFamily="2" charset="-122"/>
                <a:sym typeface="Symbol" panose="05050102010706020507" pitchFamily="18" charset="2"/>
              </a:rPr>
              <a:t>A</a:t>
            </a:r>
            <a:r>
              <a:rPr kumimoji="1" lang="zh-CN" altLang="en-US" dirty="0">
                <a:solidFill>
                  <a:srgbClr val="0000FF"/>
                </a:solidFill>
                <a:latin typeface="宋体" panose="02010600030101010101" pitchFamily="2" charset="-122"/>
                <a:sym typeface="Symbol" panose="05050102010706020507" pitchFamily="18" charset="2"/>
              </a:rPr>
              <a:t>d</a:t>
            </a:r>
            <a:endParaRPr kumimoji="1" lang="zh-CN" altLang="zh-CN" dirty="0">
              <a:solidFill>
                <a:srgbClr val="0000FF"/>
              </a:solidFill>
              <a:latin typeface="宋体" panose="02010600030101010101" pitchFamily="2" charset="-122"/>
              <a:sym typeface="Symbol" panose="05050102010706020507" pitchFamily="18" charset="2"/>
            </a:endParaRPr>
          </a:p>
          <a:p>
            <a:pPr eaLnBrk="1" hangingPunct="1">
              <a:buFontTx/>
              <a:buNone/>
            </a:pPr>
            <a:r>
              <a:rPr kumimoji="1" lang="zh-CN" altLang="zh-CN" dirty="0">
                <a:solidFill>
                  <a:srgbClr val="0000FF"/>
                </a:solidFill>
                <a:latin typeface="宋体" panose="02010600030101010101" pitchFamily="2" charset="-122"/>
                <a:sym typeface="Symbol" panose="05050102010706020507" pitchFamily="18" charset="2"/>
              </a:rPr>
              <a:t>      A a</a:t>
            </a:r>
            <a:r>
              <a:rPr kumimoji="1" lang="zh-CN" altLang="en-US" dirty="0">
                <a:solidFill>
                  <a:srgbClr val="0000FF"/>
                </a:solidFill>
                <a:latin typeface="宋体" panose="02010600030101010101" pitchFamily="2" charset="-122"/>
                <a:sym typeface="Symbol" panose="05050102010706020507" pitchFamily="18" charset="2"/>
              </a:rPr>
              <a:t>b</a:t>
            </a:r>
            <a:r>
              <a:rPr kumimoji="1" lang="zh-CN" altLang="zh-CN" dirty="0">
                <a:solidFill>
                  <a:srgbClr val="0000FF"/>
                </a:solidFill>
                <a:latin typeface="宋体" panose="02010600030101010101" pitchFamily="2" charset="-122"/>
                <a:sym typeface="Symbol" panose="05050102010706020507" pitchFamily="18" charset="2"/>
              </a:rPr>
              <a:t> </a:t>
            </a:r>
            <a:r>
              <a:rPr kumimoji="1" lang="zh-CN" altLang="en-US" dirty="0">
                <a:solidFill>
                  <a:srgbClr val="0000FF"/>
                </a:solidFill>
                <a:latin typeface="宋体" panose="02010600030101010101" pitchFamily="2" charset="-122"/>
                <a:sym typeface="Symbol" panose="05050102010706020507" pitchFamily="18" charset="2"/>
              </a:rPr>
              <a:t>a</a:t>
            </a:r>
            <a:r>
              <a:rPr kumimoji="1" lang="en-US" altLang="zh-CN" dirty="0">
                <a:solidFill>
                  <a:srgbClr val="0000FF"/>
                </a:solidFill>
                <a:latin typeface="宋体" panose="02010600030101010101" pitchFamily="2" charset="-122"/>
                <a:sym typeface="Symbol" panose="05050102010706020507" pitchFamily="18" charset="2"/>
              </a:rPr>
              <a:t>c</a:t>
            </a:r>
          </a:p>
          <a:p>
            <a:pPr eaLnBrk="1" hangingPunct="1">
              <a:buFontTx/>
              <a:buNone/>
            </a:pPr>
            <a:r>
              <a:rPr kumimoji="1" lang="zh-CN" altLang="en-US" dirty="0">
                <a:solidFill>
                  <a:srgbClr val="0000FF"/>
                </a:solidFill>
                <a:latin typeface="宋体" panose="02010600030101010101" pitchFamily="2" charset="-122"/>
                <a:sym typeface="Symbol" panose="05050102010706020507" pitchFamily="18" charset="2"/>
              </a:rPr>
              <a:t>                        </a:t>
            </a:r>
            <a:endParaRPr kumimoji="1" lang="en-US" altLang="zh-CN" dirty="0">
              <a:solidFill>
                <a:srgbClr val="0000FF"/>
              </a:solidFill>
              <a:latin typeface="宋体" panose="02010600030101010101" pitchFamily="2" charset="-122"/>
              <a:sym typeface="Symbol" panose="05050102010706020507" pitchFamily="18" charset="2"/>
            </a:endParaRPr>
          </a:p>
          <a:p>
            <a:pPr eaLnBrk="1" hangingPunct="1">
              <a:buFontTx/>
              <a:buNone/>
            </a:pPr>
            <a:r>
              <a:rPr kumimoji="1" lang="zh-CN" altLang="en-US" dirty="0">
                <a:latin typeface="宋体" panose="02010600030101010101" pitchFamily="2" charset="-122"/>
                <a:sym typeface="Symbol" panose="05050102010706020507" pitchFamily="18" charset="2"/>
              </a:rPr>
              <a:t>    输入符号串</a:t>
            </a:r>
            <a:r>
              <a:rPr kumimoji="1" lang="en-US" altLang="zh-CN" dirty="0" err="1">
                <a:solidFill>
                  <a:srgbClr val="0000FF"/>
                </a:solidFill>
                <a:latin typeface="宋体" panose="02010600030101010101" pitchFamily="2" charset="-122"/>
                <a:sym typeface="Symbol" panose="05050102010706020507" pitchFamily="18" charset="2"/>
              </a:rPr>
              <a:t>cacd</a:t>
            </a:r>
            <a:r>
              <a:rPr kumimoji="1" lang="zh-CN" altLang="en-US" dirty="0">
                <a:latin typeface="宋体" panose="02010600030101010101" pitchFamily="2" charset="-122"/>
                <a:sym typeface="Symbol" panose="05050102010706020507" pitchFamily="18" charset="2"/>
              </a:rPr>
              <a:t>是否为文法的句子？</a:t>
            </a:r>
          </a:p>
        </p:txBody>
      </p:sp>
      <p:sp>
        <p:nvSpPr>
          <p:cNvPr id="165898" name="AutoShape 10">
            <a:extLst>
              <a:ext uri="{FF2B5EF4-FFF2-40B4-BE49-F238E27FC236}">
                <a16:creationId xmlns:a16="http://schemas.microsoft.com/office/drawing/2014/main" id="{C9DEE2C3-B16C-4C67-B6D6-1DEAC1FB8DB2}"/>
              </a:ext>
            </a:extLst>
          </p:cNvPr>
          <p:cNvSpPr>
            <a:spLocks noChangeArrowheads="1"/>
          </p:cNvSpPr>
          <p:nvPr/>
        </p:nvSpPr>
        <p:spPr bwMode="auto">
          <a:xfrm>
            <a:off x="457200" y="3429000"/>
            <a:ext cx="304800" cy="533400"/>
          </a:xfrm>
          <a:prstGeom prst="upArrow">
            <a:avLst>
              <a:gd name="adj1" fmla="val 50000"/>
              <a:gd name="adj2" fmla="val 43750"/>
            </a:avLst>
          </a:prstGeom>
          <a:solidFill>
            <a:srgbClr val="0000FF"/>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zh-CN" altLang="en-US" sz="2800">
              <a:solidFill>
                <a:schemeClr val="bg2"/>
              </a:solidFill>
              <a:latin typeface="System"/>
            </a:endParaRPr>
          </a:p>
        </p:txBody>
      </p:sp>
      <p:sp>
        <p:nvSpPr>
          <p:cNvPr id="165899" name="AutoShape 11">
            <a:extLst>
              <a:ext uri="{FF2B5EF4-FFF2-40B4-BE49-F238E27FC236}">
                <a16:creationId xmlns:a16="http://schemas.microsoft.com/office/drawing/2014/main" id="{6CE84312-D067-4670-8DCD-DAE8D23ABC59}"/>
              </a:ext>
            </a:extLst>
          </p:cNvPr>
          <p:cNvSpPr>
            <a:spLocks noChangeArrowheads="1"/>
          </p:cNvSpPr>
          <p:nvPr/>
        </p:nvSpPr>
        <p:spPr bwMode="auto">
          <a:xfrm>
            <a:off x="1295400" y="3429000"/>
            <a:ext cx="304800" cy="533400"/>
          </a:xfrm>
          <a:prstGeom prst="upArrow">
            <a:avLst>
              <a:gd name="adj1" fmla="val 50000"/>
              <a:gd name="adj2" fmla="val 43750"/>
            </a:avLst>
          </a:prstGeom>
          <a:solidFill>
            <a:srgbClr val="0000FF"/>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zh-CN" altLang="en-US" sz="2800">
              <a:solidFill>
                <a:schemeClr val="bg2"/>
              </a:solidFill>
              <a:latin typeface="System"/>
            </a:endParaRPr>
          </a:p>
        </p:txBody>
      </p:sp>
      <p:sp>
        <p:nvSpPr>
          <p:cNvPr id="165900" name="AutoShape 12">
            <a:extLst>
              <a:ext uri="{FF2B5EF4-FFF2-40B4-BE49-F238E27FC236}">
                <a16:creationId xmlns:a16="http://schemas.microsoft.com/office/drawing/2014/main" id="{FA7AA172-2AF5-494A-96AC-DC6A2AFE5A31}"/>
              </a:ext>
            </a:extLst>
          </p:cNvPr>
          <p:cNvSpPr>
            <a:spLocks noChangeArrowheads="1"/>
          </p:cNvSpPr>
          <p:nvPr/>
        </p:nvSpPr>
        <p:spPr bwMode="auto">
          <a:xfrm>
            <a:off x="2133600" y="3429000"/>
            <a:ext cx="304800" cy="533400"/>
          </a:xfrm>
          <a:prstGeom prst="upArrow">
            <a:avLst>
              <a:gd name="adj1" fmla="val 50000"/>
              <a:gd name="adj2" fmla="val 43750"/>
            </a:avLst>
          </a:prstGeom>
          <a:solidFill>
            <a:srgbClr val="0000FF"/>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zh-CN" altLang="en-US" sz="2800">
              <a:solidFill>
                <a:schemeClr val="bg2"/>
              </a:solidFill>
              <a:latin typeface="System"/>
            </a:endParaRPr>
          </a:p>
        </p:txBody>
      </p:sp>
      <p:sp>
        <p:nvSpPr>
          <p:cNvPr id="165901" name="Oval 13">
            <a:extLst>
              <a:ext uri="{FF2B5EF4-FFF2-40B4-BE49-F238E27FC236}">
                <a16:creationId xmlns:a16="http://schemas.microsoft.com/office/drawing/2014/main" id="{574907DC-313A-42CE-8B5E-54B0FF688860}"/>
              </a:ext>
            </a:extLst>
          </p:cNvPr>
          <p:cNvSpPr>
            <a:spLocks noChangeArrowheads="1"/>
          </p:cNvSpPr>
          <p:nvPr/>
        </p:nvSpPr>
        <p:spPr bwMode="auto">
          <a:xfrm>
            <a:off x="6788150" y="2533650"/>
            <a:ext cx="609600" cy="609600"/>
          </a:xfrm>
          <a:prstGeom prst="ellipse">
            <a:avLst/>
          </a:prstGeom>
          <a:solidFill>
            <a:srgbClr val="00FFFF"/>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fontAlgn="ctr" hangingPunct="1">
              <a:spcBef>
                <a:spcPct val="0"/>
              </a:spcBef>
              <a:buFontTx/>
              <a:buNone/>
            </a:pPr>
            <a:r>
              <a:rPr kumimoji="1" lang="en-US" altLang="zh-CN" b="1">
                <a:latin typeface="Times New Roman" panose="02020603050405020304" pitchFamily="18" charset="0"/>
              </a:rPr>
              <a:t>S</a:t>
            </a:r>
          </a:p>
        </p:txBody>
      </p:sp>
      <p:sp>
        <p:nvSpPr>
          <p:cNvPr id="165902" name="Oval 14">
            <a:extLst>
              <a:ext uri="{FF2B5EF4-FFF2-40B4-BE49-F238E27FC236}">
                <a16:creationId xmlns:a16="http://schemas.microsoft.com/office/drawing/2014/main" id="{CF3F0DE1-B724-4212-8923-8CE0C71D5EFD}"/>
              </a:ext>
            </a:extLst>
          </p:cNvPr>
          <p:cNvSpPr>
            <a:spLocks noChangeArrowheads="1"/>
          </p:cNvSpPr>
          <p:nvPr/>
        </p:nvSpPr>
        <p:spPr bwMode="auto">
          <a:xfrm>
            <a:off x="6788150" y="3757613"/>
            <a:ext cx="609600" cy="609600"/>
          </a:xfrm>
          <a:prstGeom prst="ellipse">
            <a:avLst/>
          </a:prstGeom>
          <a:solidFill>
            <a:srgbClr val="00FFFF"/>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fontAlgn="ctr" hangingPunct="1">
              <a:spcBef>
                <a:spcPct val="0"/>
              </a:spcBef>
              <a:buFontTx/>
              <a:buNone/>
            </a:pPr>
            <a:r>
              <a:rPr kumimoji="1" lang="en-US" altLang="zh-CN" b="1">
                <a:latin typeface="Times New Roman" panose="02020603050405020304" pitchFamily="18" charset="0"/>
              </a:rPr>
              <a:t>A</a:t>
            </a:r>
          </a:p>
        </p:txBody>
      </p:sp>
      <p:grpSp>
        <p:nvGrpSpPr>
          <p:cNvPr id="2" name="Group 15">
            <a:extLst>
              <a:ext uri="{FF2B5EF4-FFF2-40B4-BE49-F238E27FC236}">
                <a16:creationId xmlns:a16="http://schemas.microsoft.com/office/drawing/2014/main" id="{82963272-8EE1-4C0E-95B2-2145FF77A496}"/>
              </a:ext>
            </a:extLst>
          </p:cNvPr>
          <p:cNvGrpSpPr>
            <a:grpSpLocks/>
          </p:cNvGrpSpPr>
          <p:nvPr/>
        </p:nvGrpSpPr>
        <p:grpSpPr bwMode="auto">
          <a:xfrm>
            <a:off x="6254750" y="3067050"/>
            <a:ext cx="1676400" cy="685800"/>
            <a:chOff x="3888" y="1920"/>
            <a:chExt cx="1056" cy="432"/>
          </a:xfrm>
        </p:grpSpPr>
        <p:sp>
          <p:nvSpPr>
            <p:cNvPr id="11298" name="Line 16">
              <a:extLst>
                <a:ext uri="{FF2B5EF4-FFF2-40B4-BE49-F238E27FC236}">
                  <a16:creationId xmlns:a16="http://schemas.microsoft.com/office/drawing/2014/main" id="{D2F74D78-5C0C-4CF0-8A91-EA045F9AFB6B}"/>
                </a:ext>
              </a:extLst>
            </p:cNvPr>
            <p:cNvSpPr>
              <a:spLocks noChangeShapeType="1"/>
            </p:cNvSpPr>
            <p:nvPr/>
          </p:nvSpPr>
          <p:spPr bwMode="auto">
            <a:xfrm flipH="1">
              <a:off x="3888" y="1920"/>
              <a:ext cx="336"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9" name="Line 17">
              <a:extLst>
                <a:ext uri="{FF2B5EF4-FFF2-40B4-BE49-F238E27FC236}">
                  <a16:creationId xmlns:a16="http://schemas.microsoft.com/office/drawing/2014/main" id="{06426B80-9D36-439C-959A-89FFE90D891F}"/>
                </a:ext>
              </a:extLst>
            </p:cNvPr>
            <p:cNvSpPr>
              <a:spLocks noChangeShapeType="1"/>
            </p:cNvSpPr>
            <p:nvPr/>
          </p:nvSpPr>
          <p:spPr bwMode="auto">
            <a:xfrm>
              <a:off x="4416" y="2016"/>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0" name="Line 18">
              <a:extLst>
                <a:ext uri="{FF2B5EF4-FFF2-40B4-BE49-F238E27FC236}">
                  <a16:creationId xmlns:a16="http://schemas.microsoft.com/office/drawing/2014/main" id="{BD13860C-D4A1-418C-83E3-D490C4BD6113}"/>
                </a:ext>
              </a:extLst>
            </p:cNvPr>
            <p:cNvSpPr>
              <a:spLocks noChangeShapeType="1"/>
            </p:cNvSpPr>
            <p:nvPr/>
          </p:nvSpPr>
          <p:spPr bwMode="auto">
            <a:xfrm>
              <a:off x="4608" y="1920"/>
              <a:ext cx="336"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65907" name="Oval 19">
            <a:extLst>
              <a:ext uri="{FF2B5EF4-FFF2-40B4-BE49-F238E27FC236}">
                <a16:creationId xmlns:a16="http://schemas.microsoft.com/office/drawing/2014/main" id="{A8A67D9B-C844-4E78-8CE2-C0422645661D}"/>
              </a:ext>
            </a:extLst>
          </p:cNvPr>
          <p:cNvSpPr>
            <a:spLocks noChangeArrowheads="1"/>
          </p:cNvSpPr>
          <p:nvPr/>
        </p:nvSpPr>
        <p:spPr bwMode="auto">
          <a:xfrm>
            <a:off x="5873750" y="3752850"/>
            <a:ext cx="609600" cy="609600"/>
          </a:xfrm>
          <a:prstGeom prst="ellipse">
            <a:avLst/>
          </a:prstGeom>
          <a:solidFill>
            <a:srgbClr val="00FFFF"/>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fontAlgn="ctr" hangingPunct="1">
              <a:spcBef>
                <a:spcPct val="0"/>
              </a:spcBef>
              <a:buFontTx/>
              <a:buNone/>
            </a:pPr>
            <a:r>
              <a:rPr kumimoji="1" lang="en-US" altLang="zh-CN" b="1">
                <a:latin typeface="Times New Roman" panose="02020603050405020304" pitchFamily="18" charset="0"/>
              </a:rPr>
              <a:t>c</a:t>
            </a:r>
          </a:p>
        </p:txBody>
      </p:sp>
      <p:sp>
        <p:nvSpPr>
          <p:cNvPr id="165908" name="Oval 20">
            <a:extLst>
              <a:ext uri="{FF2B5EF4-FFF2-40B4-BE49-F238E27FC236}">
                <a16:creationId xmlns:a16="http://schemas.microsoft.com/office/drawing/2014/main" id="{990AF774-C50B-475B-AB01-F97F23542AE3}"/>
              </a:ext>
            </a:extLst>
          </p:cNvPr>
          <p:cNvSpPr>
            <a:spLocks noChangeArrowheads="1"/>
          </p:cNvSpPr>
          <p:nvPr/>
        </p:nvSpPr>
        <p:spPr bwMode="auto">
          <a:xfrm>
            <a:off x="7778750" y="3738563"/>
            <a:ext cx="609600" cy="609600"/>
          </a:xfrm>
          <a:prstGeom prst="ellipse">
            <a:avLst/>
          </a:prstGeom>
          <a:solidFill>
            <a:srgbClr val="00FFFF"/>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fontAlgn="ctr" hangingPunct="1">
              <a:spcBef>
                <a:spcPct val="0"/>
              </a:spcBef>
              <a:buFontTx/>
              <a:buNone/>
            </a:pPr>
            <a:r>
              <a:rPr kumimoji="1" lang="en-US" altLang="zh-CN" b="1">
                <a:latin typeface="Times New Roman" panose="02020603050405020304" pitchFamily="18" charset="0"/>
              </a:rPr>
              <a:t>d</a:t>
            </a:r>
          </a:p>
        </p:txBody>
      </p:sp>
      <p:sp>
        <p:nvSpPr>
          <p:cNvPr id="165909" name="Rectangle 21">
            <a:extLst>
              <a:ext uri="{FF2B5EF4-FFF2-40B4-BE49-F238E27FC236}">
                <a16:creationId xmlns:a16="http://schemas.microsoft.com/office/drawing/2014/main" id="{A55CE2D6-6EDD-43EB-9872-A639299A3D18}"/>
              </a:ext>
            </a:extLst>
          </p:cNvPr>
          <p:cNvSpPr>
            <a:spLocks noChangeArrowheads="1"/>
          </p:cNvSpPr>
          <p:nvPr/>
        </p:nvSpPr>
        <p:spPr bwMode="auto">
          <a:xfrm>
            <a:off x="1066800" y="3414713"/>
            <a:ext cx="762000" cy="1371600"/>
          </a:xfrm>
          <a:prstGeom prst="rect">
            <a:avLst/>
          </a:prstGeom>
          <a:solidFill>
            <a:srgbClr val="FFFFD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zh-CN" altLang="en-US" sz="2800">
              <a:latin typeface="Times New Roman" panose="02020603050405020304" pitchFamily="18" charset="0"/>
            </a:endParaRPr>
          </a:p>
        </p:txBody>
      </p:sp>
      <p:sp>
        <p:nvSpPr>
          <p:cNvPr id="165911" name="Text Box 23">
            <a:extLst>
              <a:ext uri="{FF2B5EF4-FFF2-40B4-BE49-F238E27FC236}">
                <a16:creationId xmlns:a16="http://schemas.microsoft.com/office/drawing/2014/main" id="{5040E9E2-1A90-4025-9499-78A230EDD31C}"/>
              </a:ext>
            </a:extLst>
          </p:cNvPr>
          <p:cNvSpPr txBox="1">
            <a:spLocks noChangeArrowheads="1"/>
          </p:cNvSpPr>
          <p:nvPr/>
        </p:nvSpPr>
        <p:spPr bwMode="auto">
          <a:xfrm>
            <a:off x="3786188" y="2743200"/>
            <a:ext cx="1938337" cy="592138"/>
          </a:xfrm>
          <a:prstGeom prst="rect">
            <a:avLst/>
          </a:prstGeom>
          <a:noFill/>
          <a:ln w="12700" cap="sq">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r>
              <a:rPr kumimoji="1" lang="zh-CN" altLang="zh-CN">
                <a:solidFill>
                  <a:srgbClr val="0000FF"/>
                </a:solidFill>
                <a:latin typeface="宋体" panose="02010600030101010101" pitchFamily="2" charset="-122"/>
                <a:sym typeface="Symbol" panose="05050102010706020507" pitchFamily="18" charset="2"/>
              </a:rPr>
              <a:t>S </a:t>
            </a:r>
            <a:r>
              <a:rPr kumimoji="1" lang="zh-CN" altLang="en-US">
                <a:solidFill>
                  <a:srgbClr val="0000FF"/>
                </a:solidFill>
                <a:latin typeface="宋体" panose="02010600030101010101" pitchFamily="2" charset="-122"/>
                <a:sym typeface="Symbol" panose="05050102010706020507" pitchFamily="18" charset="2"/>
              </a:rPr>
              <a:t> c</a:t>
            </a:r>
            <a:r>
              <a:rPr kumimoji="1" lang="zh-CN" altLang="zh-CN">
                <a:solidFill>
                  <a:srgbClr val="0000FF"/>
                </a:solidFill>
                <a:latin typeface="宋体" panose="02010600030101010101" pitchFamily="2" charset="-122"/>
                <a:sym typeface="Symbol" panose="05050102010706020507" pitchFamily="18" charset="2"/>
              </a:rPr>
              <a:t>A</a:t>
            </a:r>
            <a:r>
              <a:rPr kumimoji="1" lang="zh-CN" altLang="en-US">
                <a:solidFill>
                  <a:srgbClr val="0000FF"/>
                </a:solidFill>
                <a:latin typeface="宋体" panose="02010600030101010101" pitchFamily="2" charset="-122"/>
                <a:sym typeface="Symbol" panose="05050102010706020507" pitchFamily="18" charset="2"/>
              </a:rPr>
              <a:t>d</a:t>
            </a:r>
            <a:r>
              <a:rPr kumimoji="1" lang="zh-CN" altLang="zh-CN">
                <a:solidFill>
                  <a:srgbClr val="0000FF"/>
                </a:solidFill>
                <a:latin typeface="宋体" panose="02010600030101010101" pitchFamily="2" charset="-122"/>
                <a:sym typeface="Symbol" panose="05050102010706020507" pitchFamily="18" charset="2"/>
              </a:rPr>
              <a:t>     </a:t>
            </a:r>
            <a:endParaRPr kumimoji="1" lang="zh-CN" altLang="en-US">
              <a:latin typeface="宋体" panose="02010600030101010101" pitchFamily="2" charset="-122"/>
              <a:sym typeface="Symbol" panose="05050102010706020507" pitchFamily="18" charset="2"/>
            </a:endParaRPr>
          </a:p>
        </p:txBody>
      </p:sp>
      <p:sp>
        <p:nvSpPr>
          <p:cNvPr id="165913" name="Text Box 25">
            <a:extLst>
              <a:ext uri="{FF2B5EF4-FFF2-40B4-BE49-F238E27FC236}">
                <a16:creationId xmlns:a16="http://schemas.microsoft.com/office/drawing/2014/main" id="{227381E0-14ED-4960-9F15-597B041AC554}"/>
              </a:ext>
            </a:extLst>
          </p:cNvPr>
          <p:cNvSpPr txBox="1">
            <a:spLocks noChangeArrowheads="1"/>
          </p:cNvSpPr>
          <p:nvPr/>
        </p:nvSpPr>
        <p:spPr bwMode="auto">
          <a:xfrm>
            <a:off x="3779838" y="3522663"/>
            <a:ext cx="1938337" cy="592137"/>
          </a:xfrm>
          <a:prstGeom prst="rect">
            <a:avLst/>
          </a:prstGeom>
          <a:noFill/>
          <a:ln w="12700" cap="sq">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r>
              <a:rPr kumimoji="1" lang="zh-CN" altLang="en-US">
                <a:solidFill>
                  <a:srgbClr val="0000FF"/>
                </a:solidFill>
                <a:latin typeface="宋体" panose="02010600030101010101" pitchFamily="2" charset="-122"/>
                <a:sym typeface="Symbol" panose="05050102010706020507" pitchFamily="18" charset="2"/>
              </a:rPr>
              <a:t>A</a:t>
            </a:r>
            <a:r>
              <a:rPr kumimoji="1" lang="zh-CN" altLang="zh-CN">
                <a:solidFill>
                  <a:srgbClr val="0000FF"/>
                </a:solidFill>
                <a:latin typeface="宋体" panose="02010600030101010101" pitchFamily="2" charset="-122"/>
                <a:sym typeface="Symbol" panose="05050102010706020507" pitchFamily="18" charset="2"/>
              </a:rPr>
              <a:t> </a:t>
            </a:r>
            <a:r>
              <a:rPr kumimoji="1" lang="en-US" altLang="zh-CN">
                <a:solidFill>
                  <a:srgbClr val="0000FF"/>
                </a:solidFill>
                <a:latin typeface="宋体" panose="02010600030101010101" pitchFamily="2" charset="-122"/>
                <a:sym typeface="Symbol" panose="05050102010706020507" pitchFamily="18" charset="2"/>
              </a:rPr>
              <a:t> aB</a:t>
            </a:r>
            <a:r>
              <a:rPr kumimoji="1" lang="zh-CN" altLang="zh-CN">
                <a:solidFill>
                  <a:srgbClr val="0000FF"/>
                </a:solidFill>
                <a:latin typeface="宋体" panose="02010600030101010101" pitchFamily="2" charset="-122"/>
                <a:sym typeface="Symbol" panose="05050102010706020507" pitchFamily="18" charset="2"/>
              </a:rPr>
              <a:t>     </a:t>
            </a:r>
            <a:endParaRPr kumimoji="1" lang="en-US" altLang="zh-CN">
              <a:latin typeface="宋体" panose="02010600030101010101" pitchFamily="2" charset="-122"/>
              <a:sym typeface="Symbol" panose="05050102010706020507" pitchFamily="18" charset="2"/>
            </a:endParaRPr>
          </a:p>
        </p:txBody>
      </p:sp>
      <p:grpSp>
        <p:nvGrpSpPr>
          <p:cNvPr id="3" name="Group 26">
            <a:extLst>
              <a:ext uri="{FF2B5EF4-FFF2-40B4-BE49-F238E27FC236}">
                <a16:creationId xmlns:a16="http://schemas.microsoft.com/office/drawing/2014/main" id="{E70696AD-C0C6-4166-A3F7-33F067964C00}"/>
              </a:ext>
            </a:extLst>
          </p:cNvPr>
          <p:cNvGrpSpPr>
            <a:grpSpLocks/>
          </p:cNvGrpSpPr>
          <p:nvPr/>
        </p:nvGrpSpPr>
        <p:grpSpPr bwMode="auto">
          <a:xfrm>
            <a:off x="6254750" y="4438650"/>
            <a:ext cx="1676400" cy="1295400"/>
            <a:chOff x="3888" y="2736"/>
            <a:chExt cx="1056" cy="816"/>
          </a:xfrm>
        </p:grpSpPr>
        <p:grpSp>
          <p:nvGrpSpPr>
            <p:cNvPr id="11293" name="Group 27">
              <a:extLst>
                <a:ext uri="{FF2B5EF4-FFF2-40B4-BE49-F238E27FC236}">
                  <a16:creationId xmlns:a16="http://schemas.microsoft.com/office/drawing/2014/main" id="{93164BCC-88AF-4744-940F-50215C296E03}"/>
                </a:ext>
              </a:extLst>
            </p:cNvPr>
            <p:cNvGrpSpPr>
              <a:grpSpLocks/>
            </p:cNvGrpSpPr>
            <p:nvPr/>
          </p:nvGrpSpPr>
          <p:grpSpPr bwMode="auto">
            <a:xfrm>
              <a:off x="4128" y="2736"/>
              <a:ext cx="576" cy="432"/>
              <a:chOff x="4128" y="2736"/>
              <a:chExt cx="576" cy="432"/>
            </a:xfrm>
          </p:grpSpPr>
          <p:sp>
            <p:nvSpPr>
              <p:cNvPr id="11296" name="Line 28">
                <a:extLst>
                  <a:ext uri="{FF2B5EF4-FFF2-40B4-BE49-F238E27FC236}">
                    <a16:creationId xmlns:a16="http://schemas.microsoft.com/office/drawing/2014/main" id="{5D35AA90-9CB1-4E51-8826-5C2017DFA728}"/>
                  </a:ext>
                </a:extLst>
              </p:cNvPr>
              <p:cNvSpPr>
                <a:spLocks noChangeShapeType="1"/>
              </p:cNvSpPr>
              <p:nvPr/>
            </p:nvSpPr>
            <p:spPr bwMode="auto">
              <a:xfrm flipH="1">
                <a:off x="4128" y="2736"/>
                <a:ext cx="192"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7" name="Line 29">
                <a:extLst>
                  <a:ext uri="{FF2B5EF4-FFF2-40B4-BE49-F238E27FC236}">
                    <a16:creationId xmlns:a16="http://schemas.microsoft.com/office/drawing/2014/main" id="{F4D6CF43-2851-4954-AC2F-FCFF12750B46}"/>
                  </a:ext>
                </a:extLst>
              </p:cNvPr>
              <p:cNvSpPr>
                <a:spLocks noChangeShapeType="1"/>
              </p:cNvSpPr>
              <p:nvPr/>
            </p:nvSpPr>
            <p:spPr bwMode="auto">
              <a:xfrm>
                <a:off x="4512" y="2736"/>
                <a:ext cx="192"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294" name="Oval 30">
              <a:extLst>
                <a:ext uri="{FF2B5EF4-FFF2-40B4-BE49-F238E27FC236}">
                  <a16:creationId xmlns:a16="http://schemas.microsoft.com/office/drawing/2014/main" id="{EE5505A0-9F2C-423F-B7B3-3CBC7BEC0BC0}"/>
                </a:ext>
              </a:extLst>
            </p:cNvPr>
            <p:cNvSpPr>
              <a:spLocks noChangeArrowheads="1"/>
            </p:cNvSpPr>
            <p:nvPr/>
          </p:nvSpPr>
          <p:spPr bwMode="auto">
            <a:xfrm>
              <a:off x="3888" y="3168"/>
              <a:ext cx="384" cy="384"/>
            </a:xfrm>
            <a:prstGeom prst="ellipse">
              <a:avLst/>
            </a:prstGeom>
            <a:solidFill>
              <a:srgbClr val="00FFFF"/>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fontAlgn="ctr" hangingPunct="1">
                <a:spcBef>
                  <a:spcPct val="0"/>
                </a:spcBef>
                <a:buFontTx/>
                <a:buNone/>
              </a:pPr>
              <a:r>
                <a:rPr kumimoji="1" lang="en-US" altLang="zh-CN" b="1">
                  <a:latin typeface="Times New Roman" panose="02020603050405020304" pitchFamily="18" charset="0"/>
                </a:rPr>
                <a:t>a</a:t>
              </a:r>
            </a:p>
          </p:txBody>
        </p:sp>
        <p:sp>
          <p:nvSpPr>
            <p:cNvPr id="11295" name="Oval 31">
              <a:extLst>
                <a:ext uri="{FF2B5EF4-FFF2-40B4-BE49-F238E27FC236}">
                  <a16:creationId xmlns:a16="http://schemas.microsoft.com/office/drawing/2014/main" id="{AEC8B60F-4D91-43C7-94B5-1C29B85A511B}"/>
                </a:ext>
              </a:extLst>
            </p:cNvPr>
            <p:cNvSpPr>
              <a:spLocks noChangeArrowheads="1"/>
            </p:cNvSpPr>
            <p:nvPr/>
          </p:nvSpPr>
          <p:spPr bwMode="auto">
            <a:xfrm>
              <a:off x="4560" y="3168"/>
              <a:ext cx="384" cy="384"/>
            </a:xfrm>
            <a:prstGeom prst="ellipse">
              <a:avLst/>
            </a:prstGeom>
            <a:solidFill>
              <a:srgbClr val="00FFFF"/>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fontAlgn="ctr" hangingPunct="1">
                <a:spcBef>
                  <a:spcPct val="0"/>
                </a:spcBef>
                <a:buFontTx/>
                <a:buNone/>
              </a:pPr>
              <a:r>
                <a:rPr kumimoji="1" lang="en-US" altLang="zh-CN" b="1">
                  <a:latin typeface="Times New Roman" panose="02020603050405020304" pitchFamily="18" charset="0"/>
                </a:rPr>
                <a:t>B</a:t>
              </a:r>
            </a:p>
          </p:txBody>
        </p:sp>
      </p:grpSp>
      <p:sp>
        <p:nvSpPr>
          <p:cNvPr id="165920" name="Rectangle 32">
            <a:extLst>
              <a:ext uri="{FF2B5EF4-FFF2-40B4-BE49-F238E27FC236}">
                <a16:creationId xmlns:a16="http://schemas.microsoft.com/office/drawing/2014/main" id="{1349F76C-1B97-4C25-B7C0-D105AE781726}"/>
              </a:ext>
            </a:extLst>
          </p:cNvPr>
          <p:cNvSpPr>
            <a:spLocks noChangeArrowheads="1"/>
          </p:cNvSpPr>
          <p:nvPr/>
        </p:nvSpPr>
        <p:spPr bwMode="auto">
          <a:xfrm>
            <a:off x="228600" y="3414713"/>
            <a:ext cx="762000" cy="1371600"/>
          </a:xfrm>
          <a:prstGeom prst="rect">
            <a:avLst/>
          </a:prstGeom>
          <a:solidFill>
            <a:srgbClr val="FFFFD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zh-CN" altLang="en-US" sz="2800">
              <a:latin typeface="Times New Roman" panose="02020603050405020304" pitchFamily="18" charset="0"/>
            </a:endParaRPr>
          </a:p>
        </p:txBody>
      </p:sp>
      <p:sp>
        <p:nvSpPr>
          <p:cNvPr id="165931" name="Text Box 43">
            <a:extLst>
              <a:ext uri="{FF2B5EF4-FFF2-40B4-BE49-F238E27FC236}">
                <a16:creationId xmlns:a16="http://schemas.microsoft.com/office/drawing/2014/main" id="{3ECC3A22-42AB-4986-8A73-9B9BD876CF95}"/>
              </a:ext>
            </a:extLst>
          </p:cNvPr>
          <p:cNvSpPr txBox="1">
            <a:spLocks noChangeArrowheads="1"/>
          </p:cNvSpPr>
          <p:nvPr/>
        </p:nvSpPr>
        <p:spPr bwMode="auto">
          <a:xfrm>
            <a:off x="762000" y="5932488"/>
            <a:ext cx="4241800" cy="592137"/>
          </a:xfrm>
          <a:prstGeom prst="rect">
            <a:avLst/>
          </a:prstGeom>
          <a:noFill/>
          <a:ln w="12700" cap="sq">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r>
              <a:rPr kumimoji="1" lang="zh-CN" altLang="en-US">
                <a:latin typeface="宋体" panose="02010600030101010101" pitchFamily="2" charset="-122"/>
                <a:sym typeface="Symbol" panose="05050102010706020507" pitchFamily="18" charset="2"/>
              </a:rPr>
              <a:t>输入符号串</a:t>
            </a:r>
            <a:r>
              <a:rPr kumimoji="1" lang="en-US" altLang="zh-CN">
                <a:solidFill>
                  <a:srgbClr val="0000FF"/>
                </a:solidFill>
                <a:latin typeface="宋体" panose="02010600030101010101" pitchFamily="2" charset="-122"/>
                <a:sym typeface="Symbol" panose="05050102010706020507" pitchFamily="18" charset="2"/>
              </a:rPr>
              <a:t>cacd</a:t>
            </a:r>
            <a:r>
              <a:rPr kumimoji="1" lang="zh-CN" altLang="en-US">
                <a:solidFill>
                  <a:schemeClr val="tx2"/>
                </a:solidFill>
                <a:latin typeface="宋体" panose="02010600030101010101" pitchFamily="2" charset="-122"/>
                <a:sym typeface="Symbol" panose="05050102010706020507" pitchFamily="18" charset="2"/>
              </a:rPr>
              <a:t>合法</a:t>
            </a:r>
          </a:p>
        </p:txBody>
      </p:sp>
      <p:sp>
        <p:nvSpPr>
          <p:cNvPr id="165933" name="Text Box 45">
            <a:extLst>
              <a:ext uri="{FF2B5EF4-FFF2-40B4-BE49-F238E27FC236}">
                <a16:creationId xmlns:a16="http://schemas.microsoft.com/office/drawing/2014/main" id="{34C1C95C-D6F7-4A9E-BDF7-3FE2B9544789}"/>
              </a:ext>
            </a:extLst>
          </p:cNvPr>
          <p:cNvSpPr txBox="1">
            <a:spLocks noChangeArrowheads="1"/>
          </p:cNvSpPr>
          <p:nvPr/>
        </p:nvSpPr>
        <p:spPr bwMode="auto">
          <a:xfrm>
            <a:off x="3779838" y="4360863"/>
            <a:ext cx="1938337" cy="592137"/>
          </a:xfrm>
          <a:prstGeom prst="rect">
            <a:avLst/>
          </a:prstGeom>
          <a:noFill/>
          <a:ln w="12700" cap="sq">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r>
              <a:rPr kumimoji="1" lang="en-US" altLang="zh-CN">
                <a:solidFill>
                  <a:srgbClr val="0000FF"/>
                </a:solidFill>
                <a:latin typeface="宋体" panose="02010600030101010101" pitchFamily="2" charset="-122"/>
                <a:sym typeface="Symbol" panose="05050102010706020507" pitchFamily="18" charset="2"/>
              </a:rPr>
              <a:t>B</a:t>
            </a:r>
            <a:r>
              <a:rPr kumimoji="1" lang="zh-CN" altLang="zh-CN">
                <a:solidFill>
                  <a:srgbClr val="0000FF"/>
                </a:solidFill>
                <a:latin typeface="宋体" panose="02010600030101010101" pitchFamily="2" charset="-122"/>
                <a:sym typeface="Symbol" panose="05050102010706020507" pitchFamily="18" charset="2"/>
              </a:rPr>
              <a:t> </a:t>
            </a:r>
            <a:r>
              <a:rPr kumimoji="1" lang="en-US" altLang="zh-CN">
                <a:solidFill>
                  <a:srgbClr val="0000FF"/>
                </a:solidFill>
                <a:latin typeface="宋体" panose="02010600030101010101" pitchFamily="2" charset="-122"/>
                <a:sym typeface="Symbol" panose="05050102010706020507" pitchFamily="18" charset="2"/>
              </a:rPr>
              <a:t> </a:t>
            </a:r>
            <a:r>
              <a:rPr kumimoji="1" lang="zh-CN" altLang="en-US" sz="2800">
                <a:solidFill>
                  <a:srgbClr val="0000FF"/>
                </a:solidFill>
                <a:latin typeface="宋体" panose="02010600030101010101" pitchFamily="2" charset="-122"/>
                <a:sym typeface="Symbol" panose="05050102010706020507" pitchFamily="18" charset="2"/>
              </a:rPr>
              <a:t>c</a:t>
            </a:r>
            <a:r>
              <a:rPr kumimoji="1" lang="zh-CN" altLang="zh-CN">
                <a:solidFill>
                  <a:srgbClr val="0000FF"/>
                </a:solidFill>
                <a:latin typeface="宋体" panose="02010600030101010101" pitchFamily="2" charset="-122"/>
                <a:sym typeface="Symbol" panose="05050102010706020507" pitchFamily="18" charset="2"/>
              </a:rPr>
              <a:t> </a:t>
            </a:r>
            <a:endParaRPr kumimoji="1" lang="en-US" altLang="zh-CN">
              <a:solidFill>
                <a:srgbClr val="0000FF"/>
              </a:solidFill>
              <a:latin typeface="宋体" panose="02010600030101010101" pitchFamily="2" charset="-122"/>
              <a:sym typeface="Symbol" panose="05050102010706020507" pitchFamily="18" charset="2"/>
            </a:endParaRPr>
          </a:p>
        </p:txBody>
      </p:sp>
      <p:sp>
        <p:nvSpPr>
          <p:cNvPr id="165934" name="Text Box 46">
            <a:extLst>
              <a:ext uri="{FF2B5EF4-FFF2-40B4-BE49-F238E27FC236}">
                <a16:creationId xmlns:a16="http://schemas.microsoft.com/office/drawing/2014/main" id="{9D9716F1-A2C9-4A94-ADD6-3209C7C82DC9}"/>
              </a:ext>
            </a:extLst>
          </p:cNvPr>
          <p:cNvSpPr txBox="1">
            <a:spLocks noChangeArrowheads="1"/>
          </p:cNvSpPr>
          <p:nvPr/>
        </p:nvSpPr>
        <p:spPr bwMode="auto">
          <a:xfrm>
            <a:off x="2819400" y="157163"/>
            <a:ext cx="4114800" cy="174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r>
              <a:rPr kumimoji="1" lang="zh-CN" altLang="en-US">
                <a:solidFill>
                  <a:srgbClr val="0000FF"/>
                </a:solidFill>
                <a:latin typeface="宋体" panose="02010600030101010101" pitchFamily="2" charset="-122"/>
                <a:sym typeface="Symbol" panose="05050102010706020507" pitchFamily="18" charset="2"/>
              </a:rPr>
              <a:t>           </a:t>
            </a:r>
            <a:r>
              <a:rPr kumimoji="1" lang="zh-CN" altLang="zh-CN">
                <a:solidFill>
                  <a:srgbClr val="0000FF"/>
                </a:solidFill>
                <a:latin typeface="宋体" panose="02010600030101010101" pitchFamily="2" charset="-122"/>
                <a:sym typeface="Symbol" panose="05050102010706020507" pitchFamily="18" charset="2"/>
              </a:rPr>
              <a:t>S </a:t>
            </a:r>
            <a:r>
              <a:rPr kumimoji="1" lang="zh-CN" altLang="en-US">
                <a:solidFill>
                  <a:srgbClr val="0000FF"/>
                </a:solidFill>
                <a:latin typeface="宋体" panose="02010600030101010101" pitchFamily="2" charset="-122"/>
                <a:sym typeface="Symbol" panose="05050102010706020507" pitchFamily="18" charset="2"/>
              </a:rPr>
              <a:t>c</a:t>
            </a:r>
            <a:r>
              <a:rPr kumimoji="1" lang="zh-CN" altLang="zh-CN">
                <a:solidFill>
                  <a:srgbClr val="0000FF"/>
                </a:solidFill>
                <a:latin typeface="宋体" panose="02010600030101010101" pitchFamily="2" charset="-122"/>
                <a:sym typeface="Symbol" panose="05050102010706020507" pitchFamily="18" charset="2"/>
              </a:rPr>
              <a:t>A</a:t>
            </a:r>
            <a:r>
              <a:rPr kumimoji="1" lang="zh-CN" altLang="en-US">
                <a:solidFill>
                  <a:srgbClr val="0000FF"/>
                </a:solidFill>
                <a:latin typeface="宋体" panose="02010600030101010101" pitchFamily="2" charset="-122"/>
                <a:sym typeface="Symbol" panose="05050102010706020507" pitchFamily="18" charset="2"/>
              </a:rPr>
              <a:t>d</a:t>
            </a:r>
            <a:r>
              <a:rPr kumimoji="1" lang="en-US" altLang="zh-CN">
                <a:solidFill>
                  <a:srgbClr val="0000FF"/>
                </a:solidFill>
                <a:latin typeface="宋体" panose="02010600030101010101" pitchFamily="2" charset="-122"/>
                <a:sym typeface="Symbol" panose="05050102010706020507" pitchFamily="18" charset="2"/>
              </a:rPr>
              <a:t> </a:t>
            </a:r>
            <a:endParaRPr kumimoji="1" lang="zh-CN" altLang="zh-CN">
              <a:solidFill>
                <a:srgbClr val="0000FF"/>
              </a:solidFill>
              <a:latin typeface="宋体" panose="02010600030101010101" pitchFamily="2" charset="-122"/>
              <a:sym typeface="Symbol" panose="05050102010706020507" pitchFamily="18" charset="2"/>
            </a:endParaRPr>
          </a:p>
          <a:p>
            <a:pPr eaLnBrk="1" hangingPunct="1">
              <a:buFontTx/>
              <a:buNone/>
            </a:pPr>
            <a:r>
              <a:rPr kumimoji="1" lang="zh-CN" altLang="en-US">
                <a:solidFill>
                  <a:srgbClr val="0000FF"/>
                </a:solidFill>
                <a:latin typeface="宋体" panose="02010600030101010101" pitchFamily="2" charset="-122"/>
                <a:sym typeface="Symbol" panose="05050102010706020507" pitchFamily="18" charset="2"/>
              </a:rPr>
              <a:t>           </a:t>
            </a:r>
            <a:r>
              <a:rPr kumimoji="1" lang="zh-CN" altLang="zh-CN">
                <a:solidFill>
                  <a:srgbClr val="0000FF"/>
                </a:solidFill>
                <a:latin typeface="宋体" panose="02010600030101010101" pitchFamily="2" charset="-122"/>
                <a:sym typeface="Symbol" panose="05050102010706020507" pitchFamily="18" charset="2"/>
              </a:rPr>
              <a:t>A a</a:t>
            </a:r>
            <a:r>
              <a:rPr kumimoji="1" lang="zh-CN" altLang="en-US">
                <a:solidFill>
                  <a:srgbClr val="0000FF"/>
                </a:solidFill>
                <a:latin typeface="宋体" panose="02010600030101010101" pitchFamily="2" charset="-122"/>
                <a:sym typeface="Symbol" panose="05050102010706020507" pitchFamily="18" charset="2"/>
              </a:rPr>
              <a:t>B</a:t>
            </a:r>
            <a:endParaRPr kumimoji="1" lang="en-US" altLang="zh-CN">
              <a:solidFill>
                <a:srgbClr val="0000FF"/>
              </a:solidFill>
              <a:latin typeface="宋体" panose="02010600030101010101" pitchFamily="2" charset="-122"/>
              <a:sym typeface="Symbol" panose="05050102010706020507" pitchFamily="18" charset="2"/>
            </a:endParaRPr>
          </a:p>
          <a:p>
            <a:pPr eaLnBrk="1" hangingPunct="1">
              <a:buFontTx/>
              <a:buNone/>
            </a:pPr>
            <a:r>
              <a:rPr kumimoji="1" lang="zh-CN" altLang="en-US">
                <a:solidFill>
                  <a:srgbClr val="0000FF"/>
                </a:solidFill>
                <a:latin typeface="宋体" panose="02010600030101010101" pitchFamily="2" charset="-122"/>
                <a:sym typeface="Symbol" panose="05050102010706020507" pitchFamily="18" charset="2"/>
              </a:rPr>
              <a:t>           </a:t>
            </a:r>
            <a:r>
              <a:rPr kumimoji="1" lang="en-US" altLang="zh-CN">
                <a:solidFill>
                  <a:srgbClr val="0000FF"/>
                </a:solidFill>
                <a:latin typeface="宋体" panose="02010600030101010101" pitchFamily="2" charset="-122"/>
                <a:sym typeface="Symbol" panose="05050102010706020507" pitchFamily="18" charset="2"/>
              </a:rPr>
              <a:t>B </a:t>
            </a:r>
            <a:r>
              <a:rPr kumimoji="1" lang="zh-CN" altLang="zh-CN">
                <a:solidFill>
                  <a:srgbClr val="0000FF"/>
                </a:solidFill>
                <a:latin typeface="宋体" panose="02010600030101010101" pitchFamily="2" charset="-122"/>
                <a:sym typeface="Symbol" panose="05050102010706020507" pitchFamily="18" charset="2"/>
              </a:rPr>
              <a:t></a:t>
            </a:r>
            <a:r>
              <a:rPr kumimoji="1" lang="zh-CN" altLang="en-US">
                <a:solidFill>
                  <a:srgbClr val="0000FF"/>
                </a:solidFill>
                <a:latin typeface="宋体" panose="02010600030101010101" pitchFamily="2" charset="-122"/>
                <a:sym typeface="Symbol" panose="05050102010706020507" pitchFamily="18" charset="2"/>
              </a:rPr>
              <a:t>b</a:t>
            </a:r>
            <a:r>
              <a:rPr kumimoji="1" lang="zh-CN" altLang="zh-CN">
                <a:solidFill>
                  <a:srgbClr val="0000FF"/>
                </a:solidFill>
                <a:latin typeface="宋体" panose="02010600030101010101" pitchFamily="2" charset="-122"/>
                <a:sym typeface="Symbol" panose="05050102010706020507" pitchFamily="18" charset="2"/>
              </a:rPr>
              <a:t></a:t>
            </a:r>
            <a:r>
              <a:rPr kumimoji="1" lang="zh-CN" altLang="en-US" sz="2800">
                <a:solidFill>
                  <a:srgbClr val="0000FF"/>
                </a:solidFill>
                <a:latin typeface="宋体" panose="02010600030101010101" pitchFamily="2" charset="-122"/>
                <a:sym typeface="Symbol" panose="05050102010706020507" pitchFamily="18" charset="2"/>
              </a:rPr>
              <a:t>c</a:t>
            </a:r>
            <a:endParaRPr kumimoji="1" lang="en-US" altLang="zh-CN">
              <a:latin typeface="宋体" panose="02010600030101010101" pitchFamily="2" charset="-122"/>
              <a:sym typeface="Symbol" panose="05050102010706020507" pitchFamily="18" charset="2"/>
            </a:endParaRPr>
          </a:p>
        </p:txBody>
      </p:sp>
      <p:grpSp>
        <p:nvGrpSpPr>
          <p:cNvPr id="5" name="Group 53">
            <a:extLst>
              <a:ext uri="{FF2B5EF4-FFF2-40B4-BE49-F238E27FC236}">
                <a16:creationId xmlns:a16="http://schemas.microsoft.com/office/drawing/2014/main" id="{309AE861-8E8A-4053-A138-325B2F2940CE}"/>
              </a:ext>
            </a:extLst>
          </p:cNvPr>
          <p:cNvGrpSpPr>
            <a:grpSpLocks/>
          </p:cNvGrpSpPr>
          <p:nvPr/>
        </p:nvGrpSpPr>
        <p:grpSpPr bwMode="auto">
          <a:xfrm>
            <a:off x="7346950" y="5746750"/>
            <a:ext cx="609600" cy="995363"/>
            <a:chOff x="4628" y="3620"/>
            <a:chExt cx="384" cy="627"/>
          </a:xfrm>
        </p:grpSpPr>
        <p:sp>
          <p:nvSpPr>
            <p:cNvPr id="11291" name="Oval 49">
              <a:extLst>
                <a:ext uri="{FF2B5EF4-FFF2-40B4-BE49-F238E27FC236}">
                  <a16:creationId xmlns:a16="http://schemas.microsoft.com/office/drawing/2014/main" id="{D3A264C2-5DE6-4019-AD17-88AD37AB93BF}"/>
                </a:ext>
              </a:extLst>
            </p:cNvPr>
            <p:cNvSpPr>
              <a:spLocks noChangeArrowheads="1"/>
            </p:cNvSpPr>
            <p:nvPr/>
          </p:nvSpPr>
          <p:spPr bwMode="auto">
            <a:xfrm>
              <a:off x="4628" y="3863"/>
              <a:ext cx="384" cy="384"/>
            </a:xfrm>
            <a:prstGeom prst="ellipse">
              <a:avLst/>
            </a:prstGeom>
            <a:solidFill>
              <a:srgbClr val="00FFFF"/>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fontAlgn="ctr" hangingPunct="1">
                <a:spcBef>
                  <a:spcPct val="0"/>
                </a:spcBef>
                <a:buFontTx/>
                <a:buNone/>
              </a:pPr>
              <a:r>
                <a:rPr kumimoji="1" lang="en-US" altLang="zh-CN" b="1">
                  <a:latin typeface="Times New Roman" panose="02020603050405020304" pitchFamily="18" charset="0"/>
                </a:rPr>
                <a:t>c</a:t>
              </a:r>
            </a:p>
          </p:txBody>
        </p:sp>
        <p:sp>
          <p:nvSpPr>
            <p:cNvPr id="11292" name="Line 50">
              <a:extLst>
                <a:ext uri="{FF2B5EF4-FFF2-40B4-BE49-F238E27FC236}">
                  <a16:creationId xmlns:a16="http://schemas.microsoft.com/office/drawing/2014/main" id="{CC602DB5-D15B-4E88-B887-CCF19D9A4D29}"/>
                </a:ext>
              </a:extLst>
            </p:cNvPr>
            <p:cNvSpPr>
              <a:spLocks noChangeShapeType="1"/>
            </p:cNvSpPr>
            <p:nvPr/>
          </p:nvSpPr>
          <p:spPr bwMode="auto">
            <a:xfrm>
              <a:off x="4809" y="3620"/>
              <a:ext cx="0" cy="226"/>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vert="eaVert">
              <a:spAutoFit/>
            </a:bodyPr>
            <a:lstStyle/>
            <a:p>
              <a:endParaRPr lang="zh-CN" altLang="en-US"/>
            </a:p>
          </p:txBody>
        </p:sp>
      </p:grpSp>
      <p:grpSp>
        <p:nvGrpSpPr>
          <p:cNvPr id="11285" name="Group 54">
            <a:extLst>
              <a:ext uri="{FF2B5EF4-FFF2-40B4-BE49-F238E27FC236}">
                <a16:creationId xmlns:a16="http://schemas.microsoft.com/office/drawing/2014/main" id="{3FF42E44-FE8E-471D-B6A8-D072C0933176}"/>
              </a:ext>
            </a:extLst>
          </p:cNvPr>
          <p:cNvGrpSpPr>
            <a:grpSpLocks/>
          </p:cNvGrpSpPr>
          <p:nvPr/>
        </p:nvGrpSpPr>
        <p:grpSpPr bwMode="auto">
          <a:xfrm>
            <a:off x="207963" y="2762250"/>
            <a:ext cx="3343275" cy="595313"/>
            <a:chOff x="131" y="1740"/>
            <a:chExt cx="2106" cy="375"/>
          </a:xfrm>
        </p:grpSpPr>
        <p:sp>
          <p:nvSpPr>
            <p:cNvPr id="11287" name="Text Box 7">
              <a:extLst>
                <a:ext uri="{FF2B5EF4-FFF2-40B4-BE49-F238E27FC236}">
                  <a16:creationId xmlns:a16="http://schemas.microsoft.com/office/drawing/2014/main" id="{6EE864CC-E58A-4B26-B212-6AFBAB54092A}"/>
                </a:ext>
              </a:extLst>
            </p:cNvPr>
            <p:cNvSpPr txBox="1">
              <a:spLocks noChangeArrowheads="1"/>
            </p:cNvSpPr>
            <p:nvPr/>
          </p:nvSpPr>
          <p:spPr bwMode="auto">
            <a:xfrm>
              <a:off x="131" y="1740"/>
              <a:ext cx="528" cy="371"/>
            </a:xfrm>
            <a:prstGeom prst="rect">
              <a:avLst/>
            </a:prstGeom>
            <a:solidFill>
              <a:srgbClr val="CCFFFF"/>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fontAlgn="ctr" hangingPunct="1">
                <a:spcBef>
                  <a:spcPct val="50000"/>
                </a:spcBef>
                <a:buFontTx/>
                <a:buNone/>
              </a:pPr>
              <a:r>
                <a:rPr kumimoji="1" lang="zh-CN" altLang="zh-CN">
                  <a:latin typeface="Times New Roman" panose="02020603050405020304" pitchFamily="18" charset="0"/>
                </a:rPr>
                <a:t> </a:t>
              </a:r>
              <a:r>
                <a:rPr kumimoji="1" lang="zh-CN" altLang="en-US">
                  <a:latin typeface="Times New Roman" panose="02020603050405020304" pitchFamily="18" charset="0"/>
                </a:rPr>
                <a:t> </a:t>
              </a:r>
              <a:r>
                <a:rPr kumimoji="1" lang="zh-CN" altLang="en-US" b="1">
                  <a:solidFill>
                    <a:srgbClr val="FF0000"/>
                  </a:solidFill>
                  <a:latin typeface="Times New Roman" panose="02020603050405020304" pitchFamily="18" charset="0"/>
                </a:rPr>
                <a:t>c</a:t>
              </a:r>
              <a:endParaRPr kumimoji="1" lang="en-US" altLang="zh-CN" b="1">
                <a:solidFill>
                  <a:srgbClr val="FF0000"/>
                </a:solidFill>
                <a:latin typeface="Times New Roman" panose="02020603050405020304" pitchFamily="18" charset="0"/>
                <a:sym typeface="Symbol" panose="05050102010706020507" pitchFamily="18" charset="2"/>
              </a:endParaRPr>
            </a:p>
          </p:txBody>
        </p:sp>
        <p:sp>
          <p:nvSpPr>
            <p:cNvPr id="11288" name="Text Box 8">
              <a:extLst>
                <a:ext uri="{FF2B5EF4-FFF2-40B4-BE49-F238E27FC236}">
                  <a16:creationId xmlns:a16="http://schemas.microsoft.com/office/drawing/2014/main" id="{3823B9CA-C844-43B3-B7A2-2BD5C9116F51}"/>
                </a:ext>
              </a:extLst>
            </p:cNvPr>
            <p:cNvSpPr txBox="1">
              <a:spLocks noChangeArrowheads="1"/>
            </p:cNvSpPr>
            <p:nvPr/>
          </p:nvSpPr>
          <p:spPr bwMode="auto">
            <a:xfrm>
              <a:off x="659" y="1741"/>
              <a:ext cx="528" cy="371"/>
            </a:xfrm>
            <a:prstGeom prst="rect">
              <a:avLst/>
            </a:prstGeom>
            <a:solidFill>
              <a:srgbClr val="CCFFFF"/>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fontAlgn="ctr" hangingPunct="1">
                <a:spcBef>
                  <a:spcPct val="50000"/>
                </a:spcBef>
                <a:buFontTx/>
                <a:buNone/>
              </a:pPr>
              <a:r>
                <a:rPr kumimoji="1" lang="zh-CN" altLang="zh-CN">
                  <a:latin typeface="Times New Roman" panose="02020603050405020304" pitchFamily="18" charset="0"/>
                </a:rPr>
                <a:t> </a:t>
              </a:r>
              <a:r>
                <a:rPr kumimoji="1" lang="zh-CN" altLang="en-US">
                  <a:latin typeface="Times New Roman" panose="02020603050405020304" pitchFamily="18" charset="0"/>
                </a:rPr>
                <a:t> </a:t>
              </a:r>
              <a:r>
                <a:rPr kumimoji="1" lang="en-US" altLang="zh-CN" b="1">
                  <a:solidFill>
                    <a:srgbClr val="FF0000"/>
                  </a:solidFill>
                  <a:latin typeface="Times New Roman" panose="02020603050405020304" pitchFamily="18" charset="0"/>
                </a:rPr>
                <a:t>a</a:t>
              </a:r>
              <a:endParaRPr kumimoji="1" lang="en-US" altLang="zh-CN" b="1">
                <a:solidFill>
                  <a:srgbClr val="FF0000"/>
                </a:solidFill>
                <a:latin typeface="Times New Roman" panose="02020603050405020304" pitchFamily="18" charset="0"/>
                <a:sym typeface="Symbol" panose="05050102010706020507" pitchFamily="18" charset="2"/>
              </a:endParaRPr>
            </a:p>
          </p:txBody>
        </p:sp>
        <p:sp>
          <p:nvSpPr>
            <p:cNvPr id="11289" name="Text Box 9">
              <a:extLst>
                <a:ext uri="{FF2B5EF4-FFF2-40B4-BE49-F238E27FC236}">
                  <a16:creationId xmlns:a16="http://schemas.microsoft.com/office/drawing/2014/main" id="{8053BF3F-FBDF-4F97-B3BB-547B761A0C47}"/>
                </a:ext>
              </a:extLst>
            </p:cNvPr>
            <p:cNvSpPr txBox="1">
              <a:spLocks noChangeArrowheads="1"/>
            </p:cNvSpPr>
            <p:nvPr/>
          </p:nvSpPr>
          <p:spPr bwMode="auto">
            <a:xfrm>
              <a:off x="1187" y="1741"/>
              <a:ext cx="528" cy="371"/>
            </a:xfrm>
            <a:prstGeom prst="rect">
              <a:avLst/>
            </a:prstGeom>
            <a:solidFill>
              <a:srgbClr val="CCFFFF"/>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fontAlgn="ctr" hangingPunct="1">
                <a:spcBef>
                  <a:spcPct val="50000"/>
                </a:spcBef>
                <a:buFontTx/>
                <a:buNone/>
              </a:pPr>
              <a:r>
                <a:rPr kumimoji="1" lang="zh-CN" altLang="zh-CN">
                  <a:latin typeface="Times New Roman" panose="02020603050405020304" pitchFamily="18" charset="0"/>
                </a:rPr>
                <a:t> </a:t>
              </a:r>
              <a:r>
                <a:rPr kumimoji="1" lang="zh-CN" altLang="en-US">
                  <a:latin typeface="Times New Roman" panose="02020603050405020304" pitchFamily="18" charset="0"/>
                </a:rPr>
                <a:t> </a:t>
              </a:r>
              <a:r>
                <a:rPr kumimoji="1" lang="en-US" altLang="zh-CN" b="1">
                  <a:solidFill>
                    <a:srgbClr val="FF0000"/>
                  </a:solidFill>
                  <a:latin typeface="Times New Roman" panose="02020603050405020304" pitchFamily="18" charset="0"/>
                </a:rPr>
                <a:t>c</a:t>
              </a:r>
              <a:endParaRPr kumimoji="1" lang="en-US" altLang="zh-CN" b="1">
                <a:solidFill>
                  <a:srgbClr val="FF0000"/>
                </a:solidFill>
                <a:latin typeface="Times New Roman" panose="02020603050405020304" pitchFamily="18" charset="0"/>
                <a:sym typeface="Symbol" panose="05050102010706020507" pitchFamily="18" charset="2"/>
              </a:endParaRPr>
            </a:p>
          </p:txBody>
        </p:sp>
        <p:sp>
          <p:nvSpPr>
            <p:cNvPr id="11290" name="Text Box 51">
              <a:extLst>
                <a:ext uri="{FF2B5EF4-FFF2-40B4-BE49-F238E27FC236}">
                  <a16:creationId xmlns:a16="http://schemas.microsoft.com/office/drawing/2014/main" id="{E3B22A83-5C4F-4E76-AA91-BD94021C7EA1}"/>
                </a:ext>
              </a:extLst>
            </p:cNvPr>
            <p:cNvSpPr txBox="1">
              <a:spLocks noChangeArrowheads="1"/>
            </p:cNvSpPr>
            <p:nvPr/>
          </p:nvSpPr>
          <p:spPr bwMode="auto">
            <a:xfrm>
              <a:off x="1709" y="1744"/>
              <a:ext cx="528" cy="371"/>
            </a:xfrm>
            <a:prstGeom prst="rect">
              <a:avLst/>
            </a:prstGeom>
            <a:solidFill>
              <a:srgbClr val="CCFFFF"/>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fontAlgn="ctr" hangingPunct="1">
                <a:spcBef>
                  <a:spcPct val="50000"/>
                </a:spcBef>
                <a:buFontTx/>
                <a:buNone/>
              </a:pPr>
              <a:r>
                <a:rPr kumimoji="1" lang="zh-CN" altLang="zh-CN">
                  <a:latin typeface="Times New Roman" panose="02020603050405020304" pitchFamily="18" charset="0"/>
                </a:rPr>
                <a:t> </a:t>
              </a:r>
              <a:r>
                <a:rPr kumimoji="1" lang="zh-CN" altLang="en-US">
                  <a:latin typeface="Times New Roman" panose="02020603050405020304" pitchFamily="18" charset="0"/>
                </a:rPr>
                <a:t> </a:t>
              </a:r>
              <a:r>
                <a:rPr kumimoji="1" lang="en-US" altLang="zh-CN" b="1">
                  <a:solidFill>
                    <a:srgbClr val="FF0000"/>
                  </a:solidFill>
                  <a:latin typeface="Times New Roman" panose="02020603050405020304" pitchFamily="18" charset="0"/>
                </a:rPr>
                <a:t>d</a:t>
              </a:r>
              <a:endParaRPr kumimoji="1" lang="en-US" altLang="zh-CN" b="1">
                <a:solidFill>
                  <a:srgbClr val="FF0000"/>
                </a:solidFill>
                <a:latin typeface="Times New Roman" panose="02020603050405020304" pitchFamily="18" charset="0"/>
                <a:sym typeface="Symbol" panose="05050102010706020507" pitchFamily="18" charset="2"/>
              </a:endParaRPr>
            </a:p>
          </p:txBody>
        </p:sp>
      </p:grpSp>
      <p:sp>
        <p:nvSpPr>
          <p:cNvPr id="165940" name="AutoShape 52">
            <a:extLst>
              <a:ext uri="{FF2B5EF4-FFF2-40B4-BE49-F238E27FC236}">
                <a16:creationId xmlns:a16="http://schemas.microsoft.com/office/drawing/2014/main" id="{2CCD56C7-890A-4ECE-A3F7-3E167037C17A}"/>
              </a:ext>
            </a:extLst>
          </p:cNvPr>
          <p:cNvSpPr>
            <a:spLocks noChangeArrowheads="1"/>
          </p:cNvSpPr>
          <p:nvPr/>
        </p:nvSpPr>
        <p:spPr bwMode="auto">
          <a:xfrm>
            <a:off x="2987675" y="3429000"/>
            <a:ext cx="304800" cy="533400"/>
          </a:xfrm>
          <a:prstGeom prst="upArrow">
            <a:avLst>
              <a:gd name="adj1" fmla="val 50000"/>
              <a:gd name="adj2" fmla="val 43750"/>
            </a:avLst>
          </a:prstGeom>
          <a:solidFill>
            <a:srgbClr val="0000FF"/>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zh-CN" altLang="en-US" sz="2800">
              <a:solidFill>
                <a:schemeClr val="bg2"/>
              </a:solidFill>
              <a:latin typeface="System"/>
            </a:endParaRPr>
          </a:p>
        </p:txBody>
      </p:sp>
    </p:spTree>
    <p:extLst>
      <p:ext uri="{BB962C8B-B14F-4D97-AF65-F5344CB8AC3E}">
        <p14:creationId xmlns:p14="http://schemas.microsoft.com/office/powerpoint/2010/main" val="7812428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65934"/>
                                        </p:tgtEl>
                                        <p:attrNameLst>
                                          <p:attrName>style.visibility</p:attrName>
                                        </p:attrNameLst>
                                      </p:cBhvr>
                                      <p:to>
                                        <p:strVal val="visible"/>
                                      </p:to>
                                    </p:set>
                                    <p:anim calcmode="lin" valueType="num">
                                      <p:cBhvr>
                                        <p:cTn id="7" dur="500" fill="hold"/>
                                        <p:tgtEl>
                                          <p:spTgt spid="165934"/>
                                        </p:tgtEl>
                                        <p:attrNameLst>
                                          <p:attrName>ppt_x</p:attrName>
                                        </p:attrNameLst>
                                      </p:cBhvr>
                                      <p:tavLst>
                                        <p:tav tm="0">
                                          <p:val>
                                            <p:strVal val="#ppt_x-#ppt_w/2"/>
                                          </p:val>
                                        </p:tav>
                                        <p:tav tm="100000">
                                          <p:val>
                                            <p:strVal val="#ppt_x"/>
                                          </p:val>
                                        </p:tav>
                                      </p:tavLst>
                                    </p:anim>
                                    <p:anim calcmode="lin" valueType="num">
                                      <p:cBhvr>
                                        <p:cTn id="8" dur="500" fill="hold"/>
                                        <p:tgtEl>
                                          <p:spTgt spid="165934"/>
                                        </p:tgtEl>
                                        <p:attrNameLst>
                                          <p:attrName>ppt_y</p:attrName>
                                        </p:attrNameLst>
                                      </p:cBhvr>
                                      <p:tavLst>
                                        <p:tav tm="0">
                                          <p:val>
                                            <p:strVal val="#ppt_y"/>
                                          </p:val>
                                        </p:tav>
                                        <p:tav tm="100000">
                                          <p:val>
                                            <p:strVal val="#ppt_y"/>
                                          </p:val>
                                        </p:tav>
                                      </p:tavLst>
                                    </p:anim>
                                    <p:anim calcmode="lin" valueType="num">
                                      <p:cBhvr>
                                        <p:cTn id="9" dur="500" fill="hold"/>
                                        <p:tgtEl>
                                          <p:spTgt spid="165934"/>
                                        </p:tgtEl>
                                        <p:attrNameLst>
                                          <p:attrName>ppt_w</p:attrName>
                                        </p:attrNameLst>
                                      </p:cBhvr>
                                      <p:tavLst>
                                        <p:tav tm="0">
                                          <p:val>
                                            <p:fltVal val="0"/>
                                          </p:val>
                                        </p:tav>
                                        <p:tav tm="100000">
                                          <p:val>
                                            <p:strVal val="#ppt_w"/>
                                          </p:val>
                                        </p:tav>
                                      </p:tavLst>
                                    </p:anim>
                                    <p:anim calcmode="lin" valueType="num">
                                      <p:cBhvr>
                                        <p:cTn id="10" dur="500" fill="hold"/>
                                        <p:tgtEl>
                                          <p:spTgt spid="165934"/>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2" fill="hold" grpId="0" nodeType="clickEffect">
                                  <p:stCondLst>
                                    <p:cond delay="0"/>
                                  </p:stCondLst>
                                  <p:childTnLst>
                                    <p:set>
                                      <p:cBhvr>
                                        <p:cTn id="14" dur="1" fill="hold">
                                          <p:stCondLst>
                                            <p:cond delay="0"/>
                                          </p:stCondLst>
                                        </p:cTn>
                                        <p:tgtEl>
                                          <p:spTgt spid="165901"/>
                                        </p:tgtEl>
                                        <p:attrNameLst>
                                          <p:attrName>style.visibility</p:attrName>
                                        </p:attrNameLst>
                                      </p:cBhvr>
                                      <p:to>
                                        <p:strVal val="visible"/>
                                      </p:to>
                                    </p:set>
                                    <p:anim calcmode="lin" valueType="num">
                                      <p:cBhvr additive="base">
                                        <p:cTn id="15" dur="500" fill="hold"/>
                                        <p:tgtEl>
                                          <p:spTgt spid="165901"/>
                                        </p:tgtEl>
                                        <p:attrNameLst>
                                          <p:attrName>ppt_x</p:attrName>
                                        </p:attrNameLst>
                                      </p:cBhvr>
                                      <p:tavLst>
                                        <p:tav tm="0">
                                          <p:val>
                                            <p:strVal val="1+#ppt_w/2"/>
                                          </p:val>
                                        </p:tav>
                                        <p:tav tm="100000">
                                          <p:val>
                                            <p:strVal val="#ppt_x"/>
                                          </p:val>
                                        </p:tav>
                                      </p:tavLst>
                                    </p:anim>
                                    <p:anim calcmode="lin" valueType="num">
                                      <p:cBhvr additive="base">
                                        <p:cTn id="16" dur="500" fill="hold"/>
                                        <p:tgtEl>
                                          <p:spTgt spid="165901"/>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165898"/>
                                        </p:tgtEl>
                                        <p:attrNameLst>
                                          <p:attrName>style.visibility</p:attrName>
                                        </p:attrNameLst>
                                      </p:cBhvr>
                                      <p:to>
                                        <p:strVal val="visible"/>
                                      </p:to>
                                    </p:set>
                                    <p:anim calcmode="lin" valueType="num">
                                      <p:cBhvr additive="base">
                                        <p:cTn id="21" dur="500" fill="hold"/>
                                        <p:tgtEl>
                                          <p:spTgt spid="165898"/>
                                        </p:tgtEl>
                                        <p:attrNameLst>
                                          <p:attrName>ppt_x</p:attrName>
                                        </p:attrNameLst>
                                      </p:cBhvr>
                                      <p:tavLst>
                                        <p:tav tm="0">
                                          <p:val>
                                            <p:strVal val="0-#ppt_w/2"/>
                                          </p:val>
                                        </p:tav>
                                        <p:tav tm="100000">
                                          <p:val>
                                            <p:strVal val="#ppt_x"/>
                                          </p:val>
                                        </p:tav>
                                      </p:tavLst>
                                    </p:anim>
                                    <p:anim calcmode="lin" valueType="num">
                                      <p:cBhvr additive="base">
                                        <p:cTn id="22" dur="500" fill="hold"/>
                                        <p:tgtEl>
                                          <p:spTgt spid="165898"/>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65911"/>
                                        </p:tgtEl>
                                        <p:attrNameLst>
                                          <p:attrName>style.visibility</p:attrName>
                                        </p:attrNameLst>
                                      </p:cBhvr>
                                      <p:to>
                                        <p:strVal val="visible"/>
                                      </p:to>
                                    </p:set>
                                    <p:anim calcmode="lin" valueType="num">
                                      <p:cBhvr additive="base">
                                        <p:cTn id="27" dur="500" fill="hold"/>
                                        <p:tgtEl>
                                          <p:spTgt spid="165911"/>
                                        </p:tgtEl>
                                        <p:attrNameLst>
                                          <p:attrName>ppt_x</p:attrName>
                                        </p:attrNameLst>
                                      </p:cBhvr>
                                      <p:tavLst>
                                        <p:tav tm="0">
                                          <p:val>
                                            <p:strVal val="#ppt_x"/>
                                          </p:val>
                                        </p:tav>
                                        <p:tav tm="100000">
                                          <p:val>
                                            <p:strVal val="#ppt_x"/>
                                          </p:val>
                                        </p:tav>
                                      </p:tavLst>
                                    </p:anim>
                                    <p:anim calcmode="lin" valueType="num">
                                      <p:cBhvr additive="base">
                                        <p:cTn id="28" dur="500" fill="hold"/>
                                        <p:tgtEl>
                                          <p:spTgt spid="165911"/>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499"/>
                                          </p:stCondLst>
                                        </p:cTn>
                                        <p:tgtEl>
                                          <p:spTgt spid="2"/>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165907"/>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165902"/>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165908"/>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165920"/>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165899"/>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65913"/>
                                        </p:tgtEl>
                                        <p:attrNameLst>
                                          <p:attrName>style.visibility</p:attrName>
                                        </p:attrNameLst>
                                      </p:cBhvr>
                                      <p:to>
                                        <p:strVal val="visible"/>
                                      </p:to>
                                    </p:set>
                                    <p:anim calcmode="lin" valueType="num">
                                      <p:cBhvr additive="base">
                                        <p:cTn id="57" dur="500" fill="hold"/>
                                        <p:tgtEl>
                                          <p:spTgt spid="165913"/>
                                        </p:tgtEl>
                                        <p:attrNameLst>
                                          <p:attrName>ppt_x</p:attrName>
                                        </p:attrNameLst>
                                      </p:cBhvr>
                                      <p:tavLst>
                                        <p:tav tm="0">
                                          <p:val>
                                            <p:strVal val="#ppt_x"/>
                                          </p:val>
                                        </p:tav>
                                        <p:tav tm="100000">
                                          <p:val>
                                            <p:strVal val="#ppt_x"/>
                                          </p:val>
                                        </p:tav>
                                      </p:tavLst>
                                    </p:anim>
                                    <p:anim calcmode="lin" valueType="num">
                                      <p:cBhvr additive="base">
                                        <p:cTn id="58" dur="500" fill="hold"/>
                                        <p:tgtEl>
                                          <p:spTgt spid="165913"/>
                                        </p:tgtEl>
                                        <p:attrNameLst>
                                          <p:attrName>ppt_y</p:attrName>
                                        </p:attrNameLst>
                                      </p:cBhvr>
                                      <p:tavLst>
                                        <p:tav tm="0">
                                          <p:val>
                                            <p:strVal val="1+#ppt_h/2"/>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499"/>
                                          </p:stCondLst>
                                        </p:cTn>
                                        <p:tgtEl>
                                          <p:spTgt spid="3"/>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16590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499"/>
                                          </p:stCondLst>
                                        </p:cTn>
                                        <p:tgtEl>
                                          <p:spTgt spid="165900"/>
                                        </p:tgtEl>
                                        <p:attrNameLst>
                                          <p:attrName>style.visibility</p:attrName>
                                        </p:attrNameLst>
                                      </p:cBhvr>
                                      <p:to>
                                        <p:strVal val="visible"/>
                                      </p:to>
                                    </p:set>
                                  </p:childTnLst>
                                  <p:subTnLst>
                                    <p:set>
                                      <p:cBhvr override="childStyle">
                                        <p:cTn dur="1" fill="hold" display="0" masterRel="nextClick" afterEffect="1"/>
                                        <p:tgtEl>
                                          <p:spTgt spid="165900"/>
                                        </p:tgtEl>
                                        <p:attrNameLst>
                                          <p:attrName>style.visibility</p:attrName>
                                        </p:attrNameLst>
                                      </p:cBhvr>
                                      <p:to>
                                        <p:strVal val="hidden"/>
                                      </p:to>
                                    </p:set>
                                  </p:sub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65933"/>
                                        </p:tgtEl>
                                        <p:attrNameLst>
                                          <p:attrName>style.visibility</p:attrName>
                                        </p:attrNameLst>
                                      </p:cBhvr>
                                      <p:to>
                                        <p:strVal val="visible"/>
                                      </p:to>
                                    </p:set>
                                    <p:anim calcmode="lin" valueType="num">
                                      <p:cBhvr additive="base">
                                        <p:cTn id="73" dur="500" fill="hold"/>
                                        <p:tgtEl>
                                          <p:spTgt spid="165933"/>
                                        </p:tgtEl>
                                        <p:attrNameLst>
                                          <p:attrName>ppt_x</p:attrName>
                                        </p:attrNameLst>
                                      </p:cBhvr>
                                      <p:tavLst>
                                        <p:tav tm="0">
                                          <p:val>
                                            <p:strVal val="#ppt_x"/>
                                          </p:val>
                                        </p:tav>
                                        <p:tav tm="100000">
                                          <p:val>
                                            <p:strVal val="#ppt_x"/>
                                          </p:val>
                                        </p:tav>
                                      </p:tavLst>
                                    </p:anim>
                                    <p:anim calcmode="lin" valueType="num">
                                      <p:cBhvr additive="base">
                                        <p:cTn id="74" dur="500" fill="hold"/>
                                        <p:tgtEl>
                                          <p:spTgt spid="165933"/>
                                        </p:tgtEl>
                                        <p:attrNameLst>
                                          <p:attrName>ppt_y</p:attrName>
                                        </p:attrNameLst>
                                      </p:cBhvr>
                                      <p:tavLst>
                                        <p:tav tm="0">
                                          <p:val>
                                            <p:strVal val="1+#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4" fill="hold" nodeType="clickEffect">
                                  <p:stCondLst>
                                    <p:cond delay="0"/>
                                  </p:stCondLst>
                                  <p:childTnLst>
                                    <p:set>
                                      <p:cBhvr>
                                        <p:cTn id="78" dur="1" fill="hold">
                                          <p:stCondLst>
                                            <p:cond delay="0"/>
                                          </p:stCondLst>
                                        </p:cTn>
                                        <p:tgtEl>
                                          <p:spTgt spid="5"/>
                                        </p:tgtEl>
                                        <p:attrNameLst>
                                          <p:attrName>style.visibility</p:attrName>
                                        </p:attrNameLst>
                                      </p:cBhvr>
                                      <p:to>
                                        <p:strVal val="visible"/>
                                      </p:to>
                                    </p:set>
                                    <p:animEffect transition="in" filter="wipe(down)">
                                      <p:cBhvr>
                                        <p:cTn id="79" dur="500"/>
                                        <p:tgtEl>
                                          <p:spTgt spid="5"/>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1" presetClass="entr" presetSubtype="0" fill="hold" grpId="0" nodeType="clickEffect">
                                  <p:stCondLst>
                                    <p:cond delay="0"/>
                                  </p:stCondLst>
                                  <p:childTnLst>
                                    <p:set>
                                      <p:cBhvr>
                                        <p:cTn id="83" dur="1" fill="hold">
                                          <p:stCondLst>
                                            <p:cond delay="499"/>
                                          </p:stCondLst>
                                        </p:cTn>
                                        <p:tgtEl>
                                          <p:spTgt spid="165940"/>
                                        </p:tgtEl>
                                        <p:attrNameLst>
                                          <p:attrName>style.visibility</p:attrName>
                                        </p:attrNameLst>
                                      </p:cBhvr>
                                      <p:to>
                                        <p:strVal val="visible"/>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2" presetClass="entr" presetSubtype="8" fill="hold" grpId="0" nodeType="clickEffect">
                                  <p:stCondLst>
                                    <p:cond delay="0"/>
                                  </p:stCondLst>
                                  <p:childTnLst>
                                    <p:set>
                                      <p:cBhvr>
                                        <p:cTn id="87" dur="1" fill="hold">
                                          <p:stCondLst>
                                            <p:cond delay="0"/>
                                          </p:stCondLst>
                                        </p:cTn>
                                        <p:tgtEl>
                                          <p:spTgt spid="165931"/>
                                        </p:tgtEl>
                                        <p:attrNameLst>
                                          <p:attrName>style.visibility</p:attrName>
                                        </p:attrNameLst>
                                      </p:cBhvr>
                                      <p:to>
                                        <p:strVal val="visible"/>
                                      </p:to>
                                    </p:set>
                                    <p:anim calcmode="lin" valueType="num">
                                      <p:cBhvr additive="base">
                                        <p:cTn id="88" dur="500" fill="hold"/>
                                        <p:tgtEl>
                                          <p:spTgt spid="165931"/>
                                        </p:tgtEl>
                                        <p:attrNameLst>
                                          <p:attrName>ppt_x</p:attrName>
                                        </p:attrNameLst>
                                      </p:cBhvr>
                                      <p:tavLst>
                                        <p:tav tm="0">
                                          <p:val>
                                            <p:strVal val="0-#ppt_w/2"/>
                                          </p:val>
                                        </p:tav>
                                        <p:tav tm="100000">
                                          <p:val>
                                            <p:strVal val="#ppt_x"/>
                                          </p:val>
                                        </p:tav>
                                      </p:tavLst>
                                    </p:anim>
                                    <p:anim calcmode="lin" valueType="num">
                                      <p:cBhvr additive="base">
                                        <p:cTn id="89" dur="500" fill="hold"/>
                                        <p:tgtEl>
                                          <p:spTgt spid="1659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8" grpId="0" animBg="1"/>
      <p:bldP spid="165899" grpId="0" animBg="1"/>
      <p:bldP spid="165900" grpId="0" animBg="1"/>
      <p:bldP spid="165901" grpId="0" animBg="1" autoUpdateAnimBg="0"/>
      <p:bldP spid="165902" grpId="0" animBg="1" autoUpdateAnimBg="0"/>
      <p:bldP spid="165907" grpId="0" animBg="1" autoUpdateAnimBg="0"/>
      <p:bldP spid="165908" grpId="0" animBg="1" autoUpdateAnimBg="0"/>
      <p:bldP spid="165909" grpId="0" animBg="1" autoUpdateAnimBg="0"/>
      <p:bldP spid="165911" grpId="0" animBg="1" autoUpdateAnimBg="0"/>
      <p:bldP spid="165913" grpId="0" animBg="1" autoUpdateAnimBg="0"/>
      <p:bldP spid="165920" grpId="0" animBg="1" autoUpdateAnimBg="0"/>
      <p:bldP spid="165931" grpId="0" animBg="1" autoUpdateAnimBg="0"/>
      <p:bldP spid="165933" grpId="0" animBg="1" autoUpdateAnimBg="0"/>
      <p:bldP spid="165934" grpId="0" autoUpdateAnimBg="0"/>
      <p:bldP spid="16594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a:extLst>
              <a:ext uri="{FF2B5EF4-FFF2-40B4-BE49-F238E27FC236}">
                <a16:creationId xmlns:a16="http://schemas.microsoft.com/office/drawing/2014/main" id="{324D9AD3-C298-4867-99B3-2F3BA7C6D7D2}"/>
              </a:ext>
            </a:extLst>
          </p:cNvPr>
          <p:cNvSpPr>
            <a:spLocks noChangeArrowheads="1"/>
          </p:cNvSpPr>
          <p:nvPr/>
        </p:nvSpPr>
        <p:spPr bwMode="auto">
          <a:xfrm>
            <a:off x="0" y="0"/>
            <a:ext cx="9144000" cy="6858000"/>
          </a:xfrm>
          <a:prstGeom prst="rect">
            <a:avLst/>
          </a:prstGeom>
          <a:solidFill>
            <a:srgbClr val="FFFFD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zh-CN" altLang="en-US" sz="2800">
              <a:latin typeface="Times New Roman" panose="02020603050405020304" pitchFamily="18" charset="0"/>
            </a:endParaRPr>
          </a:p>
        </p:txBody>
      </p:sp>
      <p:sp>
        <p:nvSpPr>
          <p:cNvPr id="13315" name="Text Box 5">
            <a:extLst>
              <a:ext uri="{FF2B5EF4-FFF2-40B4-BE49-F238E27FC236}">
                <a16:creationId xmlns:a16="http://schemas.microsoft.com/office/drawing/2014/main" id="{0AA63E92-8E71-4253-B871-77AE7F5E9275}"/>
              </a:ext>
            </a:extLst>
          </p:cNvPr>
          <p:cNvSpPr txBox="1">
            <a:spLocks noChangeArrowheads="1"/>
          </p:cNvSpPr>
          <p:nvPr/>
        </p:nvSpPr>
        <p:spPr bwMode="auto">
          <a:xfrm>
            <a:off x="423863" y="646113"/>
            <a:ext cx="8413750" cy="415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r>
              <a:rPr lang="zh-CN" altLang="en-US" sz="2800" i="1" dirty="0">
                <a:latin typeface="Times New Roman" panose="02020603050405020304" pitchFamily="18" charset="0"/>
              </a:rPr>
              <a:t>文法：</a:t>
            </a:r>
            <a:r>
              <a:rPr lang="en-US" altLang="zh-CN" sz="2800" i="1" dirty="0">
                <a:latin typeface="Times New Roman" panose="02020603050405020304" pitchFamily="18" charset="0"/>
              </a:rPr>
              <a:t>type </a:t>
            </a:r>
            <a:r>
              <a:rPr lang="en-US" altLang="zh-CN" sz="2800" dirty="0">
                <a:latin typeface="Times New Roman" panose="02020603050405020304" pitchFamily="18" charset="0"/>
                <a:sym typeface="Symbol" panose="05050102010706020507" pitchFamily="18" charset="2"/>
              </a:rPr>
              <a:t></a:t>
            </a:r>
            <a:r>
              <a:rPr lang="en-US" altLang="zh-CN" sz="2800" i="1" dirty="0">
                <a:latin typeface="Times New Roman" panose="02020603050405020304" pitchFamily="18" charset="0"/>
              </a:rPr>
              <a:t>simple</a:t>
            </a:r>
          </a:p>
          <a:p>
            <a:pPr eaLnBrk="1" hangingPunct="1">
              <a:buFontTx/>
              <a:buNone/>
            </a:pPr>
            <a:r>
              <a:rPr lang="en-US" altLang="zh-CN" sz="2800" dirty="0">
                <a:latin typeface="Times New Roman" panose="02020603050405020304" pitchFamily="18" charset="0"/>
              </a:rPr>
              <a:t>                       </a:t>
            </a:r>
            <a:r>
              <a:rPr lang="en-US" altLang="zh-CN" sz="2800" dirty="0">
                <a:latin typeface="Times New Roman" panose="02020603050405020304" pitchFamily="18" charset="0"/>
                <a:sym typeface="Symbol" panose="05050102010706020507" pitchFamily="18" charset="2"/>
              </a:rPr>
              <a:t></a:t>
            </a:r>
            <a:r>
              <a:rPr lang="en-US" altLang="zh-CN" sz="2800" dirty="0">
                <a:solidFill>
                  <a:srgbClr val="FF0000"/>
                </a:solidFill>
                <a:latin typeface="Times New Roman" panose="02020603050405020304" pitchFamily="18" charset="0"/>
              </a:rPr>
              <a:t> </a:t>
            </a:r>
            <a:r>
              <a:rPr lang="en-US" altLang="zh-CN" sz="2800" b="1" dirty="0">
                <a:solidFill>
                  <a:srgbClr val="FF0000"/>
                </a:solidFill>
                <a:latin typeface="Times New Roman" panose="02020603050405020304" pitchFamily="18" charset="0"/>
              </a:rPr>
              <a:t>array</a:t>
            </a:r>
            <a:r>
              <a:rPr lang="en-US" altLang="zh-CN" sz="2800" b="1" dirty="0">
                <a:latin typeface="Times New Roman" panose="02020603050405020304" pitchFamily="18" charset="0"/>
              </a:rPr>
              <a:t> </a:t>
            </a:r>
            <a:r>
              <a:rPr lang="en-US" altLang="zh-CN" sz="2800" dirty="0">
                <a:solidFill>
                  <a:srgbClr val="FF0000"/>
                </a:solidFill>
                <a:latin typeface="Times New Roman" panose="02020603050405020304" pitchFamily="18" charset="0"/>
              </a:rPr>
              <a:t>[</a:t>
            </a:r>
            <a:r>
              <a:rPr lang="en-US" altLang="zh-CN" sz="2800" i="1" dirty="0">
                <a:latin typeface="Times New Roman" panose="02020603050405020304" pitchFamily="18" charset="0"/>
              </a:rPr>
              <a:t> simple </a:t>
            </a:r>
            <a:r>
              <a:rPr lang="en-US" altLang="zh-CN" sz="2800" dirty="0">
                <a:solidFill>
                  <a:srgbClr val="FF0000"/>
                </a:solidFill>
                <a:latin typeface="Times New Roman" panose="02020603050405020304" pitchFamily="18" charset="0"/>
              </a:rPr>
              <a:t>]</a:t>
            </a:r>
            <a:r>
              <a:rPr lang="en-US" altLang="zh-CN" sz="2800" dirty="0">
                <a:latin typeface="Times New Roman" panose="02020603050405020304" pitchFamily="18" charset="0"/>
              </a:rPr>
              <a:t> </a:t>
            </a:r>
            <a:r>
              <a:rPr lang="en-US" altLang="zh-CN" sz="2800" b="1" dirty="0">
                <a:solidFill>
                  <a:srgbClr val="FF0000"/>
                </a:solidFill>
                <a:latin typeface="Times New Roman" panose="02020603050405020304" pitchFamily="18" charset="0"/>
              </a:rPr>
              <a:t>of</a:t>
            </a:r>
            <a:r>
              <a:rPr lang="en-US" altLang="zh-CN" sz="2800" dirty="0">
                <a:latin typeface="Times New Roman" panose="02020603050405020304" pitchFamily="18" charset="0"/>
              </a:rPr>
              <a:t> </a:t>
            </a:r>
            <a:r>
              <a:rPr lang="en-US" altLang="zh-CN" sz="2800" i="1" dirty="0">
                <a:latin typeface="Times New Roman" panose="02020603050405020304" pitchFamily="18" charset="0"/>
              </a:rPr>
              <a:t>type</a:t>
            </a:r>
          </a:p>
          <a:p>
            <a:pPr eaLnBrk="1" hangingPunct="1">
              <a:buFontTx/>
              <a:buNone/>
            </a:pPr>
            <a:r>
              <a:rPr lang="en-US" altLang="zh-CN" sz="2800" dirty="0">
                <a:latin typeface="Times New Roman" panose="02020603050405020304" pitchFamily="18" charset="0"/>
              </a:rPr>
              <a:t>         </a:t>
            </a:r>
            <a:r>
              <a:rPr lang="en-US" altLang="zh-CN" sz="2800" i="1" dirty="0">
                <a:latin typeface="Times New Roman" panose="02020603050405020304" pitchFamily="18" charset="0"/>
              </a:rPr>
              <a:t>simple</a:t>
            </a:r>
            <a:r>
              <a:rPr lang="en-US" altLang="zh-CN" sz="2800" dirty="0">
                <a:latin typeface="Times New Roman" panose="02020603050405020304" pitchFamily="18" charset="0"/>
              </a:rPr>
              <a:t> </a:t>
            </a:r>
            <a:r>
              <a:rPr lang="en-US" altLang="zh-CN" sz="2800" dirty="0">
                <a:latin typeface="Times New Roman" panose="02020603050405020304" pitchFamily="18" charset="0"/>
                <a:sym typeface="Symbol" panose="05050102010706020507" pitchFamily="18" charset="2"/>
              </a:rPr>
              <a:t></a:t>
            </a:r>
            <a:r>
              <a:rPr lang="en-US" altLang="zh-CN" sz="2800" b="1" dirty="0">
                <a:solidFill>
                  <a:srgbClr val="FF0000"/>
                </a:solidFill>
                <a:latin typeface="Times New Roman" panose="02020603050405020304" pitchFamily="18" charset="0"/>
              </a:rPr>
              <a:t>integer</a:t>
            </a:r>
            <a:r>
              <a:rPr lang="en-US" altLang="zh-CN" sz="2800" b="1" dirty="0">
                <a:latin typeface="Times New Roman" panose="02020603050405020304" pitchFamily="18" charset="0"/>
              </a:rPr>
              <a:t> </a:t>
            </a:r>
            <a:r>
              <a:rPr lang="en-US" altLang="zh-CN" sz="2800" dirty="0">
                <a:latin typeface="Times New Roman" panose="02020603050405020304" pitchFamily="18" charset="0"/>
              </a:rPr>
              <a:t> </a:t>
            </a:r>
          </a:p>
          <a:p>
            <a:pPr eaLnBrk="1" hangingPunct="1">
              <a:buFontTx/>
              <a:buNone/>
            </a:pPr>
            <a:r>
              <a:rPr lang="en-US" altLang="zh-CN" sz="2800" dirty="0">
                <a:latin typeface="Times New Roman" panose="02020603050405020304" pitchFamily="18" charset="0"/>
              </a:rPr>
              <a:t>                       </a:t>
            </a:r>
            <a:r>
              <a:rPr lang="en-US" altLang="zh-CN" sz="2800" dirty="0">
                <a:latin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rPr>
              <a:t> </a:t>
            </a:r>
            <a:r>
              <a:rPr lang="en-US" altLang="zh-CN" sz="2800" b="1" dirty="0">
                <a:solidFill>
                  <a:srgbClr val="FF0000"/>
                </a:solidFill>
                <a:latin typeface="Times New Roman" panose="02020603050405020304" pitchFamily="18" charset="0"/>
              </a:rPr>
              <a:t>char</a:t>
            </a:r>
            <a:r>
              <a:rPr lang="en-US" altLang="zh-CN" sz="2800" dirty="0">
                <a:solidFill>
                  <a:srgbClr val="FF0000"/>
                </a:solidFill>
                <a:latin typeface="Times New Roman" panose="02020603050405020304" pitchFamily="18" charset="0"/>
              </a:rPr>
              <a:t> </a:t>
            </a:r>
          </a:p>
          <a:p>
            <a:pPr eaLnBrk="1" hangingPunct="1">
              <a:buFontTx/>
              <a:buNone/>
            </a:pPr>
            <a:r>
              <a:rPr lang="en-US" altLang="zh-CN" sz="2800" dirty="0">
                <a:latin typeface="Times New Roman" panose="02020603050405020304" pitchFamily="18" charset="0"/>
              </a:rPr>
              <a:t>                       </a:t>
            </a:r>
            <a:r>
              <a:rPr lang="en-US" altLang="zh-CN" sz="2800" dirty="0">
                <a:latin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rPr>
              <a:t> </a:t>
            </a:r>
            <a:r>
              <a:rPr lang="en-US" altLang="zh-CN" sz="2800" b="1" dirty="0" err="1">
                <a:solidFill>
                  <a:srgbClr val="FF0000"/>
                </a:solidFill>
                <a:latin typeface="Times New Roman" panose="02020603050405020304" pitchFamily="18" charset="0"/>
              </a:rPr>
              <a:t>num</a:t>
            </a:r>
            <a:r>
              <a:rPr lang="en-US" altLang="zh-CN" sz="2800" dirty="0">
                <a:latin typeface="Times New Roman" panose="02020603050405020304" pitchFamily="18" charset="0"/>
              </a:rPr>
              <a:t>  </a:t>
            </a:r>
            <a:r>
              <a:rPr lang="en-US" altLang="zh-CN" sz="2800" b="1" dirty="0" err="1">
                <a:solidFill>
                  <a:srgbClr val="FF0000"/>
                </a:solidFill>
                <a:latin typeface="Times New Roman" panose="02020603050405020304" pitchFamily="18" charset="0"/>
              </a:rPr>
              <a:t>dotdot</a:t>
            </a:r>
            <a:r>
              <a:rPr lang="en-US" altLang="zh-CN" sz="2800" b="1" dirty="0">
                <a:latin typeface="Times New Roman" panose="02020603050405020304" pitchFamily="18" charset="0"/>
              </a:rPr>
              <a:t>  </a:t>
            </a:r>
            <a:r>
              <a:rPr lang="en-US" altLang="zh-CN" sz="2800" b="1" dirty="0" err="1">
                <a:solidFill>
                  <a:srgbClr val="FF0000"/>
                </a:solidFill>
                <a:latin typeface="Times New Roman" panose="02020603050405020304" pitchFamily="18" charset="0"/>
              </a:rPr>
              <a:t>num</a:t>
            </a:r>
            <a:endParaRPr lang="en-US" altLang="zh-CN" sz="2800" b="1" dirty="0">
              <a:solidFill>
                <a:srgbClr val="FF0000"/>
              </a:solidFill>
              <a:latin typeface="Times New Roman" panose="02020603050405020304" pitchFamily="18" charset="0"/>
            </a:endParaRPr>
          </a:p>
          <a:p>
            <a:pPr eaLnBrk="1" hangingPunct="1">
              <a:buFontTx/>
              <a:buNone/>
            </a:pPr>
            <a:r>
              <a:rPr lang="en-US" altLang="zh-CN" sz="2800" dirty="0">
                <a:latin typeface="Times New Roman" panose="02020603050405020304" pitchFamily="18" charset="0"/>
              </a:rPr>
              <a:t>     </a:t>
            </a:r>
            <a:r>
              <a:rPr lang="zh-CN" altLang="en-US" sz="2800" b="1" dirty="0">
                <a:latin typeface="Times New Roman" panose="02020603050405020304" pitchFamily="18" charset="0"/>
              </a:rPr>
              <a:t>输入符号串：</a:t>
            </a:r>
          </a:p>
          <a:p>
            <a:pPr eaLnBrk="1" hangingPunct="1">
              <a:buFontTx/>
              <a:buNone/>
            </a:pPr>
            <a:r>
              <a:rPr lang="zh-CN" altLang="en-US" sz="2800" dirty="0">
                <a:latin typeface="Times New Roman" panose="02020603050405020304" pitchFamily="18" charset="0"/>
              </a:rPr>
              <a:t>    </a:t>
            </a:r>
            <a:r>
              <a:rPr lang="en-US" altLang="zh-CN" sz="2800" dirty="0">
                <a:latin typeface="Times New Roman" panose="02020603050405020304" pitchFamily="18" charset="0"/>
              </a:rPr>
              <a:t>     array  [  </a:t>
            </a:r>
            <a:r>
              <a:rPr lang="en-US" altLang="zh-CN" sz="2800" dirty="0" err="1">
                <a:latin typeface="Times New Roman" panose="02020603050405020304" pitchFamily="18" charset="0"/>
              </a:rPr>
              <a:t>num</a:t>
            </a:r>
            <a:r>
              <a:rPr lang="en-US" altLang="zh-CN" sz="2800" dirty="0">
                <a:latin typeface="Times New Roman" panose="02020603050405020304" pitchFamily="18" charset="0"/>
              </a:rPr>
              <a:t>  </a:t>
            </a:r>
            <a:r>
              <a:rPr lang="en-US" altLang="zh-CN" sz="2800" dirty="0" err="1">
                <a:latin typeface="Times New Roman" panose="02020603050405020304" pitchFamily="18" charset="0"/>
              </a:rPr>
              <a:t>dotdot</a:t>
            </a:r>
            <a:r>
              <a:rPr lang="en-US" altLang="zh-CN" sz="2800" dirty="0">
                <a:latin typeface="Times New Roman" panose="02020603050405020304" pitchFamily="18" charset="0"/>
              </a:rPr>
              <a:t>  </a:t>
            </a:r>
            <a:r>
              <a:rPr lang="en-US" altLang="zh-CN" sz="2800" dirty="0" err="1">
                <a:latin typeface="Times New Roman" panose="02020603050405020304" pitchFamily="18" charset="0"/>
              </a:rPr>
              <a:t>num</a:t>
            </a:r>
            <a:r>
              <a:rPr lang="en-US" altLang="zh-CN" sz="2800" dirty="0">
                <a:latin typeface="Times New Roman" panose="02020603050405020304" pitchFamily="18" charset="0"/>
              </a:rPr>
              <a:t> ]  of  integer</a:t>
            </a:r>
            <a:r>
              <a:rPr kumimoji="1" lang="zh-CN" altLang="en-US" dirty="0">
                <a:latin typeface="宋体" panose="02010600030101010101" pitchFamily="2" charset="-122"/>
                <a:sym typeface="Symbol" panose="05050102010706020507" pitchFamily="18" charset="2"/>
              </a:rPr>
              <a:t>是否为该文法的句子？</a:t>
            </a:r>
          </a:p>
        </p:txBody>
      </p:sp>
      <p:sp>
        <p:nvSpPr>
          <p:cNvPr id="180258" name="Rectangle 34">
            <a:extLst>
              <a:ext uri="{FF2B5EF4-FFF2-40B4-BE49-F238E27FC236}">
                <a16:creationId xmlns:a16="http://schemas.microsoft.com/office/drawing/2014/main" id="{02B716FE-F604-4F92-BBAA-03FCE65634A7}"/>
              </a:ext>
            </a:extLst>
          </p:cNvPr>
          <p:cNvSpPr>
            <a:spLocks noChangeArrowheads="1"/>
          </p:cNvSpPr>
          <p:nvPr/>
        </p:nvSpPr>
        <p:spPr bwMode="auto">
          <a:xfrm>
            <a:off x="1254125" y="5181600"/>
            <a:ext cx="72802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kumimoji="1" lang="zh-CN" altLang="en-US" sz="2800" b="1">
                <a:solidFill>
                  <a:srgbClr val="0000FF"/>
                </a:solidFill>
                <a:latin typeface="Times New Roman" panose="02020603050405020304" pitchFamily="18" charset="0"/>
              </a:rPr>
              <a:t>对文法先进行消除左递归并提取公共左因子</a:t>
            </a:r>
          </a:p>
        </p:txBody>
      </p:sp>
      <p:sp>
        <p:nvSpPr>
          <p:cNvPr id="13317" name="AutoShape 35">
            <a:hlinkClick r:id="rId2" action="ppaction://hlinksldjump" highlightClick="1"/>
            <a:extLst>
              <a:ext uri="{FF2B5EF4-FFF2-40B4-BE49-F238E27FC236}">
                <a16:creationId xmlns:a16="http://schemas.microsoft.com/office/drawing/2014/main" id="{EECAF912-612D-44AE-A6E2-101B277468E0}"/>
              </a:ext>
            </a:extLst>
          </p:cNvPr>
          <p:cNvSpPr>
            <a:spLocks noChangeArrowheads="1"/>
          </p:cNvSpPr>
          <p:nvPr/>
        </p:nvSpPr>
        <p:spPr bwMode="auto">
          <a:xfrm>
            <a:off x="8697913" y="0"/>
            <a:ext cx="446087" cy="461963"/>
          </a:xfrm>
          <a:prstGeom prst="actionButtonReturn">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zh-CN" altLang="en-US" sz="2800">
              <a:solidFill>
                <a:schemeClr val="bg2"/>
              </a:solidFill>
              <a:latin typeface="System"/>
            </a:endParaRPr>
          </a:p>
        </p:txBody>
      </p:sp>
      <p:sp>
        <p:nvSpPr>
          <p:cNvPr id="13318" name="AutoShape 36">
            <a:hlinkClick r:id="rId3" action="ppaction://hlinksldjump" highlightClick="1"/>
            <a:extLst>
              <a:ext uri="{FF2B5EF4-FFF2-40B4-BE49-F238E27FC236}">
                <a16:creationId xmlns:a16="http://schemas.microsoft.com/office/drawing/2014/main" id="{5E047DD5-4A2B-40C7-BBCD-139563994C1B}"/>
              </a:ext>
            </a:extLst>
          </p:cNvPr>
          <p:cNvSpPr>
            <a:spLocks noChangeArrowheads="1"/>
          </p:cNvSpPr>
          <p:nvPr/>
        </p:nvSpPr>
        <p:spPr bwMode="auto">
          <a:xfrm>
            <a:off x="8697913" y="6396038"/>
            <a:ext cx="446087" cy="461962"/>
          </a:xfrm>
          <a:prstGeom prst="actionButtonReturn">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zh-CN" altLang="en-US" sz="2800">
              <a:solidFill>
                <a:schemeClr val="bg2"/>
              </a:solidFill>
              <a:latin typeface="System"/>
            </a:endParaRPr>
          </a:p>
        </p:txBody>
      </p:sp>
      <p:sp>
        <p:nvSpPr>
          <p:cNvPr id="2" name="矩形 1">
            <a:extLst>
              <a:ext uri="{FF2B5EF4-FFF2-40B4-BE49-F238E27FC236}">
                <a16:creationId xmlns:a16="http://schemas.microsoft.com/office/drawing/2014/main" id="{0749F6C2-92F9-4A11-9A24-E6719AE5B83D}"/>
              </a:ext>
            </a:extLst>
          </p:cNvPr>
          <p:cNvSpPr/>
          <p:nvPr/>
        </p:nvSpPr>
        <p:spPr>
          <a:xfrm>
            <a:off x="395536" y="291091"/>
            <a:ext cx="1082348" cy="523220"/>
          </a:xfrm>
          <a:prstGeom prst="rect">
            <a:avLst/>
          </a:prstGeom>
        </p:spPr>
        <p:txBody>
          <a:bodyPr wrap="none">
            <a:spAutoFit/>
          </a:bodyPr>
          <a:lstStyle/>
          <a:p>
            <a:r>
              <a:rPr kumimoji="1" lang="zh-CN" altLang="zh-CN" dirty="0">
                <a:solidFill>
                  <a:srgbClr val="FF0000"/>
                </a:solidFill>
                <a:latin typeface="宋体" panose="02010600030101010101" pitchFamily="2" charset="-122"/>
              </a:rPr>
              <a:t>例</a:t>
            </a:r>
            <a:r>
              <a:rPr kumimoji="1" lang="en-US" altLang="zh-CN" dirty="0">
                <a:solidFill>
                  <a:srgbClr val="FF0000"/>
                </a:solidFill>
                <a:latin typeface="宋体" panose="02010600030101010101" pitchFamily="2" charset="-122"/>
              </a:rPr>
              <a:t>2</a:t>
            </a:r>
            <a:r>
              <a:rPr kumimoji="1" lang="zh-CN" altLang="zh-CN" dirty="0">
                <a:solidFill>
                  <a:srgbClr val="FF0000"/>
                </a:solidFill>
                <a:latin typeface="宋体" panose="02010600030101010101" pitchFamily="2" charset="-122"/>
              </a:rPr>
              <a:t>: </a:t>
            </a:r>
            <a:endParaRPr lang="zh-CN" altLang="en-US" dirty="0">
              <a:solidFill>
                <a:srgbClr val="FF0000"/>
              </a:solidFill>
            </a:endParaRPr>
          </a:p>
        </p:txBody>
      </p:sp>
    </p:spTree>
    <p:extLst>
      <p:ext uri="{BB962C8B-B14F-4D97-AF65-F5344CB8AC3E}">
        <p14:creationId xmlns:p14="http://schemas.microsoft.com/office/powerpoint/2010/main" val="16576573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180258"/>
                                        </p:tgtEl>
                                        <p:attrNameLst>
                                          <p:attrName>style.visibility</p:attrName>
                                        </p:attrNameLst>
                                      </p:cBhvr>
                                      <p:to>
                                        <p:strVal val="visible"/>
                                      </p:to>
                                    </p:set>
                                    <p:animEffect transition="in" filter="strips(upRight)">
                                      <p:cBhvr>
                                        <p:cTn id="7" dur="500"/>
                                        <p:tgtEl>
                                          <p:spTgt spid="1802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58"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a:extLst>
              <a:ext uri="{FF2B5EF4-FFF2-40B4-BE49-F238E27FC236}">
                <a16:creationId xmlns:a16="http://schemas.microsoft.com/office/drawing/2014/main" id="{059C44EE-A6E9-4F9B-A77D-FE488513E170}"/>
              </a:ext>
            </a:extLst>
          </p:cNvPr>
          <p:cNvSpPr>
            <a:spLocks noChangeArrowheads="1"/>
          </p:cNvSpPr>
          <p:nvPr/>
        </p:nvSpPr>
        <p:spPr bwMode="auto">
          <a:xfrm>
            <a:off x="0" y="0"/>
            <a:ext cx="9144000" cy="6858000"/>
          </a:xfrm>
          <a:prstGeom prst="rect">
            <a:avLst/>
          </a:prstGeom>
          <a:solidFill>
            <a:srgbClr val="FFFFD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kumimoji="1" lang="zh-CN" altLang="en-US" sz="2800">
              <a:latin typeface="Times New Roman" panose="02020603050405020304" pitchFamily="18" charset="0"/>
            </a:endParaRPr>
          </a:p>
        </p:txBody>
      </p:sp>
      <p:grpSp>
        <p:nvGrpSpPr>
          <p:cNvPr id="2" name="Group 18">
            <a:extLst>
              <a:ext uri="{FF2B5EF4-FFF2-40B4-BE49-F238E27FC236}">
                <a16:creationId xmlns:a16="http://schemas.microsoft.com/office/drawing/2014/main" id="{E6E535B7-A15E-42D0-8997-70CD4D03CDFB}"/>
              </a:ext>
            </a:extLst>
          </p:cNvPr>
          <p:cNvGrpSpPr>
            <a:grpSpLocks/>
          </p:cNvGrpSpPr>
          <p:nvPr/>
        </p:nvGrpSpPr>
        <p:grpSpPr bwMode="auto">
          <a:xfrm>
            <a:off x="990600" y="695325"/>
            <a:ext cx="7239000" cy="471488"/>
            <a:chOff x="624" y="438"/>
            <a:chExt cx="4560" cy="297"/>
          </a:xfrm>
        </p:grpSpPr>
        <p:sp>
          <p:nvSpPr>
            <p:cNvPr id="14388" name="Text Box 7">
              <a:extLst>
                <a:ext uri="{FF2B5EF4-FFF2-40B4-BE49-F238E27FC236}">
                  <a16:creationId xmlns:a16="http://schemas.microsoft.com/office/drawing/2014/main" id="{C9D46A24-ADAB-4CD1-91B5-8AFB2B567157}"/>
                </a:ext>
              </a:extLst>
            </p:cNvPr>
            <p:cNvSpPr txBox="1">
              <a:spLocks noChangeArrowheads="1"/>
            </p:cNvSpPr>
            <p:nvPr/>
          </p:nvSpPr>
          <p:spPr bwMode="auto">
            <a:xfrm>
              <a:off x="624" y="438"/>
              <a:ext cx="624" cy="294"/>
            </a:xfrm>
            <a:prstGeom prst="rect">
              <a:avLst/>
            </a:prstGeom>
            <a:solidFill>
              <a:srgbClr val="CCFFFF"/>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fontAlgn="ctr" hangingPunct="1">
                <a:spcBef>
                  <a:spcPct val="50000"/>
                </a:spcBef>
                <a:buFontTx/>
                <a:buNone/>
              </a:pPr>
              <a:r>
                <a:rPr kumimoji="1" lang="en-US" altLang="zh-CN" sz="2400" b="1">
                  <a:solidFill>
                    <a:srgbClr val="0000FF"/>
                  </a:solidFill>
                  <a:latin typeface="Times New Roman" panose="02020603050405020304" pitchFamily="18" charset="0"/>
                </a:rPr>
                <a:t>array</a:t>
              </a:r>
              <a:endParaRPr kumimoji="1" lang="en-US" altLang="zh-CN" sz="2400" b="1">
                <a:solidFill>
                  <a:srgbClr val="0000FF"/>
                </a:solidFill>
                <a:latin typeface="Times New Roman" panose="02020603050405020304" pitchFamily="18" charset="0"/>
                <a:sym typeface="Symbol" panose="05050102010706020507" pitchFamily="18" charset="2"/>
              </a:endParaRPr>
            </a:p>
          </p:txBody>
        </p:sp>
        <p:sp>
          <p:nvSpPr>
            <p:cNvPr id="14389" name="Text Box 10">
              <a:extLst>
                <a:ext uri="{FF2B5EF4-FFF2-40B4-BE49-F238E27FC236}">
                  <a16:creationId xmlns:a16="http://schemas.microsoft.com/office/drawing/2014/main" id="{4C603690-B3AA-46A2-BD06-E53DD9C68B70}"/>
                </a:ext>
              </a:extLst>
            </p:cNvPr>
            <p:cNvSpPr txBox="1">
              <a:spLocks noChangeArrowheads="1"/>
            </p:cNvSpPr>
            <p:nvPr/>
          </p:nvSpPr>
          <p:spPr bwMode="auto">
            <a:xfrm>
              <a:off x="1248" y="438"/>
              <a:ext cx="480" cy="294"/>
            </a:xfrm>
            <a:prstGeom prst="rect">
              <a:avLst/>
            </a:prstGeom>
            <a:solidFill>
              <a:srgbClr val="CCFFFF"/>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fontAlgn="ctr" hangingPunct="1">
                <a:spcBef>
                  <a:spcPct val="50000"/>
                </a:spcBef>
                <a:buFontTx/>
                <a:buNone/>
              </a:pPr>
              <a:r>
                <a:rPr kumimoji="1" lang="en-US" altLang="zh-CN" sz="2400" b="1">
                  <a:solidFill>
                    <a:srgbClr val="0000FF"/>
                  </a:solidFill>
                  <a:latin typeface="Times New Roman" panose="02020603050405020304" pitchFamily="18" charset="0"/>
                </a:rPr>
                <a:t>[</a:t>
              </a:r>
              <a:endParaRPr kumimoji="1" lang="en-US" altLang="zh-CN" sz="2400" b="1">
                <a:solidFill>
                  <a:srgbClr val="0000FF"/>
                </a:solidFill>
                <a:latin typeface="Times New Roman" panose="02020603050405020304" pitchFamily="18" charset="0"/>
                <a:sym typeface="Symbol" panose="05050102010706020507" pitchFamily="18" charset="2"/>
              </a:endParaRPr>
            </a:p>
          </p:txBody>
        </p:sp>
        <p:sp>
          <p:nvSpPr>
            <p:cNvPr id="14390" name="Text Box 11">
              <a:extLst>
                <a:ext uri="{FF2B5EF4-FFF2-40B4-BE49-F238E27FC236}">
                  <a16:creationId xmlns:a16="http://schemas.microsoft.com/office/drawing/2014/main" id="{19287709-F565-425D-A97A-7ABFCD510E11}"/>
                </a:ext>
              </a:extLst>
            </p:cNvPr>
            <p:cNvSpPr txBox="1">
              <a:spLocks noChangeArrowheads="1"/>
            </p:cNvSpPr>
            <p:nvPr/>
          </p:nvSpPr>
          <p:spPr bwMode="auto">
            <a:xfrm>
              <a:off x="4080" y="441"/>
              <a:ext cx="384" cy="294"/>
            </a:xfrm>
            <a:prstGeom prst="rect">
              <a:avLst/>
            </a:prstGeom>
            <a:solidFill>
              <a:srgbClr val="CCFFFF"/>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fontAlgn="ctr" hangingPunct="1">
                <a:spcBef>
                  <a:spcPct val="50000"/>
                </a:spcBef>
                <a:buFontTx/>
                <a:buNone/>
              </a:pPr>
              <a:r>
                <a:rPr kumimoji="1" lang="en-US" altLang="zh-CN" sz="2400" b="1">
                  <a:solidFill>
                    <a:srgbClr val="0000FF"/>
                  </a:solidFill>
                  <a:latin typeface="Times New Roman" panose="02020603050405020304" pitchFamily="18" charset="0"/>
                </a:rPr>
                <a:t>of</a:t>
              </a:r>
              <a:endParaRPr kumimoji="1" lang="en-US" altLang="zh-CN" sz="2400" b="1">
                <a:solidFill>
                  <a:srgbClr val="0000FF"/>
                </a:solidFill>
                <a:latin typeface="Times New Roman" panose="02020603050405020304" pitchFamily="18" charset="0"/>
                <a:sym typeface="Symbol" panose="05050102010706020507" pitchFamily="18" charset="2"/>
              </a:endParaRPr>
            </a:p>
          </p:txBody>
        </p:sp>
        <p:sp>
          <p:nvSpPr>
            <p:cNvPr id="14391" name="Text Box 12">
              <a:extLst>
                <a:ext uri="{FF2B5EF4-FFF2-40B4-BE49-F238E27FC236}">
                  <a16:creationId xmlns:a16="http://schemas.microsoft.com/office/drawing/2014/main" id="{4FBD0187-2E85-474F-A00F-1836B8A1E02B}"/>
                </a:ext>
              </a:extLst>
            </p:cNvPr>
            <p:cNvSpPr txBox="1">
              <a:spLocks noChangeArrowheads="1"/>
            </p:cNvSpPr>
            <p:nvPr/>
          </p:nvSpPr>
          <p:spPr bwMode="auto">
            <a:xfrm>
              <a:off x="3024" y="438"/>
              <a:ext cx="576" cy="294"/>
            </a:xfrm>
            <a:prstGeom prst="rect">
              <a:avLst/>
            </a:prstGeom>
            <a:solidFill>
              <a:srgbClr val="CCFFFF"/>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fontAlgn="ctr" hangingPunct="1">
                <a:spcBef>
                  <a:spcPct val="50000"/>
                </a:spcBef>
                <a:buFontTx/>
                <a:buNone/>
              </a:pPr>
              <a:r>
                <a:rPr kumimoji="1" lang="en-US" altLang="zh-CN" sz="2400" b="1">
                  <a:solidFill>
                    <a:srgbClr val="0000FF"/>
                  </a:solidFill>
                  <a:latin typeface="Times New Roman" panose="02020603050405020304" pitchFamily="18" charset="0"/>
                </a:rPr>
                <a:t>num</a:t>
              </a:r>
              <a:endParaRPr kumimoji="1" lang="en-US" altLang="zh-CN" sz="2400" b="1">
                <a:solidFill>
                  <a:srgbClr val="0000FF"/>
                </a:solidFill>
                <a:latin typeface="Times New Roman" panose="02020603050405020304" pitchFamily="18" charset="0"/>
                <a:sym typeface="Symbol" panose="05050102010706020507" pitchFamily="18" charset="2"/>
              </a:endParaRPr>
            </a:p>
          </p:txBody>
        </p:sp>
        <p:sp>
          <p:nvSpPr>
            <p:cNvPr id="14392" name="Text Box 13">
              <a:extLst>
                <a:ext uri="{FF2B5EF4-FFF2-40B4-BE49-F238E27FC236}">
                  <a16:creationId xmlns:a16="http://schemas.microsoft.com/office/drawing/2014/main" id="{54CD44ED-6623-4A06-9302-E070033EC6A0}"/>
                </a:ext>
              </a:extLst>
            </p:cNvPr>
            <p:cNvSpPr txBox="1">
              <a:spLocks noChangeArrowheads="1"/>
            </p:cNvSpPr>
            <p:nvPr/>
          </p:nvSpPr>
          <p:spPr bwMode="auto">
            <a:xfrm>
              <a:off x="2304" y="438"/>
              <a:ext cx="720" cy="294"/>
            </a:xfrm>
            <a:prstGeom prst="rect">
              <a:avLst/>
            </a:prstGeom>
            <a:solidFill>
              <a:srgbClr val="CCFFFF"/>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fontAlgn="ctr" hangingPunct="1">
                <a:spcBef>
                  <a:spcPct val="50000"/>
                </a:spcBef>
                <a:buFontTx/>
                <a:buNone/>
              </a:pPr>
              <a:r>
                <a:rPr kumimoji="1" lang="en-US" altLang="zh-CN" sz="2400" b="1">
                  <a:solidFill>
                    <a:srgbClr val="0000FF"/>
                  </a:solidFill>
                  <a:latin typeface="Times New Roman" panose="02020603050405020304" pitchFamily="18" charset="0"/>
                </a:rPr>
                <a:t>dotdot</a:t>
              </a:r>
              <a:endParaRPr kumimoji="1" lang="en-US" altLang="zh-CN" sz="2400" b="1">
                <a:solidFill>
                  <a:srgbClr val="0000FF"/>
                </a:solidFill>
                <a:latin typeface="Times New Roman" panose="02020603050405020304" pitchFamily="18" charset="0"/>
                <a:sym typeface="Symbol" panose="05050102010706020507" pitchFamily="18" charset="2"/>
              </a:endParaRPr>
            </a:p>
          </p:txBody>
        </p:sp>
        <p:sp>
          <p:nvSpPr>
            <p:cNvPr id="14393" name="Text Box 14">
              <a:extLst>
                <a:ext uri="{FF2B5EF4-FFF2-40B4-BE49-F238E27FC236}">
                  <a16:creationId xmlns:a16="http://schemas.microsoft.com/office/drawing/2014/main" id="{13EE7FA6-C5A1-439F-918E-5FBF1151D416}"/>
                </a:ext>
              </a:extLst>
            </p:cNvPr>
            <p:cNvSpPr txBox="1">
              <a:spLocks noChangeArrowheads="1"/>
            </p:cNvSpPr>
            <p:nvPr/>
          </p:nvSpPr>
          <p:spPr bwMode="auto">
            <a:xfrm>
              <a:off x="1728" y="438"/>
              <a:ext cx="576" cy="294"/>
            </a:xfrm>
            <a:prstGeom prst="rect">
              <a:avLst/>
            </a:prstGeom>
            <a:solidFill>
              <a:srgbClr val="CCFFFF"/>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fontAlgn="ctr" hangingPunct="1">
                <a:spcBef>
                  <a:spcPct val="50000"/>
                </a:spcBef>
                <a:buFontTx/>
                <a:buNone/>
              </a:pPr>
              <a:r>
                <a:rPr kumimoji="1" lang="en-US" altLang="zh-CN" sz="2400" b="1">
                  <a:solidFill>
                    <a:srgbClr val="0000FF"/>
                  </a:solidFill>
                  <a:latin typeface="Times New Roman" panose="02020603050405020304" pitchFamily="18" charset="0"/>
                </a:rPr>
                <a:t>num</a:t>
              </a:r>
              <a:endParaRPr kumimoji="1" lang="en-US" altLang="zh-CN" sz="2400" b="1">
                <a:solidFill>
                  <a:srgbClr val="0000FF"/>
                </a:solidFill>
                <a:latin typeface="Times New Roman" panose="02020603050405020304" pitchFamily="18" charset="0"/>
                <a:sym typeface="Symbol" panose="05050102010706020507" pitchFamily="18" charset="2"/>
              </a:endParaRPr>
            </a:p>
          </p:txBody>
        </p:sp>
        <p:sp>
          <p:nvSpPr>
            <p:cNvPr id="14394" name="Text Box 15">
              <a:extLst>
                <a:ext uri="{FF2B5EF4-FFF2-40B4-BE49-F238E27FC236}">
                  <a16:creationId xmlns:a16="http://schemas.microsoft.com/office/drawing/2014/main" id="{D469BB47-CE48-4013-98E5-871764DFD934}"/>
                </a:ext>
              </a:extLst>
            </p:cNvPr>
            <p:cNvSpPr txBox="1">
              <a:spLocks noChangeArrowheads="1"/>
            </p:cNvSpPr>
            <p:nvPr/>
          </p:nvSpPr>
          <p:spPr bwMode="auto">
            <a:xfrm>
              <a:off x="3600" y="441"/>
              <a:ext cx="480" cy="294"/>
            </a:xfrm>
            <a:prstGeom prst="rect">
              <a:avLst/>
            </a:prstGeom>
            <a:solidFill>
              <a:srgbClr val="CCFFFF"/>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fontAlgn="ctr" hangingPunct="1">
                <a:spcBef>
                  <a:spcPct val="50000"/>
                </a:spcBef>
                <a:buFontTx/>
                <a:buNone/>
              </a:pPr>
              <a:r>
                <a:rPr kumimoji="1" lang="en-US" altLang="zh-CN" sz="2400" b="1">
                  <a:solidFill>
                    <a:srgbClr val="0000FF"/>
                  </a:solidFill>
                  <a:latin typeface="Times New Roman" panose="02020603050405020304" pitchFamily="18" charset="0"/>
                </a:rPr>
                <a:t>]</a:t>
              </a:r>
              <a:endParaRPr kumimoji="1" lang="en-US" altLang="zh-CN" sz="2400" b="1">
                <a:solidFill>
                  <a:srgbClr val="0000FF"/>
                </a:solidFill>
                <a:latin typeface="Times New Roman" panose="02020603050405020304" pitchFamily="18" charset="0"/>
                <a:sym typeface="Symbol" panose="05050102010706020507" pitchFamily="18" charset="2"/>
              </a:endParaRPr>
            </a:p>
          </p:txBody>
        </p:sp>
        <p:sp>
          <p:nvSpPr>
            <p:cNvPr id="14395" name="Text Box 16">
              <a:extLst>
                <a:ext uri="{FF2B5EF4-FFF2-40B4-BE49-F238E27FC236}">
                  <a16:creationId xmlns:a16="http://schemas.microsoft.com/office/drawing/2014/main" id="{7756B098-6961-49EC-BEB0-7F99180E3AF4}"/>
                </a:ext>
              </a:extLst>
            </p:cNvPr>
            <p:cNvSpPr txBox="1">
              <a:spLocks noChangeArrowheads="1"/>
            </p:cNvSpPr>
            <p:nvPr/>
          </p:nvSpPr>
          <p:spPr bwMode="auto">
            <a:xfrm>
              <a:off x="4464" y="441"/>
              <a:ext cx="720" cy="294"/>
            </a:xfrm>
            <a:prstGeom prst="rect">
              <a:avLst/>
            </a:prstGeom>
            <a:solidFill>
              <a:srgbClr val="CCFFFF"/>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fontAlgn="ctr" hangingPunct="1">
                <a:spcBef>
                  <a:spcPct val="50000"/>
                </a:spcBef>
                <a:buFontTx/>
                <a:buNone/>
              </a:pPr>
              <a:r>
                <a:rPr kumimoji="1" lang="en-US" altLang="zh-CN" sz="2400" b="1">
                  <a:solidFill>
                    <a:srgbClr val="0000FF"/>
                  </a:solidFill>
                  <a:latin typeface="Times New Roman" panose="02020603050405020304" pitchFamily="18" charset="0"/>
                </a:rPr>
                <a:t>integer</a:t>
              </a:r>
              <a:endParaRPr kumimoji="1" lang="en-US" altLang="zh-CN" sz="2400" b="1">
                <a:solidFill>
                  <a:srgbClr val="0000FF"/>
                </a:solidFill>
                <a:latin typeface="Times New Roman" panose="02020603050405020304" pitchFamily="18" charset="0"/>
                <a:sym typeface="Symbol" panose="05050102010706020507" pitchFamily="18" charset="2"/>
              </a:endParaRPr>
            </a:p>
          </p:txBody>
        </p:sp>
      </p:grpSp>
      <p:sp>
        <p:nvSpPr>
          <p:cNvPr id="181265" name="AutoShape 17">
            <a:extLst>
              <a:ext uri="{FF2B5EF4-FFF2-40B4-BE49-F238E27FC236}">
                <a16:creationId xmlns:a16="http://schemas.microsoft.com/office/drawing/2014/main" id="{4AF52DBD-29E2-41BD-AAEC-CFB276222EEE}"/>
              </a:ext>
            </a:extLst>
          </p:cNvPr>
          <p:cNvSpPr>
            <a:spLocks noChangeArrowheads="1"/>
          </p:cNvSpPr>
          <p:nvPr/>
        </p:nvSpPr>
        <p:spPr bwMode="auto">
          <a:xfrm>
            <a:off x="1295400" y="1219200"/>
            <a:ext cx="304800" cy="533400"/>
          </a:xfrm>
          <a:prstGeom prst="upArrow">
            <a:avLst>
              <a:gd name="adj1" fmla="val 50000"/>
              <a:gd name="adj2" fmla="val 43750"/>
            </a:avLst>
          </a:prstGeom>
          <a:solidFill>
            <a:srgbClr val="FF0000"/>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zh-CN" altLang="en-US" sz="2800">
              <a:solidFill>
                <a:schemeClr val="bg2"/>
              </a:solidFill>
              <a:latin typeface="System"/>
            </a:endParaRPr>
          </a:p>
        </p:txBody>
      </p:sp>
      <p:sp>
        <p:nvSpPr>
          <p:cNvPr id="181267" name="Oval 19">
            <a:extLst>
              <a:ext uri="{FF2B5EF4-FFF2-40B4-BE49-F238E27FC236}">
                <a16:creationId xmlns:a16="http://schemas.microsoft.com/office/drawing/2014/main" id="{1C7A267F-2FC5-4663-8CDE-C6F28428A503}"/>
              </a:ext>
            </a:extLst>
          </p:cNvPr>
          <p:cNvSpPr>
            <a:spLocks noChangeArrowheads="1"/>
          </p:cNvSpPr>
          <p:nvPr/>
        </p:nvSpPr>
        <p:spPr bwMode="auto">
          <a:xfrm>
            <a:off x="2819400" y="1981200"/>
            <a:ext cx="914400" cy="762000"/>
          </a:xfrm>
          <a:prstGeom prst="ellipse">
            <a:avLst/>
          </a:prstGeom>
          <a:solidFill>
            <a:srgbClr val="FF99CC"/>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fontAlgn="ctr" hangingPunct="1">
              <a:spcBef>
                <a:spcPct val="0"/>
              </a:spcBef>
              <a:buFontTx/>
              <a:buNone/>
            </a:pPr>
            <a:r>
              <a:rPr kumimoji="1" lang="en-US" altLang="zh-CN" sz="2400" b="1">
                <a:latin typeface="Times New Roman" panose="02020603050405020304" pitchFamily="18" charset="0"/>
              </a:rPr>
              <a:t>type</a:t>
            </a:r>
          </a:p>
        </p:txBody>
      </p:sp>
      <p:grpSp>
        <p:nvGrpSpPr>
          <p:cNvPr id="3" name="Group 33">
            <a:extLst>
              <a:ext uri="{FF2B5EF4-FFF2-40B4-BE49-F238E27FC236}">
                <a16:creationId xmlns:a16="http://schemas.microsoft.com/office/drawing/2014/main" id="{67BA6729-1EA7-4D6E-9E56-F0ADE61E2A5A}"/>
              </a:ext>
            </a:extLst>
          </p:cNvPr>
          <p:cNvGrpSpPr>
            <a:grpSpLocks/>
          </p:cNvGrpSpPr>
          <p:nvPr/>
        </p:nvGrpSpPr>
        <p:grpSpPr bwMode="auto">
          <a:xfrm>
            <a:off x="152400" y="2514600"/>
            <a:ext cx="6705600" cy="1524000"/>
            <a:chOff x="96" y="1584"/>
            <a:chExt cx="4224" cy="960"/>
          </a:xfrm>
        </p:grpSpPr>
        <p:sp>
          <p:nvSpPr>
            <p:cNvPr id="14376" name="Oval 20">
              <a:extLst>
                <a:ext uri="{FF2B5EF4-FFF2-40B4-BE49-F238E27FC236}">
                  <a16:creationId xmlns:a16="http://schemas.microsoft.com/office/drawing/2014/main" id="{BE9B0FC5-9AEA-4598-AACB-6765F44D6451}"/>
                </a:ext>
              </a:extLst>
            </p:cNvPr>
            <p:cNvSpPr>
              <a:spLocks noChangeArrowheads="1"/>
            </p:cNvSpPr>
            <p:nvPr/>
          </p:nvSpPr>
          <p:spPr bwMode="auto">
            <a:xfrm>
              <a:off x="864" y="2064"/>
              <a:ext cx="576" cy="480"/>
            </a:xfrm>
            <a:prstGeom prst="ellipse">
              <a:avLst/>
            </a:prstGeom>
            <a:solidFill>
              <a:srgbClr val="CC99FF"/>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fontAlgn="ctr" hangingPunct="1">
                <a:spcBef>
                  <a:spcPct val="0"/>
                </a:spcBef>
                <a:buFontTx/>
                <a:buNone/>
              </a:pPr>
              <a:r>
                <a:rPr kumimoji="1" lang="en-US" altLang="zh-CN" sz="2400" b="1">
                  <a:latin typeface="Times New Roman" panose="02020603050405020304" pitchFamily="18" charset="0"/>
                </a:rPr>
                <a:t>[</a:t>
              </a:r>
            </a:p>
          </p:txBody>
        </p:sp>
        <p:sp>
          <p:nvSpPr>
            <p:cNvPr id="14377" name="Oval 22">
              <a:extLst>
                <a:ext uri="{FF2B5EF4-FFF2-40B4-BE49-F238E27FC236}">
                  <a16:creationId xmlns:a16="http://schemas.microsoft.com/office/drawing/2014/main" id="{2C071FC4-913B-4951-A7DF-5CFDD47B22AB}"/>
                </a:ext>
              </a:extLst>
            </p:cNvPr>
            <p:cNvSpPr>
              <a:spLocks noChangeArrowheads="1"/>
            </p:cNvSpPr>
            <p:nvPr/>
          </p:nvSpPr>
          <p:spPr bwMode="auto">
            <a:xfrm>
              <a:off x="3744" y="2064"/>
              <a:ext cx="576" cy="480"/>
            </a:xfrm>
            <a:prstGeom prst="ellipse">
              <a:avLst/>
            </a:prstGeom>
            <a:solidFill>
              <a:srgbClr val="CC99FF"/>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fontAlgn="ctr" hangingPunct="1">
                <a:spcBef>
                  <a:spcPct val="0"/>
                </a:spcBef>
                <a:buFontTx/>
                <a:buNone/>
              </a:pPr>
              <a:r>
                <a:rPr kumimoji="1" lang="en-US" altLang="zh-CN" sz="2400" b="1" i="1" dirty="0">
                  <a:latin typeface="Times New Roman" panose="02020603050405020304" pitchFamily="18" charset="0"/>
                </a:rPr>
                <a:t>type</a:t>
              </a:r>
            </a:p>
          </p:txBody>
        </p:sp>
        <p:sp>
          <p:nvSpPr>
            <p:cNvPr id="14378" name="Oval 23">
              <a:extLst>
                <a:ext uri="{FF2B5EF4-FFF2-40B4-BE49-F238E27FC236}">
                  <a16:creationId xmlns:a16="http://schemas.microsoft.com/office/drawing/2014/main" id="{9ECDEC1D-2E41-4643-A538-EF36F8FC80AA}"/>
                </a:ext>
              </a:extLst>
            </p:cNvPr>
            <p:cNvSpPr>
              <a:spLocks noChangeArrowheads="1"/>
            </p:cNvSpPr>
            <p:nvPr/>
          </p:nvSpPr>
          <p:spPr bwMode="auto">
            <a:xfrm>
              <a:off x="3024" y="2064"/>
              <a:ext cx="576" cy="480"/>
            </a:xfrm>
            <a:prstGeom prst="ellipse">
              <a:avLst/>
            </a:prstGeom>
            <a:solidFill>
              <a:srgbClr val="CC99FF"/>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fontAlgn="ctr" hangingPunct="1">
                <a:spcBef>
                  <a:spcPct val="0"/>
                </a:spcBef>
                <a:buFontTx/>
                <a:buNone/>
              </a:pPr>
              <a:r>
                <a:rPr kumimoji="1" lang="en-US" altLang="zh-CN" sz="2400" b="1">
                  <a:latin typeface="Times New Roman" panose="02020603050405020304" pitchFamily="18" charset="0"/>
                </a:rPr>
                <a:t>of</a:t>
              </a:r>
            </a:p>
          </p:txBody>
        </p:sp>
        <p:sp>
          <p:nvSpPr>
            <p:cNvPr id="14379" name="Oval 24">
              <a:extLst>
                <a:ext uri="{FF2B5EF4-FFF2-40B4-BE49-F238E27FC236}">
                  <a16:creationId xmlns:a16="http://schemas.microsoft.com/office/drawing/2014/main" id="{4E5EFA71-6342-4513-BC61-E36816D5E769}"/>
                </a:ext>
              </a:extLst>
            </p:cNvPr>
            <p:cNvSpPr>
              <a:spLocks noChangeArrowheads="1"/>
            </p:cNvSpPr>
            <p:nvPr/>
          </p:nvSpPr>
          <p:spPr bwMode="auto">
            <a:xfrm>
              <a:off x="1584" y="2064"/>
              <a:ext cx="576" cy="480"/>
            </a:xfrm>
            <a:prstGeom prst="ellipse">
              <a:avLst/>
            </a:prstGeom>
            <a:solidFill>
              <a:srgbClr val="CC99FF"/>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fontAlgn="ctr" hangingPunct="1">
                <a:spcBef>
                  <a:spcPct val="0"/>
                </a:spcBef>
                <a:buFontTx/>
                <a:buNone/>
              </a:pPr>
              <a:r>
                <a:rPr kumimoji="1" lang="en-US" altLang="zh-CN" sz="2400" b="1" i="1" dirty="0">
                  <a:latin typeface="Times New Roman" panose="02020603050405020304" pitchFamily="18" charset="0"/>
                </a:rPr>
                <a:t>simple</a:t>
              </a:r>
            </a:p>
          </p:txBody>
        </p:sp>
        <p:sp>
          <p:nvSpPr>
            <p:cNvPr id="14380" name="Oval 25">
              <a:extLst>
                <a:ext uri="{FF2B5EF4-FFF2-40B4-BE49-F238E27FC236}">
                  <a16:creationId xmlns:a16="http://schemas.microsoft.com/office/drawing/2014/main" id="{3B0C1E89-8C2F-4548-838B-22600DEFE844}"/>
                </a:ext>
              </a:extLst>
            </p:cNvPr>
            <p:cNvSpPr>
              <a:spLocks noChangeArrowheads="1"/>
            </p:cNvSpPr>
            <p:nvPr/>
          </p:nvSpPr>
          <p:spPr bwMode="auto">
            <a:xfrm>
              <a:off x="2304" y="2064"/>
              <a:ext cx="576" cy="480"/>
            </a:xfrm>
            <a:prstGeom prst="ellipse">
              <a:avLst/>
            </a:prstGeom>
            <a:solidFill>
              <a:srgbClr val="CC99FF"/>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fontAlgn="ctr" hangingPunct="1">
                <a:spcBef>
                  <a:spcPct val="0"/>
                </a:spcBef>
                <a:buFontTx/>
                <a:buNone/>
              </a:pPr>
              <a:r>
                <a:rPr kumimoji="1" lang="en-US" altLang="zh-CN" sz="2400" b="1">
                  <a:latin typeface="Times New Roman" panose="02020603050405020304" pitchFamily="18" charset="0"/>
                </a:rPr>
                <a:t>]</a:t>
              </a:r>
            </a:p>
          </p:txBody>
        </p:sp>
        <p:sp>
          <p:nvSpPr>
            <p:cNvPr id="14381" name="Oval 26">
              <a:extLst>
                <a:ext uri="{FF2B5EF4-FFF2-40B4-BE49-F238E27FC236}">
                  <a16:creationId xmlns:a16="http://schemas.microsoft.com/office/drawing/2014/main" id="{AB99FDE5-9874-41F6-AE21-EA58C8605F53}"/>
                </a:ext>
              </a:extLst>
            </p:cNvPr>
            <p:cNvSpPr>
              <a:spLocks noChangeArrowheads="1"/>
            </p:cNvSpPr>
            <p:nvPr/>
          </p:nvSpPr>
          <p:spPr bwMode="auto">
            <a:xfrm>
              <a:off x="96" y="2064"/>
              <a:ext cx="576" cy="480"/>
            </a:xfrm>
            <a:prstGeom prst="ellipse">
              <a:avLst/>
            </a:prstGeom>
            <a:solidFill>
              <a:srgbClr val="CC99FF"/>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fontAlgn="ctr" hangingPunct="1">
                <a:spcBef>
                  <a:spcPct val="0"/>
                </a:spcBef>
                <a:buFontTx/>
                <a:buNone/>
              </a:pPr>
              <a:r>
                <a:rPr kumimoji="1" lang="en-US" altLang="zh-CN" sz="2400" b="1">
                  <a:latin typeface="Times New Roman" panose="02020603050405020304" pitchFamily="18" charset="0"/>
                </a:rPr>
                <a:t>array</a:t>
              </a:r>
            </a:p>
          </p:txBody>
        </p:sp>
        <p:sp>
          <p:nvSpPr>
            <p:cNvPr id="14382" name="Line 27">
              <a:extLst>
                <a:ext uri="{FF2B5EF4-FFF2-40B4-BE49-F238E27FC236}">
                  <a16:creationId xmlns:a16="http://schemas.microsoft.com/office/drawing/2014/main" id="{D0282A43-B837-4598-8AE4-5EA1B48BB118}"/>
                </a:ext>
              </a:extLst>
            </p:cNvPr>
            <p:cNvSpPr>
              <a:spLocks noChangeShapeType="1"/>
            </p:cNvSpPr>
            <p:nvPr/>
          </p:nvSpPr>
          <p:spPr bwMode="auto">
            <a:xfrm flipH="1">
              <a:off x="528" y="1632"/>
              <a:ext cx="1248"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3" name="Line 28">
              <a:extLst>
                <a:ext uri="{FF2B5EF4-FFF2-40B4-BE49-F238E27FC236}">
                  <a16:creationId xmlns:a16="http://schemas.microsoft.com/office/drawing/2014/main" id="{51AB6CAE-4602-475A-BA87-C7AF8D0714F1}"/>
                </a:ext>
              </a:extLst>
            </p:cNvPr>
            <p:cNvSpPr>
              <a:spLocks noChangeShapeType="1"/>
            </p:cNvSpPr>
            <p:nvPr/>
          </p:nvSpPr>
          <p:spPr bwMode="auto">
            <a:xfrm flipH="1">
              <a:off x="1296" y="1728"/>
              <a:ext cx="624"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4" name="Line 29">
              <a:extLst>
                <a:ext uri="{FF2B5EF4-FFF2-40B4-BE49-F238E27FC236}">
                  <a16:creationId xmlns:a16="http://schemas.microsoft.com/office/drawing/2014/main" id="{41C60673-FB6B-4B81-A951-6BB552868804}"/>
                </a:ext>
              </a:extLst>
            </p:cNvPr>
            <p:cNvSpPr>
              <a:spLocks noChangeShapeType="1"/>
            </p:cNvSpPr>
            <p:nvPr/>
          </p:nvSpPr>
          <p:spPr bwMode="auto">
            <a:xfrm flipH="1">
              <a:off x="1968" y="1776"/>
              <a:ext cx="144"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5" name="Line 30">
              <a:extLst>
                <a:ext uri="{FF2B5EF4-FFF2-40B4-BE49-F238E27FC236}">
                  <a16:creationId xmlns:a16="http://schemas.microsoft.com/office/drawing/2014/main" id="{6DA8717B-8263-40CE-9E6B-9AF3FA264DBA}"/>
                </a:ext>
              </a:extLst>
            </p:cNvPr>
            <p:cNvSpPr>
              <a:spLocks noChangeShapeType="1"/>
            </p:cNvSpPr>
            <p:nvPr/>
          </p:nvSpPr>
          <p:spPr bwMode="auto">
            <a:xfrm>
              <a:off x="2256" y="1776"/>
              <a:ext cx="192"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6" name="Line 31">
              <a:extLst>
                <a:ext uri="{FF2B5EF4-FFF2-40B4-BE49-F238E27FC236}">
                  <a16:creationId xmlns:a16="http://schemas.microsoft.com/office/drawing/2014/main" id="{D3FED093-F7FD-410D-A43A-18ACE4D252BC}"/>
                </a:ext>
              </a:extLst>
            </p:cNvPr>
            <p:cNvSpPr>
              <a:spLocks noChangeShapeType="1"/>
            </p:cNvSpPr>
            <p:nvPr/>
          </p:nvSpPr>
          <p:spPr bwMode="auto">
            <a:xfrm>
              <a:off x="2352" y="1632"/>
              <a:ext cx="912"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7" name="Line 32">
              <a:extLst>
                <a:ext uri="{FF2B5EF4-FFF2-40B4-BE49-F238E27FC236}">
                  <a16:creationId xmlns:a16="http://schemas.microsoft.com/office/drawing/2014/main" id="{6D454B8F-4198-4C9E-8F03-EB9A6C1D3BB1}"/>
                </a:ext>
              </a:extLst>
            </p:cNvPr>
            <p:cNvSpPr>
              <a:spLocks noChangeShapeType="1"/>
            </p:cNvSpPr>
            <p:nvPr/>
          </p:nvSpPr>
          <p:spPr bwMode="auto">
            <a:xfrm>
              <a:off x="2448" y="1584"/>
              <a:ext cx="144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1282" name="AutoShape 34">
            <a:extLst>
              <a:ext uri="{FF2B5EF4-FFF2-40B4-BE49-F238E27FC236}">
                <a16:creationId xmlns:a16="http://schemas.microsoft.com/office/drawing/2014/main" id="{27C54198-2B08-40D6-9E2A-120EDBC0B475}"/>
              </a:ext>
            </a:extLst>
          </p:cNvPr>
          <p:cNvSpPr>
            <a:spLocks noChangeArrowheads="1"/>
          </p:cNvSpPr>
          <p:nvPr/>
        </p:nvSpPr>
        <p:spPr bwMode="auto">
          <a:xfrm>
            <a:off x="2133600" y="1219200"/>
            <a:ext cx="304800" cy="533400"/>
          </a:xfrm>
          <a:prstGeom prst="upArrow">
            <a:avLst>
              <a:gd name="adj1" fmla="val 50000"/>
              <a:gd name="adj2" fmla="val 43750"/>
            </a:avLst>
          </a:prstGeom>
          <a:solidFill>
            <a:srgbClr val="FF0000"/>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zh-CN" altLang="en-US" sz="2800">
              <a:solidFill>
                <a:schemeClr val="bg2"/>
              </a:solidFill>
              <a:latin typeface="System"/>
            </a:endParaRPr>
          </a:p>
        </p:txBody>
      </p:sp>
      <p:sp>
        <p:nvSpPr>
          <p:cNvPr id="181283" name="AutoShape 35">
            <a:extLst>
              <a:ext uri="{FF2B5EF4-FFF2-40B4-BE49-F238E27FC236}">
                <a16:creationId xmlns:a16="http://schemas.microsoft.com/office/drawing/2014/main" id="{106A2DDF-227C-4AC9-8CD9-6420DB0C4C0F}"/>
              </a:ext>
            </a:extLst>
          </p:cNvPr>
          <p:cNvSpPr>
            <a:spLocks noChangeArrowheads="1"/>
          </p:cNvSpPr>
          <p:nvPr/>
        </p:nvSpPr>
        <p:spPr bwMode="auto">
          <a:xfrm>
            <a:off x="4038600" y="1219200"/>
            <a:ext cx="304800" cy="533400"/>
          </a:xfrm>
          <a:prstGeom prst="upArrow">
            <a:avLst>
              <a:gd name="adj1" fmla="val 50000"/>
              <a:gd name="adj2" fmla="val 43750"/>
            </a:avLst>
          </a:prstGeom>
          <a:solidFill>
            <a:srgbClr val="FF0000"/>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zh-CN" altLang="en-US" sz="2800">
              <a:solidFill>
                <a:schemeClr val="bg2"/>
              </a:solidFill>
              <a:latin typeface="System"/>
            </a:endParaRPr>
          </a:p>
        </p:txBody>
      </p:sp>
      <p:sp>
        <p:nvSpPr>
          <p:cNvPr id="181284" name="AutoShape 36">
            <a:extLst>
              <a:ext uri="{FF2B5EF4-FFF2-40B4-BE49-F238E27FC236}">
                <a16:creationId xmlns:a16="http://schemas.microsoft.com/office/drawing/2014/main" id="{363E6CAB-2F77-4609-A083-C4D83669CE3C}"/>
              </a:ext>
            </a:extLst>
          </p:cNvPr>
          <p:cNvSpPr>
            <a:spLocks noChangeArrowheads="1"/>
          </p:cNvSpPr>
          <p:nvPr/>
        </p:nvSpPr>
        <p:spPr bwMode="auto">
          <a:xfrm>
            <a:off x="3048000" y="1219200"/>
            <a:ext cx="304800" cy="533400"/>
          </a:xfrm>
          <a:prstGeom prst="upArrow">
            <a:avLst>
              <a:gd name="adj1" fmla="val 50000"/>
              <a:gd name="adj2" fmla="val 43750"/>
            </a:avLst>
          </a:prstGeom>
          <a:solidFill>
            <a:srgbClr val="FF0000"/>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zh-CN" altLang="en-US" sz="2800">
              <a:solidFill>
                <a:schemeClr val="bg2"/>
              </a:solidFill>
              <a:latin typeface="System"/>
            </a:endParaRPr>
          </a:p>
        </p:txBody>
      </p:sp>
      <p:sp>
        <p:nvSpPr>
          <p:cNvPr id="181285" name="AutoShape 37">
            <a:extLst>
              <a:ext uri="{FF2B5EF4-FFF2-40B4-BE49-F238E27FC236}">
                <a16:creationId xmlns:a16="http://schemas.microsoft.com/office/drawing/2014/main" id="{57098486-D060-4EDC-8E62-525D3031305D}"/>
              </a:ext>
            </a:extLst>
          </p:cNvPr>
          <p:cNvSpPr>
            <a:spLocks noChangeArrowheads="1"/>
          </p:cNvSpPr>
          <p:nvPr/>
        </p:nvSpPr>
        <p:spPr bwMode="auto">
          <a:xfrm>
            <a:off x="5029200" y="1219200"/>
            <a:ext cx="304800" cy="533400"/>
          </a:xfrm>
          <a:prstGeom prst="upArrow">
            <a:avLst>
              <a:gd name="adj1" fmla="val 50000"/>
              <a:gd name="adj2" fmla="val 43750"/>
            </a:avLst>
          </a:prstGeom>
          <a:solidFill>
            <a:srgbClr val="FF0000"/>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zh-CN" altLang="en-US" sz="2800">
              <a:solidFill>
                <a:schemeClr val="bg2"/>
              </a:solidFill>
              <a:latin typeface="System"/>
            </a:endParaRPr>
          </a:p>
        </p:txBody>
      </p:sp>
      <p:sp>
        <p:nvSpPr>
          <p:cNvPr id="181286" name="AutoShape 38">
            <a:extLst>
              <a:ext uri="{FF2B5EF4-FFF2-40B4-BE49-F238E27FC236}">
                <a16:creationId xmlns:a16="http://schemas.microsoft.com/office/drawing/2014/main" id="{1AE46971-9790-4E9E-9BE2-E0BF02AD0099}"/>
              </a:ext>
            </a:extLst>
          </p:cNvPr>
          <p:cNvSpPr>
            <a:spLocks noChangeArrowheads="1"/>
          </p:cNvSpPr>
          <p:nvPr/>
        </p:nvSpPr>
        <p:spPr bwMode="auto">
          <a:xfrm>
            <a:off x="5867400" y="1219200"/>
            <a:ext cx="304800" cy="533400"/>
          </a:xfrm>
          <a:prstGeom prst="upArrow">
            <a:avLst>
              <a:gd name="adj1" fmla="val 50000"/>
              <a:gd name="adj2" fmla="val 43750"/>
            </a:avLst>
          </a:prstGeom>
          <a:solidFill>
            <a:srgbClr val="FF0000"/>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zh-CN" altLang="en-US" sz="2800">
              <a:solidFill>
                <a:schemeClr val="bg2"/>
              </a:solidFill>
              <a:latin typeface="System"/>
            </a:endParaRPr>
          </a:p>
        </p:txBody>
      </p:sp>
      <p:sp>
        <p:nvSpPr>
          <p:cNvPr id="181287" name="AutoShape 39">
            <a:extLst>
              <a:ext uri="{FF2B5EF4-FFF2-40B4-BE49-F238E27FC236}">
                <a16:creationId xmlns:a16="http://schemas.microsoft.com/office/drawing/2014/main" id="{098C007D-17C6-491F-A4EB-60B12B977B1C}"/>
              </a:ext>
            </a:extLst>
          </p:cNvPr>
          <p:cNvSpPr>
            <a:spLocks noChangeArrowheads="1"/>
          </p:cNvSpPr>
          <p:nvPr/>
        </p:nvSpPr>
        <p:spPr bwMode="auto">
          <a:xfrm>
            <a:off x="6629400" y="1219200"/>
            <a:ext cx="304800" cy="533400"/>
          </a:xfrm>
          <a:prstGeom prst="upArrow">
            <a:avLst>
              <a:gd name="adj1" fmla="val 50000"/>
              <a:gd name="adj2" fmla="val 43750"/>
            </a:avLst>
          </a:prstGeom>
          <a:solidFill>
            <a:srgbClr val="FF0000"/>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zh-CN" altLang="en-US" sz="2800">
              <a:solidFill>
                <a:schemeClr val="bg2"/>
              </a:solidFill>
              <a:latin typeface="System"/>
            </a:endParaRPr>
          </a:p>
        </p:txBody>
      </p:sp>
      <p:sp>
        <p:nvSpPr>
          <p:cNvPr id="181288" name="AutoShape 40">
            <a:extLst>
              <a:ext uri="{FF2B5EF4-FFF2-40B4-BE49-F238E27FC236}">
                <a16:creationId xmlns:a16="http://schemas.microsoft.com/office/drawing/2014/main" id="{09DA6F7A-F2CB-4416-BC68-C1A198B8706C}"/>
              </a:ext>
            </a:extLst>
          </p:cNvPr>
          <p:cNvSpPr>
            <a:spLocks noChangeArrowheads="1"/>
          </p:cNvSpPr>
          <p:nvPr/>
        </p:nvSpPr>
        <p:spPr bwMode="auto">
          <a:xfrm>
            <a:off x="7467600" y="1219200"/>
            <a:ext cx="304800" cy="533400"/>
          </a:xfrm>
          <a:prstGeom prst="upArrow">
            <a:avLst>
              <a:gd name="adj1" fmla="val 50000"/>
              <a:gd name="adj2" fmla="val 43750"/>
            </a:avLst>
          </a:prstGeom>
          <a:solidFill>
            <a:srgbClr val="FF0000"/>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zh-CN" altLang="en-US" sz="2800">
              <a:solidFill>
                <a:schemeClr val="bg2"/>
              </a:solidFill>
              <a:latin typeface="System"/>
            </a:endParaRPr>
          </a:p>
        </p:txBody>
      </p:sp>
      <p:grpSp>
        <p:nvGrpSpPr>
          <p:cNvPr id="4" name="Group 47">
            <a:extLst>
              <a:ext uri="{FF2B5EF4-FFF2-40B4-BE49-F238E27FC236}">
                <a16:creationId xmlns:a16="http://schemas.microsoft.com/office/drawing/2014/main" id="{8E0E28EB-D27E-41EE-B730-BD3E692CC305}"/>
              </a:ext>
            </a:extLst>
          </p:cNvPr>
          <p:cNvGrpSpPr>
            <a:grpSpLocks/>
          </p:cNvGrpSpPr>
          <p:nvPr/>
        </p:nvGrpSpPr>
        <p:grpSpPr bwMode="auto">
          <a:xfrm>
            <a:off x="1371600" y="4038600"/>
            <a:ext cx="3200400" cy="1295400"/>
            <a:chOff x="864" y="2544"/>
            <a:chExt cx="2016" cy="816"/>
          </a:xfrm>
        </p:grpSpPr>
        <p:sp>
          <p:nvSpPr>
            <p:cNvPr id="14370" name="Oval 41">
              <a:extLst>
                <a:ext uri="{FF2B5EF4-FFF2-40B4-BE49-F238E27FC236}">
                  <a16:creationId xmlns:a16="http://schemas.microsoft.com/office/drawing/2014/main" id="{1BB5A7F8-7B7D-4353-B046-65EE903F4833}"/>
                </a:ext>
              </a:extLst>
            </p:cNvPr>
            <p:cNvSpPr>
              <a:spLocks noChangeArrowheads="1"/>
            </p:cNvSpPr>
            <p:nvPr/>
          </p:nvSpPr>
          <p:spPr bwMode="auto">
            <a:xfrm>
              <a:off x="864" y="2880"/>
              <a:ext cx="576" cy="480"/>
            </a:xfrm>
            <a:prstGeom prst="ellipse">
              <a:avLst/>
            </a:prstGeom>
            <a:solidFill>
              <a:srgbClr val="CCFFCC"/>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fontAlgn="ctr" hangingPunct="1">
                <a:spcBef>
                  <a:spcPct val="0"/>
                </a:spcBef>
                <a:buFontTx/>
                <a:buNone/>
              </a:pPr>
              <a:r>
                <a:rPr kumimoji="1" lang="en-US" altLang="zh-CN" sz="2400" b="1">
                  <a:latin typeface="Times New Roman" panose="02020603050405020304" pitchFamily="18" charset="0"/>
                </a:rPr>
                <a:t>num</a:t>
              </a:r>
            </a:p>
          </p:txBody>
        </p:sp>
        <p:sp>
          <p:nvSpPr>
            <p:cNvPr id="14371" name="Oval 42">
              <a:extLst>
                <a:ext uri="{FF2B5EF4-FFF2-40B4-BE49-F238E27FC236}">
                  <a16:creationId xmlns:a16="http://schemas.microsoft.com/office/drawing/2014/main" id="{6CB469A4-B4F2-4C7C-A663-9CC02D1F0DA2}"/>
                </a:ext>
              </a:extLst>
            </p:cNvPr>
            <p:cNvSpPr>
              <a:spLocks noChangeArrowheads="1"/>
            </p:cNvSpPr>
            <p:nvPr/>
          </p:nvSpPr>
          <p:spPr bwMode="auto">
            <a:xfrm>
              <a:off x="1584" y="2880"/>
              <a:ext cx="576" cy="480"/>
            </a:xfrm>
            <a:prstGeom prst="ellipse">
              <a:avLst/>
            </a:prstGeom>
            <a:solidFill>
              <a:srgbClr val="CCFFCC"/>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fontAlgn="ctr" hangingPunct="1">
                <a:spcBef>
                  <a:spcPct val="0"/>
                </a:spcBef>
                <a:buFontTx/>
                <a:buNone/>
              </a:pPr>
              <a:r>
                <a:rPr kumimoji="1" lang="en-US" altLang="zh-CN" sz="2400" b="1">
                  <a:latin typeface="Times New Roman" panose="02020603050405020304" pitchFamily="18" charset="0"/>
                </a:rPr>
                <a:t>dotdot</a:t>
              </a:r>
            </a:p>
          </p:txBody>
        </p:sp>
        <p:sp>
          <p:nvSpPr>
            <p:cNvPr id="14372" name="Oval 43">
              <a:extLst>
                <a:ext uri="{FF2B5EF4-FFF2-40B4-BE49-F238E27FC236}">
                  <a16:creationId xmlns:a16="http://schemas.microsoft.com/office/drawing/2014/main" id="{741B5330-DF31-4256-B146-A4C143FCF162}"/>
                </a:ext>
              </a:extLst>
            </p:cNvPr>
            <p:cNvSpPr>
              <a:spLocks noChangeArrowheads="1"/>
            </p:cNvSpPr>
            <p:nvPr/>
          </p:nvSpPr>
          <p:spPr bwMode="auto">
            <a:xfrm>
              <a:off x="2304" y="2880"/>
              <a:ext cx="576" cy="480"/>
            </a:xfrm>
            <a:prstGeom prst="ellipse">
              <a:avLst/>
            </a:prstGeom>
            <a:solidFill>
              <a:srgbClr val="CCFFCC"/>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fontAlgn="ctr" hangingPunct="1">
                <a:spcBef>
                  <a:spcPct val="0"/>
                </a:spcBef>
                <a:buFontTx/>
                <a:buNone/>
              </a:pPr>
              <a:r>
                <a:rPr kumimoji="1" lang="en-US" altLang="zh-CN" sz="2400" b="1">
                  <a:latin typeface="Times New Roman" panose="02020603050405020304" pitchFamily="18" charset="0"/>
                </a:rPr>
                <a:t>num</a:t>
              </a:r>
            </a:p>
          </p:txBody>
        </p:sp>
        <p:sp>
          <p:nvSpPr>
            <p:cNvPr id="14373" name="Line 44">
              <a:extLst>
                <a:ext uri="{FF2B5EF4-FFF2-40B4-BE49-F238E27FC236}">
                  <a16:creationId xmlns:a16="http://schemas.microsoft.com/office/drawing/2014/main" id="{14831290-3259-4AF2-A508-CD522A43AE18}"/>
                </a:ext>
              </a:extLst>
            </p:cNvPr>
            <p:cNvSpPr>
              <a:spLocks noChangeShapeType="1"/>
            </p:cNvSpPr>
            <p:nvPr/>
          </p:nvSpPr>
          <p:spPr bwMode="auto">
            <a:xfrm flipH="1">
              <a:off x="1248" y="2544"/>
              <a:ext cx="432"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74" name="Line 45">
              <a:extLst>
                <a:ext uri="{FF2B5EF4-FFF2-40B4-BE49-F238E27FC236}">
                  <a16:creationId xmlns:a16="http://schemas.microsoft.com/office/drawing/2014/main" id="{C8CC59B4-C924-4333-8ACC-A721F67577D1}"/>
                </a:ext>
              </a:extLst>
            </p:cNvPr>
            <p:cNvSpPr>
              <a:spLocks noChangeShapeType="1"/>
            </p:cNvSpPr>
            <p:nvPr/>
          </p:nvSpPr>
          <p:spPr bwMode="auto">
            <a:xfrm>
              <a:off x="1872" y="2592"/>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75" name="Line 46">
              <a:extLst>
                <a:ext uri="{FF2B5EF4-FFF2-40B4-BE49-F238E27FC236}">
                  <a16:creationId xmlns:a16="http://schemas.microsoft.com/office/drawing/2014/main" id="{098CEFC0-A105-46B3-9730-3E930B0D5BB2}"/>
                </a:ext>
              </a:extLst>
            </p:cNvPr>
            <p:cNvSpPr>
              <a:spLocks noChangeShapeType="1"/>
            </p:cNvSpPr>
            <p:nvPr/>
          </p:nvSpPr>
          <p:spPr bwMode="auto">
            <a:xfrm>
              <a:off x="2064" y="2544"/>
              <a:ext cx="48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 name="Group 52">
            <a:extLst>
              <a:ext uri="{FF2B5EF4-FFF2-40B4-BE49-F238E27FC236}">
                <a16:creationId xmlns:a16="http://schemas.microsoft.com/office/drawing/2014/main" id="{43308C8B-73F0-4C62-8CAD-888E7324253C}"/>
              </a:ext>
            </a:extLst>
          </p:cNvPr>
          <p:cNvGrpSpPr>
            <a:grpSpLocks/>
          </p:cNvGrpSpPr>
          <p:nvPr/>
        </p:nvGrpSpPr>
        <p:grpSpPr bwMode="auto">
          <a:xfrm>
            <a:off x="6019800" y="4114800"/>
            <a:ext cx="990600" cy="2438400"/>
            <a:chOff x="3792" y="2592"/>
            <a:chExt cx="624" cy="1536"/>
          </a:xfrm>
        </p:grpSpPr>
        <p:sp>
          <p:nvSpPr>
            <p:cNvPr id="14366" name="Oval 48">
              <a:extLst>
                <a:ext uri="{FF2B5EF4-FFF2-40B4-BE49-F238E27FC236}">
                  <a16:creationId xmlns:a16="http://schemas.microsoft.com/office/drawing/2014/main" id="{419397AC-4539-40C2-AF52-1CCD0F32B0FD}"/>
                </a:ext>
              </a:extLst>
            </p:cNvPr>
            <p:cNvSpPr>
              <a:spLocks noChangeArrowheads="1"/>
            </p:cNvSpPr>
            <p:nvPr/>
          </p:nvSpPr>
          <p:spPr bwMode="auto">
            <a:xfrm>
              <a:off x="3792" y="2832"/>
              <a:ext cx="576" cy="480"/>
            </a:xfrm>
            <a:prstGeom prst="ellipse">
              <a:avLst/>
            </a:prstGeom>
            <a:solidFill>
              <a:srgbClr val="00FFFF"/>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fontAlgn="ctr" hangingPunct="1">
                <a:spcBef>
                  <a:spcPct val="0"/>
                </a:spcBef>
                <a:buFontTx/>
                <a:buNone/>
              </a:pPr>
              <a:r>
                <a:rPr kumimoji="1" lang="en-US" altLang="zh-CN" sz="2400" b="1" i="1" dirty="0">
                  <a:latin typeface="Times New Roman" panose="02020603050405020304" pitchFamily="18" charset="0"/>
                </a:rPr>
                <a:t>simple</a:t>
              </a:r>
            </a:p>
          </p:txBody>
        </p:sp>
        <p:sp>
          <p:nvSpPr>
            <p:cNvPr id="14367" name="Oval 49">
              <a:extLst>
                <a:ext uri="{FF2B5EF4-FFF2-40B4-BE49-F238E27FC236}">
                  <a16:creationId xmlns:a16="http://schemas.microsoft.com/office/drawing/2014/main" id="{9D2FC149-5006-4A6B-9CBE-B9E2EC970E0D}"/>
                </a:ext>
              </a:extLst>
            </p:cNvPr>
            <p:cNvSpPr>
              <a:spLocks noChangeArrowheads="1"/>
            </p:cNvSpPr>
            <p:nvPr/>
          </p:nvSpPr>
          <p:spPr bwMode="auto">
            <a:xfrm>
              <a:off x="3792" y="3600"/>
              <a:ext cx="624" cy="528"/>
            </a:xfrm>
            <a:prstGeom prst="ellipse">
              <a:avLst/>
            </a:prstGeom>
            <a:solidFill>
              <a:srgbClr val="00FFFF"/>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fontAlgn="ctr" hangingPunct="1">
                <a:spcBef>
                  <a:spcPct val="0"/>
                </a:spcBef>
                <a:buFontTx/>
                <a:buNone/>
              </a:pPr>
              <a:r>
                <a:rPr kumimoji="1" lang="en-US" altLang="zh-CN" sz="2400" b="1">
                  <a:latin typeface="Times New Roman" panose="02020603050405020304" pitchFamily="18" charset="0"/>
                </a:rPr>
                <a:t>integer</a:t>
              </a:r>
            </a:p>
          </p:txBody>
        </p:sp>
        <p:sp>
          <p:nvSpPr>
            <p:cNvPr id="14368" name="Line 50">
              <a:extLst>
                <a:ext uri="{FF2B5EF4-FFF2-40B4-BE49-F238E27FC236}">
                  <a16:creationId xmlns:a16="http://schemas.microsoft.com/office/drawing/2014/main" id="{3975F331-6681-449D-8BAB-9D2B0F67DF20}"/>
                </a:ext>
              </a:extLst>
            </p:cNvPr>
            <p:cNvSpPr>
              <a:spLocks noChangeShapeType="1"/>
            </p:cNvSpPr>
            <p:nvPr/>
          </p:nvSpPr>
          <p:spPr bwMode="auto">
            <a:xfrm>
              <a:off x="4080" y="259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9" name="Line 51">
              <a:extLst>
                <a:ext uri="{FF2B5EF4-FFF2-40B4-BE49-F238E27FC236}">
                  <a16:creationId xmlns:a16="http://schemas.microsoft.com/office/drawing/2014/main" id="{C3AC6559-4DFB-4457-8226-E135D79B5D7F}"/>
                </a:ext>
              </a:extLst>
            </p:cNvPr>
            <p:cNvSpPr>
              <a:spLocks noChangeShapeType="1"/>
            </p:cNvSpPr>
            <p:nvPr/>
          </p:nvSpPr>
          <p:spPr bwMode="auto">
            <a:xfrm>
              <a:off x="4080" y="3312"/>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1301" name="Text Box 53">
            <a:extLst>
              <a:ext uri="{FF2B5EF4-FFF2-40B4-BE49-F238E27FC236}">
                <a16:creationId xmlns:a16="http://schemas.microsoft.com/office/drawing/2014/main" id="{6EAC65E1-B546-4442-A9EC-26C774069313}"/>
              </a:ext>
            </a:extLst>
          </p:cNvPr>
          <p:cNvSpPr txBox="1">
            <a:spLocks noChangeArrowheads="1"/>
          </p:cNvSpPr>
          <p:nvPr/>
        </p:nvSpPr>
        <p:spPr bwMode="auto">
          <a:xfrm>
            <a:off x="5486400" y="2057400"/>
            <a:ext cx="3429000" cy="409575"/>
          </a:xfrm>
          <a:prstGeom prst="rect">
            <a:avLst/>
          </a:prstGeom>
          <a:noFill/>
          <a:ln w="12700" cap="sq">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None/>
            </a:pPr>
            <a:r>
              <a:rPr lang="en-US" altLang="zh-CN" sz="2000" i="1">
                <a:latin typeface="Times New Roman" panose="02020603050405020304" pitchFamily="18" charset="0"/>
              </a:rPr>
              <a:t>type </a:t>
            </a:r>
            <a:r>
              <a:rPr lang="en-US" altLang="zh-CN" sz="2000">
                <a:latin typeface="Times New Roman" panose="02020603050405020304" pitchFamily="18" charset="0"/>
                <a:sym typeface="Symbol" panose="05050102010706020507" pitchFamily="18" charset="2"/>
              </a:rPr>
              <a:t></a:t>
            </a:r>
            <a:r>
              <a:rPr lang="en-US" altLang="zh-CN" sz="2000" b="1">
                <a:latin typeface="Times New Roman" panose="02020603050405020304" pitchFamily="18" charset="0"/>
              </a:rPr>
              <a:t> array </a:t>
            </a:r>
            <a:r>
              <a:rPr lang="en-US" altLang="zh-CN" sz="2000">
                <a:latin typeface="Times New Roman" panose="02020603050405020304" pitchFamily="18" charset="0"/>
              </a:rPr>
              <a:t>[</a:t>
            </a:r>
            <a:r>
              <a:rPr lang="en-US" altLang="zh-CN" sz="2000" i="1">
                <a:latin typeface="Times New Roman" panose="02020603050405020304" pitchFamily="18" charset="0"/>
              </a:rPr>
              <a:t> simple </a:t>
            </a:r>
            <a:r>
              <a:rPr lang="en-US" altLang="zh-CN" sz="2000">
                <a:latin typeface="Times New Roman" panose="02020603050405020304" pitchFamily="18" charset="0"/>
              </a:rPr>
              <a:t>] </a:t>
            </a:r>
            <a:r>
              <a:rPr lang="en-US" altLang="zh-CN" sz="2000" b="1">
                <a:latin typeface="Times New Roman" panose="02020603050405020304" pitchFamily="18" charset="0"/>
              </a:rPr>
              <a:t>of</a:t>
            </a:r>
            <a:r>
              <a:rPr lang="en-US" altLang="zh-CN" sz="2000">
                <a:latin typeface="Times New Roman" panose="02020603050405020304" pitchFamily="18" charset="0"/>
              </a:rPr>
              <a:t> </a:t>
            </a:r>
            <a:r>
              <a:rPr lang="en-US" altLang="zh-CN" sz="2000" i="1">
                <a:latin typeface="Times New Roman" panose="02020603050405020304" pitchFamily="18" charset="0"/>
              </a:rPr>
              <a:t>type</a:t>
            </a:r>
            <a:endParaRPr lang="zh-CN" altLang="en-US" sz="2000" i="1">
              <a:latin typeface="Times New Roman" panose="02020603050405020304" pitchFamily="18" charset="0"/>
            </a:endParaRPr>
          </a:p>
        </p:txBody>
      </p:sp>
      <p:sp>
        <p:nvSpPr>
          <p:cNvPr id="181302" name="Text Box 54">
            <a:extLst>
              <a:ext uri="{FF2B5EF4-FFF2-40B4-BE49-F238E27FC236}">
                <a16:creationId xmlns:a16="http://schemas.microsoft.com/office/drawing/2014/main" id="{799631AB-B7FF-432B-A313-547CF7559F55}"/>
              </a:ext>
            </a:extLst>
          </p:cNvPr>
          <p:cNvSpPr txBox="1">
            <a:spLocks noChangeArrowheads="1"/>
          </p:cNvSpPr>
          <p:nvPr/>
        </p:nvSpPr>
        <p:spPr bwMode="auto">
          <a:xfrm>
            <a:off x="5715000" y="2638425"/>
            <a:ext cx="3200400" cy="409575"/>
          </a:xfrm>
          <a:prstGeom prst="rect">
            <a:avLst/>
          </a:prstGeom>
          <a:noFill/>
          <a:ln w="12700" cap="sq">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buFontTx/>
              <a:buNone/>
            </a:pPr>
            <a:r>
              <a:rPr lang="en-US" altLang="zh-CN" sz="2000" i="1" dirty="0">
                <a:latin typeface="Times New Roman" panose="02020603050405020304" pitchFamily="18" charset="0"/>
              </a:rPr>
              <a:t>simple </a:t>
            </a:r>
            <a:r>
              <a:rPr lang="en-US" altLang="zh-CN" sz="2000" dirty="0">
                <a:latin typeface="Times New Roman" panose="02020603050405020304" pitchFamily="18" charset="0"/>
                <a:sym typeface="Symbol" panose="05050102010706020507" pitchFamily="18" charset="2"/>
              </a:rPr>
              <a:t></a:t>
            </a:r>
            <a:r>
              <a:rPr lang="en-US" altLang="zh-CN" sz="2000" i="1" dirty="0">
                <a:latin typeface="Times New Roman" panose="02020603050405020304" pitchFamily="18" charset="0"/>
              </a:rPr>
              <a:t> </a:t>
            </a:r>
            <a:r>
              <a:rPr lang="en-US" altLang="zh-CN" sz="2000" b="1" dirty="0" err="1">
                <a:latin typeface="Times New Roman" panose="02020603050405020304" pitchFamily="18" charset="0"/>
              </a:rPr>
              <a:t>num</a:t>
            </a:r>
            <a:r>
              <a:rPr lang="en-US" altLang="zh-CN" sz="2000" dirty="0">
                <a:latin typeface="Times New Roman" panose="02020603050405020304" pitchFamily="18" charset="0"/>
              </a:rPr>
              <a:t>  </a:t>
            </a:r>
            <a:r>
              <a:rPr lang="en-US" altLang="zh-CN" sz="2000" b="1" dirty="0" err="1">
                <a:latin typeface="Times New Roman" panose="02020603050405020304" pitchFamily="18" charset="0"/>
              </a:rPr>
              <a:t>dotdot</a:t>
            </a:r>
            <a:r>
              <a:rPr lang="en-US" altLang="zh-CN" sz="2000" b="1" dirty="0">
                <a:latin typeface="Times New Roman" panose="02020603050405020304" pitchFamily="18" charset="0"/>
              </a:rPr>
              <a:t>  </a:t>
            </a:r>
            <a:r>
              <a:rPr lang="en-US" altLang="zh-CN" sz="2000" b="1" dirty="0" err="1">
                <a:latin typeface="Times New Roman" panose="02020603050405020304" pitchFamily="18" charset="0"/>
              </a:rPr>
              <a:t>num</a:t>
            </a:r>
            <a:endParaRPr lang="zh-CN" altLang="en-US" sz="2000" b="1" dirty="0">
              <a:latin typeface="Times New Roman" panose="02020603050405020304" pitchFamily="18" charset="0"/>
            </a:endParaRPr>
          </a:p>
        </p:txBody>
      </p:sp>
      <p:grpSp>
        <p:nvGrpSpPr>
          <p:cNvPr id="6" name="Group 57">
            <a:extLst>
              <a:ext uri="{FF2B5EF4-FFF2-40B4-BE49-F238E27FC236}">
                <a16:creationId xmlns:a16="http://schemas.microsoft.com/office/drawing/2014/main" id="{4B1286EB-1554-46A2-9D11-EB537CF4C2D1}"/>
              </a:ext>
            </a:extLst>
          </p:cNvPr>
          <p:cNvGrpSpPr>
            <a:grpSpLocks/>
          </p:cNvGrpSpPr>
          <p:nvPr/>
        </p:nvGrpSpPr>
        <p:grpSpPr bwMode="auto">
          <a:xfrm>
            <a:off x="6781800" y="3248025"/>
            <a:ext cx="2133600" cy="1047750"/>
            <a:chOff x="4272" y="2046"/>
            <a:chExt cx="1344" cy="660"/>
          </a:xfrm>
        </p:grpSpPr>
        <p:sp>
          <p:nvSpPr>
            <p:cNvPr id="14364" name="Text Box 55">
              <a:extLst>
                <a:ext uri="{FF2B5EF4-FFF2-40B4-BE49-F238E27FC236}">
                  <a16:creationId xmlns:a16="http://schemas.microsoft.com/office/drawing/2014/main" id="{97C969A6-1A4A-4636-9A72-787D828C6B60}"/>
                </a:ext>
              </a:extLst>
            </p:cNvPr>
            <p:cNvSpPr txBox="1">
              <a:spLocks noChangeArrowheads="1"/>
            </p:cNvSpPr>
            <p:nvPr/>
          </p:nvSpPr>
          <p:spPr bwMode="auto">
            <a:xfrm>
              <a:off x="4512" y="2046"/>
              <a:ext cx="1104" cy="258"/>
            </a:xfrm>
            <a:prstGeom prst="rect">
              <a:avLst/>
            </a:prstGeom>
            <a:noFill/>
            <a:ln w="12700" cap="sq">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buFontTx/>
                <a:buNone/>
              </a:pPr>
              <a:r>
                <a:rPr lang="en-US" altLang="zh-CN" sz="2000" i="1">
                  <a:latin typeface="Times New Roman" panose="02020603050405020304" pitchFamily="18" charset="0"/>
                </a:rPr>
                <a:t>type </a:t>
              </a:r>
              <a:r>
                <a:rPr lang="en-US" altLang="zh-CN" sz="2000">
                  <a:latin typeface="Times New Roman" panose="02020603050405020304" pitchFamily="18" charset="0"/>
                  <a:sym typeface="Symbol" panose="05050102010706020507" pitchFamily="18" charset="2"/>
                </a:rPr>
                <a:t> </a:t>
              </a:r>
              <a:r>
                <a:rPr lang="en-US" altLang="zh-CN" sz="2000" i="1">
                  <a:latin typeface="Times New Roman" panose="02020603050405020304" pitchFamily="18" charset="0"/>
                </a:rPr>
                <a:t>simple</a:t>
              </a:r>
              <a:endParaRPr lang="zh-CN" altLang="en-US" sz="2000" i="1">
                <a:latin typeface="Times New Roman" panose="02020603050405020304" pitchFamily="18" charset="0"/>
              </a:endParaRPr>
            </a:p>
          </p:txBody>
        </p:sp>
        <p:sp>
          <p:nvSpPr>
            <p:cNvPr id="14365" name="Text Box 56">
              <a:extLst>
                <a:ext uri="{FF2B5EF4-FFF2-40B4-BE49-F238E27FC236}">
                  <a16:creationId xmlns:a16="http://schemas.microsoft.com/office/drawing/2014/main" id="{75504EEA-EF15-4F77-8F89-C991D8763FA8}"/>
                </a:ext>
              </a:extLst>
            </p:cNvPr>
            <p:cNvSpPr txBox="1">
              <a:spLocks noChangeArrowheads="1"/>
            </p:cNvSpPr>
            <p:nvPr/>
          </p:nvSpPr>
          <p:spPr bwMode="auto">
            <a:xfrm>
              <a:off x="4272" y="2448"/>
              <a:ext cx="1344" cy="258"/>
            </a:xfrm>
            <a:prstGeom prst="rect">
              <a:avLst/>
            </a:prstGeom>
            <a:noFill/>
            <a:ln w="12700" cap="sq">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buFontTx/>
                <a:buNone/>
              </a:pPr>
              <a:r>
                <a:rPr lang="en-US" altLang="zh-CN" sz="2000" i="1">
                  <a:latin typeface="Times New Roman" panose="02020603050405020304" pitchFamily="18" charset="0"/>
                </a:rPr>
                <a:t>simple </a:t>
              </a:r>
              <a:r>
                <a:rPr lang="en-US" altLang="zh-CN" sz="2000">
                  <a:latin typeface="Times New Roman" panose="02020603050405020304" pitchFamily="18" charset="0"/>
                  <a:sym typeface="Symbol" panose="05050102010706020507" pitchFamily="18" charset="2"/>
                </a:rPr>
                <a:t> </a:t>
              </a:r>
              <a:r>
                <a:rPr lang="en-US" altLang="zh-CN" sz="2000" b="1">
                  <a:latin typeface="Times New Roman" panose="02020603050405020304" pitchFamily="18" charset="0"/>
                </a:rPr>
                <a:t>integer</a:t>
              </a:r>
              <a:endParaRPr lang="zh-CN" altLang="en-US" sz="2000" b="1">
                <a:latin typeface="Times New Roman" panose="02020603050405020304" pitchFamily="18" charset="0"/>
              </a:endParaRPr>
            </a:p>
          </p:txBody>
        </p:sp>
      </p:grpSp>
      <p:sp>
        <p:nvSpPr>
          <p:cNvPr id="181306" name="Rectangle 58">
            <a:extLst>
              <a:ext uri="{FF2B5EF4-FFF2-40B4-BE49-F238E27FC236}">
                <a16:creationId xmlns:a16="http://schemas.microsoft.com/office/drawing/2014/main" id="{372CC0C2-CFA7-4A42-A3AC-740A962F234C}"/>
              </a:ext>
            </a:extLst>
          </p:cNvPr>
          <p:cNvSpPr>
            <a:spLocks noChangeArrowheads="1"/>
          </p:cNvSpPr>
          <p:nvPr/>
        </p:nvSpPr>
        <p:spPr bwMode="auto">
          <a:xfrm>
            <a:off x="1066800" y="1219200"/>
            <a:ext cx="762000" cy="852488"/>
          </a:xfrm>
          <a:prstGeom prst="rect">
            <a:avLst/>
          </a:prstGeom>
          <a:solidFill>
            <a:srgbClr val="FFFFD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zh-CN" altLang="en-US" sz="2800">
              <a:latin typeface="Times New Roman" panose="02020603050405020304" pitchFamily="18" charset="0"/>
            </a:endParaRPr>
          </a:p>
        </p:txBody>
      </p:sp>
      <p:sp>
        <p:nvSpPr>
          <p:cNvPr id="181308" name="Rectangle 60">
            <a:extLst>
              <a:ext uri="{FF2B5EF4-FFF2-40B4-BE49-F238E27FC236}">
                <a16:creationId xmlns:a16="http://schemas.microsoft.com/office/drawing/2014/main" id="{2288D9D5-9B33-4ACB-9B0B-83DCAD8B109F}"/>
              </a:ext>
            </a:extLst>
          </p:cNvPr>
          <p:cNvSpPr>
            <a:spLocks noChangeArrowheads="1"/>
          </p:cNvSpPr>
          <p:nvPr/>
        </p:nvSpPr>
        <p:spPr bwMode="auto">
          <a:xfrm>
            <a:off x="1981200" y="1219200"/>
            <a:ext cx="762000" cy="852488"/>
          </a:xfrm>
          <a:prstGeom prst="rect">
            <a:avLst/>
          </a:prstGeom>
          <a:solidFill>
            <a:srgbClr val="FFFFD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zh-CN" altLang="en-US" sz="2800">
              <a:latin typeface="Times New Roman" panose="02020603050405020304" pitchFamily="18" charset="0"/>
            </a:endParaRPr>
          </a:p>
        </p:txBody>
      </p:sp>
      <p:sp>
        <p:nvSpPr>
          <p:cNvPr id="181309" name="Rectangle 61">
            <a:extLst>
              <a:ext uri="{FF2B5EF4-FFF2-40B4-BE49-F238E27FC236}">
                <a16:creationId xmlns:a16="http://schemas.microsoft.com/office/drawing/2014/main" id="{7335ED73-430A-4848-8D6F-368B71363BEE}"/>
              </a:ext>
            </a:extLst>
          </p:cNvPr>
          <p:cNvSpPr>
            <a:spLocks noChangeArrowheads="1"/>
          </p:cNvSpPr>
          <p:nvPr/>
        </p:nvSpPr>
        <p:spPr bwMode="auto">
          <a:xfrm>
            <a:off x="2819400" y="1219200"/>
            <a:ext cx="762000" cy="685800"/>
          </a:xfrm>
          <a:prstGeom prst="rect">
            <a:avLst/>
          </a:prstGeom>
          <a:solidFill>
            <a:srgbClr val="FFFFD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zh-CN" altLang="en-US" sz="2800">
              <a:latin typeface="Times New Roman" panose="02020603050405020304" pitchFamily="18" charset="0"/>
            </a:endParaRPr>
          </a:p>
        </p:txBody>
      </p:sp>
      <p:sp>
        <p:nvSpPr>
          <p:cNvPr id="181310" name="Rectangle 62">
            <a:extLst>
              <a:ext uri="{FF2B5EF4-FFF2-40B4-BE49-F238E27FC236}">
                <a16:creationId xmlns:a16="http://schemas.microsoft.com/office/drawing/2014/main" id="{338F83E8-18F9-4D64-BD98-680545FA8DB3}"/>
              </a:ext>
            </a:extLst>
          </p:cNvPr>
          <p:cNvSpPr>
            <a:spLocks noChangeArrowheads="1"/>
          </p:cNvSpPr>
          <p:nvPr/>
        </p:nvSpPr>
        <p:spPr bwMode="auto">
          <a:xfrm>
            <a:off x="3886200" y="1219200"/>
            <a:ext cx="762000" cy="852488"/>
          </a:xfrm>
          <a:prstGeom prst="rect">
            <a:avLst/>
          </a:prstGeom>
          <a:solidFill>
            <a:srgbClr val="FFFFD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zh-CN" altLang="en-US" sz="2800">
              <a:latin typeface="Times New Roman" panose="02020603050405020304" pitchFamily="18" charset="0"/>
            </a:endParaRPr>
          </a:p>
        </p:txBody>
      </p:sp>
      <p:sp>
        <p:nvSpPr>
          <p:cNvPr id="181311" name="Rectangle 63">
            <a:extLst>
              <a:ext uri="{FF2B5EF4-FFF2-40B4-BE49-F238E27FC236}">
                <a16:creationId xmlns:a16="http://schemas.microsoft.com/office/drawing/2014/main" id="{315C047B-5D0C-4AC2-AD98-54A13BF792CF}"/>
              </a:ext>
            </a:extLst>
          </p:cNvPr>
          <p:cNvSpPr>
            <a:spLocks noChangeArrowheads="1"/>
          </p:cNvSpPr>
          <p:nvPr/>
        </p:nvSpPr>
        <p:spPr bwMode="auto">
          <a:xfrm>
            <a:off x="4876800" y="1219200"/>
            <a:ext cx="762000" cy="700088"/>
          </a:xfrm>
          <a:prstGeom prst="rect">
            <a:avLst/>
          </a:prstGeom>
          <a:solidFill>
            <a:srgbClr val="FFFFD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zh-CN" altLang="en-US" sz="2800">
              <a:latin typeface="Times New Roman" panose="02020603050405020304" pitchFamily="18" charset="0"/>
            </a:endParaRPr>
          </a:p>
        </p:txBody>
      </p:sp>
      <p:sp>
        <p:nvSpPr>
          <p:cNvPr id="181312" name="Rectangle 64">
            <a:extLst>
              <a:ext uri="{FF2B5EF4-FFF2-40B4-BE49-F238E27FC236}">
                <a16:creationId xmlns:a16="http://schemas.microsoft.com/office/drawing/2014/main" id="{AFB663C0-911B-41B8-9614-7F331F254C6E}"/>
              </a:ext>
            </a:extLst>
          </p:cNvPr>
          <p:cNvSpPr>
            <a:spLocks noChangeArrowheads="1"/>
          </p:cNvSpPr>
          <p:nvPr/>
        </p:nvSpPr>
        <p:spPr bwMode="auto">
          <a:xfrm>
            <a:off x="5638800" y="1219200"/>
            <a:ext cx="762000" cy="700088"/>
          </a:xfrm>
          <a:prstGeom prst="rect">
            <a:avLst/>
          </a:prstGeom>
          <a:solidFill>
            <a:srgbClr val="FFFFD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zh-CN" altLang="en-US" sz="2800">
              <a:latin typeface="Times New Roman" panose="02020603050405020304" pitchFamily="18" charset="0"/>
            </a:endParaRPr>
          </a:p>
        </p:txBody>
      </p:sp>
      <p:sp>
        <p:nvSpPr>
          <p:cNvPr id="181313" name="Rectangle 65">
            <a:extLst>
              <a:ext uri="{FF2B5EF4-FFF2-40B4-BE49-F238E27FC236}">
                <a16:creationId xmlns:a16="http://schemas.microsoft.com/office/drawing/2014/main" id="{6144ED5B-A75B-4C39-9140-21A2A7E76154}"/>
              </a:ext>
            </a:extLst>
          </p:cNvPr>
          <p:cNvSpPr>
            <a:spLocks noChangeArrowheads="1"/>
          </p:cNvSpPr>
          <p:nvPr/>
        </p:nvSpPr>
        <p:spPr bwMode="auto">
          <a:xfrm>
            <a:off x="6400800" y="1219200"/>
            <a:ext cx="762000" cy="700088"/>
          </a:xfrm>
          <a:prstGeom prst="rect">
            <a:avLst/>
          </a:prstGeom>
          <a:solidFill>
            <a:srgbClr val="FFFFD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zh-CN" altLang="en-US" sz="2800">
              <a:latin typeface="Times New Roman" panose="02020603050405020304" pitchFamily="18" charset="0"/>
            </a:endParaRPr>
          </a:p>
        </p:txBody>
      </p:sp>
      <p:sp>
        <p:nvSpPr>
          <p:cNvPr id="181314" name="Text Box 66">
            <a:extLst>
              <a:ext uri="{FF2B5EF4-FFF2-40B4-BE49-F238E27FC236}">
                <a16:creationId xmlns:a16="http://schemas.microsoft.com/office/drawing/2014/main" id="{ADDD7AB1-AEE2-447D-B14C-3AD246C14549}"/>
              </a:ext>
            </a:extLst>
          </p:cNvPr>
          <p:cNvSpPr txBox="1">
            <a:spLocks noChangeArrowheads="1"/>
          </p:cNvSpPr>
          <p:nvPr/>
        </p:nvSpPr>
        <p:spPr bwMode="auto">
          <a:xfrm>
            <a:off x="762000" y="5808663"/>
            <a:ext cx="3048000" cy="592137"/>
          </a:xfrm>
          <a:prstGeom prst="rect">
            <a:avLst/>
          </a:prstGeom>
          <a:noFill/>
          <a:ln w="12700" cap="sq">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r>
              <a:rPr kumimoji="1" lang="zh-CN" altLang="en-US">
                <a:latin typeface="宋体" panose="02010600030101010101" pitchFamily="2" charset="-122"/>
                <a:sym typeface="Symbol" panose="05050102010706020507" pitchFamily="18" charset="2"/>
              </a:rPr>
              <a:t>输入符号串</a:t>
            </a:r>
            <a:r>
              <a:rPr kumimoji="1" lang="zh-CN" altLang="en-US">
                <a:solidFill>
                  <a:schemeClr val="tx2"/>
                </a:solidFill>
                <a:latin typeface="宋体" panose="02010600030101010101" pitchFamily="2" charset="-122"/>
                <a:sym typeface="Symbol" panose="05050102010706020507" pitchFamily="18" charset="2"/>
              </a:rPr>
              <a:t>合法</a:t>
            </a:r>
          </a:p>
        </p:txBody>
      </p:sp>
      <p:sp>
        <p:nvSpPr>
          <p:cNvPr id="14363" name="AutoShape 67">
            <a:hlinkClick r:id="rId2" action="ppaction://hlinksldjump" highlightClick="1"/>
            <a:extLst>
              <a:ext uri="{FF2B5EF4-FFF2-40B4-BE49-F238E27FC236}">
                <a16:creationId xmlns:a16="http://schemas.microsoft.com/office/drawing/2014/main" id="{B7A59C6C-A5AA-4E8B-83A1-4263795BCE82}"/>
              </a:ext>
            </a:extLst>
          </p:cNvPr>
          <p:cNvSpPr>
            <a:spLocks noChangeArrowheads="1"/>
          </p:cNvSpPr>
          <p:nvPr/>
        </p:nvSpPr>
        <p:spPr bwMode="auto">
          <a:xfrm>
            <a:off x="8697913" y="0"/>
            <a:ext cx="446087" cy="461963"/>
          </a:xfrm>
          <a:prstGeom prst="actionButtonReturn">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zh-CN" altLang="en-US" sz="2800">
              <a:solidFill>
                <a:schemeClr val="bg2"/>
              </a:solidFill>
              <a:latin typeface="System"/>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1265"/>
                                        </p:tgtEl>
                                        <p:attrNameLst>
                                          <p:attrName>style.visibility</p:attrName>
                                        </p:attrNameLst>
                                      </p:cBhvr>
                                      <p:to>
                                        <p:strVal val="visible"/>
                                      </p:to>
                                    </p:set>
                                    <p:anim calcmode="lin" valueType="num">
                                      <p:cBhvr additive="base">
                                        <p:cTn id="13" dur="500" fill="hold"/>
                                        <p:tgtEl>
                                          <p:spTgt spid="181265"/>
                                        </p:tgtEl>
                                        <p:attrNameLst>
                                          <p:attrName>ppt_x</p:attrName>
                                        </p:attrNameLst>
                                      </p:cBhvr>
                                      <p:tavLst>
                                        <p:tav tm="0">
                                          <p:val>
                                            <p:strVal val="0-#ppt_w/2"/>
                                          </p:val>
                                        </p:tav>
                                        <p:tav tm="100000">
                                          <p:val>
                                            <p:strVal val="#ppt_x"/>
                                          </p:val>
                                        </p:tav>
                                      </p:tavLst>
                                    </p:anim>
                                    <p:anim calcmode="lin" valueType="num">
                                      <p:cBhvr additive="base">
                                        <p:cTn id="14" dur="500" fill="hold"/>
                                        <p:tgtEl>
                                          <p:spTgt spid="18126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1267"/>
                                        </p:tgtEl>
                                        <p:attrNameLst>
                                          <p:attrName>style.visibility</p:attrName>
                                        </p:attrNameLst>
                                      </p:cBhvr>
                                      <p:to>
                                        <p:strVal val="visible"/>
                                      </p:to>
                                    </p:set>
                                    <p:anim calcmode="lin" valueType="num">
                                      <p:cBhvr additive="base">
                                        <p:cTn id="19" dur="500" fill="hold"/>
                                        <p:tgtEl>
                                          <p:spTgt spid="181267"/>
                                        </p:tgtEl>
                                        <p:attrNameLst>
                                          <p:attrName>ppt_x</p:attrName>
                                        </p:attrNameLst>
                                      </p:cBhvr>
                                      <p:tavLst>
                                        <p:tav tm="0">
                                          <p:val>
                                            <p:strVal val="0-#ppt_w/2"/>
                                          </p:val>
                                        </p:tav>
                                        <p:tav tm="100000">
                                          <p:val>
                                            <p:strVal val="#ppt_x"/>
                                          </p:val>
                                        </p:tav>
                                      </p:tavLst>
                                    </p:anim>
                                    <p:anim calcmode="lin" valueType="num">
                                      <p:cBhvr additive="base">
                                        <p:cTn id="20" dur="500" fill="hold"/>
                                        <p:tgtEl>
                                          <p:spTgt spid="18126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499"/>
                                          </p:stCondLst>
                                        </p:cTn>
                                        <p:tgtEl>
                                          <p:spTgt spid="3"/>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181301"/>
                                        </p:tgtEl>
                                        <p:attrNameLst>
                                          <p:attrName>style.visibility</p:attrName>
                                        </p:attrNameLst>
                                      </p:cBhvr>
                                      <p:to>
                                        <p:strVal val="visible"/>
                                      </p:to>
                                    </p:set>
                                    <p:anim calcmode="lin" valueType="num">
                                      <p:cBhvr additive="base">
                                        <p:cTn id="29" dur="500" fill="hold"/>
                                        <p:tgtEl>
                                          <p:spTgt spid="181301"/>
                                        </p:tgtEl>
                                        <p:attrNameLst>
                                          <p:attrName>ppt_x</p:attrName>
                                        </p:attrNameLst>
                                      </p:cBhvr>
                                      <p:tavLst>
                                        <p:tav tm="0">
                                          <p:val>
                                            <p:strVal val="1+#ppt_w/2"/>
                                          </p:val>
                                        </p:tav>
                                        <p:tav tm="100000">
                                          <p:val>
                                            <p:strVal val="#ppt_x"/>
                                          </p:val>
                                        </p:tav>
                                      </p:tavLst>
                                    </p:anim>
                                    <p:anim calcmode="lin" valueType="num">
                                      <p:cBhvr additive="base">
                                        <p:cTn id="30" dur="500" fill="hold"/>
                                        <p:tgtEl>
                                          <p:spTgt spid="181301"/>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81306"/>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81282"/>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81308"/>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81284"/>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4"/>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181302"/>
                                        </p:tgtEl>
                                        <p:attrNameLst>
                                          <p:attrName>style.visibility</p:attrName>
                                        </p:attrNameLst>
                                      </p:cBhvr>
                                      <p:to>
                                        <p:strVal val="visible"/>
                                      </p:to>
                                    </p:set>
                                    <p:anim calcmode="lin" valueType="num">
                                      <p:cBhvr additive="base">
                                        <p:cTn id="55" dur="500" fill="hold"/>
                                        <p:tgtEl>
                                          <p:spTgt spid="181302"/>
                                        </p:tgtEl>
                                        <p:attrNameLst>
                                          <p:attrName>ppt_x</p:attrName>
                                        </p:attrNameLst>
                                      </p:cBhvr>
                                      <p:tavLst>
                                        <p:tav tm="0">
                                          <p:val>
                                            <p:strVal val="1+#ppt_w/2"/>
                                          </p:val>
                                        </p:tav>
                                        <p:tav tm="100000">
                                          <p:val>
                                            <p:strVal val="#ppt_x"/>
                                          </p:val>
                                        </p:tav>
                                      </p:tavLst>
                                    </p:anim>
                                    <p:anim calcmode="lin" valueType="num">
                                      <p:cBhvr additive="base">
                                        <p:cTn id="56" dur="500" fill="hold"/>
                                        <p:tgtEl>
                                          <p:spTgt spid="181302"/>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181309"/>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499"/>
                                          </p:stCondLst>
                                        </p:cTn>
                                        <p:tgtEl>
                                          <p:spTgt spid="181283"/>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499"/>
                                          </p:stCondLst>
                                        </p:cTn>
                                        <p:tgtEl>
                                          <p:spTgt spid="181310"/>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grpId="0" nodeType="clickEffect">
                                  <p:stCondLst>
                                    <p:cond delay="0"/>
                                  </p:stCondLst>
                                  <p:childTnLst>
                                    <p:set>
                                      <p:cBhvr>
                                        <p:cTn id="72" dur="1" fill="hold">
                                          <p:stCondLst>
                                            <p:cond delay="499"/>
                                          </p:stCondLst>
                                        </p:cTn>
                                        <p:tgtEl>
                                          <p:spTgt spid="181285"/>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0" nodeType="clickEffect">
                                  <p:stCondLst>
                                    <p:cond delay="0"/>
                                  </p:stCondLst>
                                  <p:childTnLst>
                                    <p:set>
                                      <p:cBhvr>
                                        <p:cTn id="76" dur="1" fill="hold">
                                          <p:stCondLst>
                                            <p:cond delay="499"/>
                                          </p:stCondLst>
                                        </p:cTn>
                                        <p:tgtEl>
                                          <p:spTgt spid="181311"/>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grpId="0" nodeType="clickEffect">
                                  <p:stCondLst>
                                    <p:cond delay="0"/>
                                  </p:stCondLst>
                                  <p:childTnLst>
                                    <p:set>
                                      <p:cBhvr>
                                        <p:cTn id="80" dur="1" fill="hold">
                                          <p:stCondLst>
                                            <p:cond delay="499"/>
                                          </p:stCondLst>
                                        </p:cTn>
                                        <p:tgtEl>
                                          <p:spTgt spid="181286"/>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grpId="0" nodeType="clickEffect">
                                  <p:stCondLst>
                                    <p:cond delay="0"/>
                                  </p:stCondLst>
                                  <p:childTnLst>
                                    <p:set>
                                      <p:cBhvr>
                                        <p:cTn id="84" dur="1" fill="hold">
                                          <p:stCondLst>
                                            <p:cond delay="499"/>
                                          </p:stCondLst>
                                        </p:cTn>
                                        <p:tgtEl>
                                          <p:spTgt spid="181312"/>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grpId="0" nodeType="clickEffect">
                                  <p:stCondLst>
                                    <p:cond delay="0"/>
                                  </p:stCondLst>
                                  <p:childTnLst>
                                    <p:set>
                                      <p:cBhvr>
                                        <p:cTn id="88" dur="1" fill="hold">
                                          <p:stCondLst>
                                            <p:cond delay="499"/>
                                          </p:stCondLst>
                                        </p:cTn>
                                        <p:tgtEl>
                                          <p:spTgt spid="181287"/>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grpId="0" nodeType="clickEffect">
                                  <p:stCondLst>
                                    <p:cond delay="0"/>
                                  </p:stCondLst>
                                  <p:childTnLst>
                                    <p:set>
                                      <p:cBhvr>
                                        <p:cTn id="92" dur="1" fill="hold">
                                          <p:stCondLst>
                                            <p:cond delay="499"/>
                                          </p:stCondLst>
                                        </p:cTn>
                                        <p:tgtEl>
                                          <p:spTgt spid="181313"/>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ntr" presetSubtype="0" fill="hold" grpId="0" nodeType="clickEffect">
                                  <p:stCondLst>
                                    <p:cond delay="0"/>
                                  </p:stCondLst>
                                  <p:childTnLst>
                                    <p:set>
                                      <p:cBhvr>
                                        <p:cTn id="96" dur="1" fill="hold">
                                          <p:stCondLst>
                                            <p:cond delay="499"/>
                                          </p:stCondLst>
                                        </p:cTn>
                                        <p:tgtEl>
                                          <p:spTgt spid="181288"/>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nodeType="clickEffect">
                                  <p:stCondLst>
                                    <p:cond delay="0"/>
                                  </p:stCondLst>
                                  <p:childTnLst>
                                    <p:set>
                                      <p:cBhvr>
                                        <p:cTn id="100" dur="1" fill="hold">
                                          <p:stCondLst>
                                            <p:cond delay="499"/>
                                          </p:stCondLst>
                                        </p:cTn>
                                        <p:tgtEl>
                                          <p:spTgt spid="5"/>
                                        </p:tgtEl>
                                        <p:attrNameLst>
                                          <p:attrName>style.visibility</p:attrName>
                                        </p:attrNameLst>
                                      </p:cBhvr>
                                      <p:to>
                                        <p:strVal val="visible"/>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 presetClass="entr" presetSubtype="2" fill="hold" nodeType="clickEffect">
                                  <p:stCondLst>
                                    <p:cond delay="0"/>
                                  </p:stCondLst>
                                  <p:childTnLst>
                                    <p:set>
                                      <p:cBhvr>
                                        <p:cTn id="104" dur="1" fill="hold">
                                          <p:stCondLst>
                                            <p:cond delay="0"/>
                                          </p:stCondLst>
                                        </p:cTn>
                                        <p:tgtEl>
                                          <p:spTgt spid="6"/>
                                        </p:tgtEl>
                                        <p:attrNameLst>
                                          <p:attrName>style.visibility</p:attrName>
                                        </p:attrNameLst>
                                      </p:cBhvr>
                                      <p:to>
                                        <p:strVal val="visible"/>
                                      </p:to>
                                    </p:set>
                                    <p:anim calcmode="lin" valueType="num">
                                      <p:cBhvr additive="base">
                                        <p:cTn id="105" dur="500" fill="hold"/>
                                        <p:tgtEl>
                                          <p:spTgt spid="6"/>
                                        </p:tgtEl>
                                        <p:attrNameLst>
                                          <p:attrName>ppt_x</p:attrName>
                                        </p:attrNameLst>
                                      </p:cBhvr>
                                      <p:tavLst>
                                        <p:tav tm="0">
                                          <p:val>
                                            <p:strVal val="1+#ppt_w/2"/>
                                          </p:val>
                                        </p:tav>
                                        <p:tav tm="100000">
                                          <p:val>
                                            <p:strVal val="#ppt_x"/>
                                          </p:val>
                                        </p:tav>
                                      </p:tavLst>
                                    </p:anim>
                                    <p:anim calcmode="lin" valueType="num">
                                      <p:cBhvr additive="base">
                                        <p:cTn id="106"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 presetClass="entr" presetSubtype="8" fill="hold" grpId="0" nodeType="clickEffect">
                                  <p:stCondLst>
                                    <p:cond delay="0"/>
                                  </p:stCondLst>
                                  <p:childTnLst>
                                    <p:set>
                                      <p:cBhvr>
                                        <p:cTn id="110" dur="1" fill="hold">
                                          <p:stCondLst>
                                            <p:cond delay="0"/>
                                          </p:stCondLst>
                                        </p:cTn>
                                        <p:tgtEl>
                                          <p:spTgt spid="181314"/>
                                        </p:tgtEl>
                                        <p:attrNameLst>
                                          <p:attrName>style.visibility</p:attrName>
                                        </p:attrNameLst>
                                      </p:cBhvr>
                                      <p:to>
                                        <p:strVal val="visible"/>
                                      </p:to>
                                    </p:set>
                                    <p:anim calcmode="lin" valueType="num">
                                      <p:cBhvr additive="base">
                                        <p:cTn id="111" dur="500" fill="hold"/>
                                        <p:tgtEl>
                                          <p:spTgt spid="181314"/>
                                        </p:tgtEl>
                                        <p:attrNameLst>
                                          <p:attrName>ppt_x</p:attrName>
                                        </p:attrNameLst>
                                      </p:cBhvr>
                                      <p:tavLst>
                                        <p:tav tm="0">
                                          <p:val>
                                            <p:strVal val="0-#ppt_w/2"/>
                                          </p:val>
                                        </p:tav>
                                        <p:tav tm="100000">
                                          <p:val>
                                            <p:strVal val="#ppt_x"/>
                                          </p:val>
                                        </p:tav>
                                      </p:tavLst>
                                    </p:anim>
                                    <p:anim calcmode="lin" valueType="num">
                                      <p:cBhvr additive="base">
                                        <p:cTn id="112" dur="500" fill="hold"/>
                                        <p:tgtEl>
                                          <p:spTgt spid="1813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65" grpId="0" animBg="1"/>
      <p:bldP spid="181267" grpId="0" animBg="1" autoUpdateAnimBg="0"/>
      <p:bldP spid="181282" grpId="0" animBg="1"/>
      <p:bldP spid="181283" grpId="0" animBg="1"/>
      <p:bldP spid="181284" grpId="0" animBg="1"/>
      <p:bldP spid="181285" grpId="0" animBg="1"/>
      <p:bldP spid="181286" grpId="0" animBg="1"/>
      <p:bldP spid="181287" grpId="0" animBg="1"/>
      <p:bldP spid="181288" grpId="0" animBg="1"/>
      <p:bldP spid="181301" grpId="0" animBg="1" autoUpdateAnimBg="0"/>
      <p:bldP spid="181302" grpId="0" animBg="1" autoUpdateAnimBg="0"/>
      <p:bldP spid="181306" grpId="0" animBg="1" autoUpdateAnimBg="0"/>
      <p:bldP spid="181308" grpId="0" animBg="1" autoUpdateAnimBg="0"/>
      <p:bldP spid="181309" grpId="0" animBg="1" autoUpdateAnimBg="0"/>
      <p:bldP spid="181310" grpId="0" animBg="1" autoUpdateAnimBg="0"/>
      <p:bldP spid="181311" grpId="0" animBg="1" autoUpdateAnimBg="0"/>
      <p:bldP spid="181312" grpId="0" animBg="1" autoUpdateAnimBg="0"/>
      <p:bldP spid="181313" grpId="0" animBg="1" autoUpdateAnimBg="0"/>
      <p:bldP spid="181314"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2692" name="Group 4">
            <a:extLst>
              <a:ext uri="{FF2B5EF4-FFF2-40B4-BE49-F238E27FC236}">
                <a16:creationId xmlns:a16="http://schemas.microsoft.com/office/drawing/2014/main" id="{98BDC56C-354F-461D-854A-2E2B2E3DBFD4}"/>
              </a:ext>
            </a:extLst>
          </p:cNvPr>
          <p:cNvGrpSpPr>
            <a:grpSpLocks/>
          </p:cNvGrpSpPr>
          <p:nvPr/>
        </p:nvGrpSpPr>
        <p:grpSpPr bwMode="auto">
          <a:xfrm>
            <a:off x="609600" y="1628775"/>
            <a:ext cx="7778750" cy="4051300"/>
            <a:chOff x="248" y="1026"/>
            <a:chExt cx="5217" cy="2313"/>
          </a:xfrm>
        </p:grpSpPr>
        <p:sp>
          <p:nvSpPr>
            <p:cNvPr id="242693" name="Rectangle 5">
              <a:extLst>
                <a:ext uri="{FF2B5EF4-FFF2-40B4-BE49-F238E27FC236}">
                  <a16:creationId xmlns:a16="http://schemas.microsoft.com/office/drawing/2014/main" id="{A7BC1C67-D0C4-4706-8CFB-7C370DC4CA96}"/>
                </a:ext>
              </a:extLst>
            </p:cNvPr>
            <p:cNvSpPr>
              <a:spLocks noChangeArrowheads="1"/>
            </p:cNvSpPr>
            <p:nvPr/>
          </p:nvSpPr>
          <p:spPr bwMode="auto">
            <a:xfrm>
              <a:off x="248" y="1026"/>
              <a:ext cx="5217" cy="2313"/>
            </a:xfrm>
            <a:prstGeom prst="rect">
              <a:avLst/>
            </a:prstGeom>
            <a:blipFill dpi="0" rotWithShape="0">
              <a:blip r:embed="rId2"/>
              <a:srcRect/>
              <a:tile tx="0" ty="0" sx="100000" sy="100000" flip="none" algn="tl"/>
            </a:blipFill>
            <a:ln>
              <a:noFill/>
            </a:ln>
            <a:effectLst/>
            <a:scene3d>
              <a:camera prst="legacyObliqueBottomRight"/>
              <a:lightRig rig="legacyFlat3" dir="b"/>
            </a:scene3d>
            <a:sp3d extrusionH="430200" prstMaterial="legacyPlastic">
              <a:bevelT w="13500" h="13500" prst="angle"/>
              <a:bevelB w="13500" h="13500" prst="angle"/>
              <a:extrusionClr>
                <a:srgbClr val="996633"/>
              </a:extrusionClr>
              <a:contourClr>
                <a:srgbClr val="996633"/>
              </a:contourClr>
            </a:sp3d>
            <a:extLst>
              <a:ext uri="{91240B29-F687-4F45-9708-019B960494DF}">
                <a14:hiddenLine xmlns:a14="http://schemas.microsoft.com/office/drawing/2010/main" w="9525" algn="ctr">
                  <a:noFill/>
                  <a:miter lim="800000"/>
                  <a:headEnd/>
                  <a:tailEnd/>
                </a14:hiddenLine>
              </a:ext>
              <a:ext uri="{AF507438-7753-43E0-B8FC-AC1667EBCBE1}">
                <a14:hiddenEffects xmlns:a14="http://schemas.microsoft.com/office/drawing/2010/main">
                  <a:effectLst>
                    <a:outerShdw sy="50000" rotWithShape="0">
                      <a:srgbClr val="808080">
                        <a:alpha val="50000"/>
                      </a:srgbClr>
                    </a:outerShdw>
                  </a:effectLst>
                </a14:hiddenEffects>
              </a:ext>
            </a:extLst>
          </p:spPr>
          <p:txBody>
            <a:bodyPr anchor="ctr">
              <a:spAutoFit/>
              <a:flatTx/>
            </a:bodyPr>
            <a:lstStyle/>
            <a:p>
              <a:endParaRPr lang="zh-CN" altLang="en-US"/>
            </a:p>
          </p:txBody>
        </p:sp>
        <p:sp>
          <p:nvSpPr>
            <p:cNvPr id="242694" name="Text Box 6">
              <a:extLst>
                <a:ext uri="{FF2B5EF4-FFF2-40B4-BE49-F238E27FC236}">
                  <a16:creationId xmlns:a16="http://schemas.microsoft.com/office/drawing/2014/main" id="{851F067E-3F73-4570-8E91-F01C0B985BFF}"/>
                </a:ext>
              </a:extLst>
            </p:cNvPr>
            <p:cNvSpPr txBox="1">
              <a:spLocks noChangeArrowheads="1"/>
            </p:cNvSpPr>
            <p:nvPr/>
          </p:nvSpPr>
          <p:spPr bwMode="auto">
            <a:xfrm>
              <a:off x="249" y="1071"/>
              <a:ext cx="5216" cy="2177"/>
            </a:xfrm>
            <a:prstGeom prst="rect">
              <a:avLst/>
            </a:prstGeom>
            <a:noFill/>
            <a:ln>
              <a:noFill/>
            </a:ln>
            <a:effectLst/>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sy="50000" rotWithShape="0">
                      <a:srgbClr val="808080">
                        <a:alpha val="50000"/>
                      </a:srgbClr>
                    </a:outerShdw>
                  </a:effectLst>
                </a14:hiddenEffects>
              </a:ext>
            </a:extLst>
          </p:spPr>
          <p:txBody>
            <a:bodyPr>
              <a:spAutoFit/>
              <a:flatTx/>
            </a:bodyPr>
            <a:lstStyle/>
            <a:p>
              <a:pPr eaLnBrk="0" hangingPunct="0">
                <a:lnSpc>
                  <a:spcPct val="50000"/>
                </a:lnSpc>
                <a:spcBef>
                  <a:spcPct val="0"/>
                </a:spcBef>
              </a:pPr>
              <a:r>
                <a:rPr lang="en-US" altLang="zh-CN" i="1" dirty="0">
                  <a:solidFill>
                    <a:schemeClr val="bg1"/>
                  </a:solidFill>
                  <a:latin typeface="Arial" panose="020B0604020202020204" pitchFamily="34" charset="0"/>
                  <a:ea typeface="宋体" panose="02010600030101010101" pitchFamily="2" charset="-122"/>
                </a:rPr>
                <a:t>		  </a:t>
              </a:r>
            </a:p>
            <a:p>
              <a:pPr eaLnBrk="0" hangingPunct="0">
                <a:spcBef>
                  <a:spcPct val="0"/>
                </a:spcBef>
              </a:pPr>
              <a:r>
                <a:rPr lang="en-US" altLang="zh-CN" i="1" dirty="0">
                  <a:solidFill>
                    <a:schemeClr val="bg1"/>
                  </a:solidFill>
                  <a:latin typeface="Arial" panose="020B0604020202020204" pitchFamily="34" charset="0"/>
                  <a:ea typeface="宋体" panose="02010600030101010101" pitchFamily="2" charset="-122"/>
                </a:rPr>
                <a:t>		  </a:t>
              </a:r>
              <a:r>
                <a:rPr lang="en-US" altLang="zh-CN" dirty="0">
                  <a:solidFill>
                    <a:schemeClr val="bg1"/>
                  </a:solidFill>
                  <a:latin typeface="方正姚体" panose="02010601030101010101" pitchFamily="2" charset="-122"/>
                  <a:ea typeface="方正姚体" panose="02010601030101010101" pitchFamily="2" charset="-122"/>
                </a:rPr>
                <a:t>E    </a:t>
              </a:r>
              <a:r>
                <a:rPr lang="en-US" altLang="zh-CN" dirty="0">
                  <a:solidFill>
                    <a:schemeClr val="bg1"/>
                  </a:solidFill>
                  <a:latin typeface="Arial" panose="020B0604020202020204" pitchFamily="34" charset="0"/>
                  <a:ea typeface="方正姚体" panose="02010601030101010101" pitchFamily="2" charset="-122"/>
                </a:rPr>
                <a:t>—</a:t>
              </a:r>
              <a:r>
                <a:rPr lang="zh-CN" altLang="en-US" dirty="0">
                  <a:solidFill>
                    <a:schemeClr val="bg1"/>
                  </a:solidFill>
                  <a:latin typeface="方正姚体" panose="02010601030101010101" pitchFamily="2" charset="-122"/>
                  <a:ea typeface="方正姚体" panose="02010601030101010101" pitchFamily="2" charset="-122"/>
                </a:rPr>
                <a:t>＞  </a:t>
              </a:r>
              <a:r>
                <a:rPr lang="en-US" altLang="zh-CN" dirty="0">
                  <a:solidFill>
                    <a:schemeClr val="bg1"/>
                  </a:solidFill>
                  <a:latin typeface="方正姚体" panose="02010601030101010101" pitchFamily="2" charset="-122"/>
                  <a:ea typeface="方正姚体" panose="02010601030101010101" pitchFamily="2" charset="-122"/>
                </a:rPr>
                <a:t>TE′</a:t>
              </a:r>
            </a:p>
            <a:p>
              <a:pPr eaLnBrk="0" hangingPunct="0">
                <a:spcBef>
                  <a:spcPct val="30000"/>
                </a:spcBef>
              </a:pPr>
              <a:r>
                <a:rPr lang="en-US" altLang="zh-CN" dirty="0">
                  <a:solidFill>
                    <a:schemeClr val="bg1"/>
                  </a:solidFill>
                  <a:latin typeface="方正姚体" panose="02010601030101010101" pitchFamily="2" charset="-122"/>
                  <a:ea typeface="方正姚体" panose="02010601030101010101" pitchFamily="2" charset="-122"/>
                </a:rPr>
                <a:t>                      E′</a:t>
              </a:r>
              <a:r>
                <a:rPr lang="en-US" altLang="zh-CN" dirty="0">
                  <a:solidFill>
                    <a:schemeClr val="bg1"/>
                  </a:solidFill>
                  <a:latin typeface="Arial" panose="020B0604020202020204" pitchFamily="34" charset="0"/>
                  <a:ea typeface="方正姚体" panose="02010601030101010101" pitchFamily="2" charset="-122"/>
                </a:rPr>
                <a:t>—</a:t>
              </a:r>
              <a:r>
                <a:rPr lang="zh-CN" altLang="en-US" dirty="0">
                  <a:solidFill>
                    <a:schemeClr val="bg1"/>
                  </a:solidFill>
                  <a:latin typeface="方正姚体" panose="02010601030101010101" pitchFamily="2" charset="-122"/>
                  <a:ea typeface="方正姚体" panose="02010601030101010101" pitchFamily="2" charset="-122"/>
                </a:rPr>
                <a:t>＞  </a:t>
              </a:r>
              <a:r>
                <a:rPr lang="en-US" altLang="zh-CN" dirty="0">
                  <a:solidFill>
                    <a:schemeClr val="bg1"/>
                  </a:solidFill>
                  <a:latin typeface="方正姚体" panose="02010601030101010101" pitchFamily="2" charset="-122"/>
                  <a:ea typeface="方正姚体" panose="02010601030101010101" pitchFamily="2" charset="-122"/>
                </a:rPr>
                <a:t>+TE′|</a:t>
              </a:r>
              <a:r>
                <a:rPr lang="el-GR" altLang="zh-CN" dirty="0">
                  <a:solidFill>
                    <a:schemeClr val="bg1"/>
                  </a:solidFill>
                  <a:latin typeface="方正姚体" panose="02010601030101010101" pitchFamily="2" charset="-122"/>
                  <a:ea typeface="方正姚体" panose="02010601030101010101" pitchFamily="2" charset="-122"/>
                </a:rPr>
                <a:t>ε</a:t>
              </a:r>
              <a:endParaRPr lang="en-US" altLang="zh-CN" dirty="0">
                <a:solidFill>
                  <a:schemeClr val="bg1"/>
                </a:solidFill>
                <a:latin typeface="方正姚体" panose="02010601030101010101" pitchFamily="2" charset="-122"/>
                <a:ea typeface="方正姚体" panose="02010601030101010101" pitchFamily="2" charset="-122"/>
              </a:endParaRPr>
            </a:p>
            <a:p>
              <a:pPr eaLnBrk="0" hangingPunct="0">
                <a:spcBef>
                  <a:spcPct val="30000"/>
                </a:spcBef>
              </a:pPr>
              <a:r>
                <a:rPr lang="en-US" altLang="zh-CN" dirty="0">
                  <a:solidFill>
                    <a:schemeClr val="bg1"/>
                  </a:solidFill>
                  <a:latin typeface="方正姚体" panose="02010601030101010101" pitchFamily="2" charset="-122"/>
                  <a:ea typeface="方正姚体" panose="02010601030101010101" pitchFamily="2" charset="-122"/>
                </a:rPr>
                <a:t>                      T     </a:t>
              </a:r>
              <a:r>
                <a:rPr lang="en-US" altLang="zh-CN" dirty="0">
                  <a:solidFill>
                    <a:schemeClr val="bg1"/>
                  </a:solidFill>
                  <a:latin typeface="Arial" panose="020B0604020202020204" pitchFamily="34" charset="0"/>
                  <a:ea typeface="方正姚体" panose="02010601030101010101" pitchFamily="2" charset="-122"/>
                </a:rPr>
                <a:t>—</a:t>
              </a:r>
              <a:r>
                <a:rPr lang="zh-CN" altLang="en-US" dirty="0">
                  <a:solidFill>
                    <a:schemeClr val="bg1"/>
                  </a:solidFill>
                  <a:latin typeface="方正姚体" panose="02010601030101010101" pitchFamily="2" charset="-122"/>
                  <a:ea typeface="方正姚体" panose="02010601030101010101" pitchFamily="2" charset="-122"/>
                </a:rPr>
                <a:t>＞  </a:t>
              </a:r>
              <a:r>
                <a:rPr lang="en-US" altLang="zh-CN" dirty="0">
                  <a:solidFill>
                    <a:schemeClr val="bg1"/>
                  </a:solidFill>
                  <a:latin typeface="方正姚体" panose="02010601030101010101" pitchFamily="2" charset="-122"/>
                  <a:ea typeface="方正姚体" panose="02010601030101010101" pitchFamily="2" charset="-122"/>
                </a:rPr>
                <a:t>FT′</a:t>
              </a:r>
            </a:p>
            <a:p>
              <a:pPr eaLnBrk="0" hangingPunct="0">
                <a:spcBef>
                  <a:spcPct val="30000"/>
                </a:spcBef>
              </a:pPr>
              <a:r>
                <a:rPr lang="en-US" altLang="zh-CN" dirty="0">
                  <a:solidFill>
                    <a:schemeClr val="bg1"/>
                  </a:solidFill>
                  <a:latin typeface="方正姚体" panose="02010601030101010101" pitchFamily="2" charset="-122"/>
                  <a:ea typeface="方正姚体" panose="02010601030101010101" pitchFamily="2" charset="-122"/>
                </a:rPr>
                <a:t>                      T′ </a:t>
              </a:r>
              <a:r>
                <a:rPr lang="en-US" altLang="zh-CN" dirty="0">
                  <a:solidFill>
                    <a:schemeClr val="bg1"/>
                  </a:solidFill>
                  <a:latin typeface="Arial" panose="020B0604020202020204" pitchFamily="34" charset="0"/>
                  <a:ea typeface="方正姚体" panose="02010601030101010101" pitchFamily="2" charset="-122"/>
                </a:rPr>
                <a:t>—</a:t>
              </a:r>
              <a:r>
                <a:rPr lang="zh-CN" altLang="en-US" dirty="0">
                  <a:solidFill>
                    <a:schemeClr val="bg1"/>
                  </a:solidFill>
                  <a:latin typeface="方正姚体" panose="02010601030101010101" pitchFamily="2" charset="-122"/>
                  <a:ea typeface="方正姚体" panose="02010601030101010101" pitchFamily="2" charset="-122"/>
                </a:rPr>
                <a:t>＞  *</a:t>
              </a:r>
              <a:r>
                <a:rPr lang="en-US" altLang="zh-CN" dirty="0">
                  <a:solidFill>
                    <a:schemeClr val="bg1"/>
                  </a:solidFill>
                  <a:latin typeface="方正姚体" panose="02010601030101010101" pitchFamily="2" charset="-122"/>
                  <a:ea typeface="方正姚体" panose="02010601030101010101" pitchFamily="2" charset="-122"/>
                </a:rPr>
                <a:t>FT′|</a:t>
              </a:r>
              <a:r>
                <a:rPr lang="el-GR" altLang="zh-CN" dirty="0">
                  <a:solidFill>
                    <a:schemeClr val="bg1"/>
                  </a:solidFill>
                  <a:latin typeface="方正姚体" panose="02010601030101010101" pitchFamily="2" charset="-122"/>
                  <a:ea typeface="方正姚体" panose="02010601030101010101" pitchFamily="2" charset="-122"/>
                </a:rPr>
                <a:t>ε</a:t>
              </a:r>
              <a:endParaRPr lang="en-US" altLang="zh-CN" dirty="0">
                <a:solidFill>
                  <a:schemeClr val="bg1"/>
                </a:solidFill>
                <a:latin typeface="方正姚体" panose="02010601030101010101" pitchFamily="2" charset="-122"/>
                <a:ea typeface="方正姚体" panose="02010601030101010101" pitchFamily="2" charset="-122"/>
              </a:endParaRPr>
            </a:p>
            <a:p>
              <a:pPr eaLnBrk="0" hangingPunct="0">
                <a:spcBef>
                  <a:spcPct val="30000"/>
                </a:spcBef>
              </a:pPr>
              <a:r>
                <a:rPr lang="en-US" altLang="zh-CN" dirty="0">
                  <a:solidFill>
                    <a:schemeClr val="bg1"/>
                  </a:solidFill>
                  <a:latin typeface="方正姚体" panose="02010601030101010101" pitchFamily="2" charset="-122"/>
                  <a:ea typeface="方正姚体" panose="02010601030101010101" pitchFamily="2" charset="-122"/>
                </a:rPr>
                <a:t>                      F     </a:t>
              </a:r>
              <a:r>
                <a:rPr lang="en-US" altLang="zh-CN" dirty="0">
                  <a:solidFill>
                    <a:schemeClr val="bg1"/>
                  </a:solidFill>
                  <a:latin typeface="Arial" panose="020B0604020202020204" pitchFamily="34" charset="0"/>
                  <a:ea typeface="方正姚体" panose="02010601030101010101" pitchFamily="2" charset="-122"/>
                </a:rPr>
                <a:t>—</a:t>
              </a:r>
              <a:r>
                <a:rPr lang="zh-CN" altLang="en-US" dirty="0">
                  <a:solidFill>
                    <a:schemeClr val="bg1"/>
                  </a:solidFill>
                  <a:latin typeface="方正姚体" panose="02010601030101010101" pitchFamily="2" charset="-122"/>
                  <a:ea typeface="方正姚体" panose="02010601030101010101" pitchFamily="2" charset="-122"/>
                </a:rPr>
                <a:t>＞（</a:t>
              </a:r>
              <a:r>
                <a:rPr lang="en-US" altLang="zh-CN" dirty="0">
                  <a:solidFill>
                    <a:schemeClr val="bg1"/>
                  </a:solidFill>
                  <a:latin typeface="方正姚体" panose="02010601030101010101" pitchFamily="2" charset="-122"/>
                  <a:ea typeface="方正姚体" panose="02010601030101010101" pitchFamily="2" charset="-122"/>
                </a:rPr>
                <a:t>E</a:t>
              </a:r>
              <a:r>
                <a:rPr lang="zh-CN" altLang="en-US" dirty="0">
                  <a:solidFill>
                    <a:schemeClr val="bg1"/>
                  </a:solidFill>
                  <a:latin typeface="方正姚体" panose="02010601030101010101" pitchFamily="2" charset="-122"/>
                  <a:ea typeface="方正姚体" panose="02010601030101010101" pitchFamily="2" charset="-122"/>
                </a:rPr>
                <a:t>）</a:t>
              </a:r>
              <a:r>
                <a:rPr lang="en-US" altLang="zh-CN" dirty="0">
                  <a:solidFill>
                    <a:schemeClr val="bg1"/>
                  </a:solidFill>
                  <a:latin typeface="方正姚体" panose="02010601030101010101" pitchFamily="2" charset="-122"/>
                  <a:ea typeface="方正姚体" panose="02010601030101010101" pitchFamily="2" charset="-122"/>
                </a:rPr>
                <a:t>| </a:t>
              </a:r>
              <a:r>
                <a:rPr lang="en-US" altLang="zh-CN" dirty="0" err="1">
                  <a:solidFill>
                    <a:schemeClr val="bg1"/>
                  </a:solidFill>
                  <a:latin typeface="方正姚体" panose="02010601030101010101" pitchFamily="2" charset="-122"/>
                  <a:ea typeface="方正姚体" panose="02010601030101010101" pitchFamily="2" charset="-122"/>
                </a:rPr>
                <a:t>i</a:t>
              </a:r>
              <a:endParaRPr lang="en-US" altLang="zh-CN" dirty="0">
                <a:solidFill>
                  <a:schemeClr val="bg1"/>
                </a:solidFill>
                <a:latin typeface="方正姚体" panose="02010601030101010101" pitchFamily="2" charset="-122"/>
                <a:ea typeface="方正姚体" panose="02010601030101010101" pitchFamily="2" charset="-122"/>
              </a:endParaRPr>
            </a:p>
            <a:p>
              <a:pPr eaLnBrk="0" hangingPunct="0">
                <a:lnSpc>
                  <a:spcPct val="50000"/>
                </a:lnSpc>
                <a:spcBef>
                  <a:spcPct val="0"/>
                </a:spcBef>
              </a:pPr>
              <a:endParaRPr lang="en-US" altLang="zh-CN" dirty="0">
                <a:solidFill>
                  <a:schemeClr val="bg1"/>
                </a:solidFill>
                <a:latin typeface="方正姚体" panose="02010601030101010101" pitchFamily="2" charset="-122"/>
                <a:ea typeface="方正姚体" panose="02010601030101010101" pitchFamily="2" charset="-122"/>
              </a:endParaRPr>
            </a:p>
            <a:p>
              <a:pPr eaLnBrk="0" hangingPunct="0"/>
              <a:r>
                <a:rPr lang="zh-CN" altLang="en-US" dirty="0">
                  <a:solidFill>
                    <a:schemeClr val="bg1"/>
                  </a:solidFill>
                  <a:latin typeface="Arial" panose="020B0604020202020204" pitchFamily="34" charset="0"/>
                  <a:ea typeface="方正姚体" panose="02010601030101010101" pitchFamily="2" charset="-122"/>
                </a:rPr>
                <a:t>每个非终结符所对应的递归子程序如下所示：</a:t>
              </a:r>
            </a:p>
          </p:txBody>
        </p:sp>
      </p:grpSp>
      <p:sp>
        <p:nvSpPr>
          <p:cNvPr id="242696" name="Text Box 8">
            <a:extLst>
              <a:ext uri="{FF2B5EF4-FFF2-40B4-BE49-F238E27FC236}">
                <a16:creationId xmlns:a16="http://schemas.microsoft.com/office/drawing/2014/main" id="{09463053-5D80-474E-8D22-21BD462B4757}"/>
              </a:ext>
            </a:extLst>
          </p:cNvPr>
          <p:cNvSpPr txBox="1">
            <a:spLocks noChangeArrowheads="1"/>
          </p:cNvSpPr>
          <p:nvPr/>
        </p:nvSpPr>
        <p:spPr bwMode="auto">
          <a:xfrm>
            <a:off x="539750" y="762000"/>
            <a:ext cx="6192838" cy="579438"/>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dirty="0">
                <a:solidFill>
                  <a:srgbClr val="006600"/>
                </a:solidFill>
              </a:rPr>
              <a:t>例</a:t>
            </a:r>
            <a:r>
              <a:rPr lang="en-US" altLang="zh-CN" dirty="0">
                <a:solidFill>
                  <a:srgbClr val="006600"/>
                </a:solidFill>
              </a:rPr>
              <a:t>3</a:t>
            </a:r>
            <a:r>
              <a:rPr lang="en-US" altLang="zh-CN" sz="3000" dirty="0">
                <a:solidFill>
                  <a:srgbClr val="006600"/>
                </a:solidFill>
              </a:rPr>
              <a:t> </a:t>
            </a:r>
            <a:r>
              <a:rPr lang="zh-CN" altLang="en-US" sz="3200" dirty="0">
                <a:solidFill>
                  <a:srgbClr val="006600"/>
                </a:solidFill>
              </a:rPr>
              <a:t>文法 </a:t>
            </a:r>
            <a:r>
              <a:rPr lang="en-US" altLang="zh-CN" sz="3200" dirty="0">
                <a:solidFill>
                  <a:srgbClr val="006600"/>
                </a:solidFill>
              </a:rPr>
              <a:t>G </a:t>
            </a:r>
            <a:r>
              <a:rPr lang="zh-CN" altLang="en-US" sz="3200" dirty="0">
                <a:solidFill>
                  <a:srgbClr val="006600"/>
                </a:solidFill>
              </a:rPr>
              <a:t>：</a:t>
            </a:r>
          </a:p>
        </p:txBody>
      </p:sp>
    </p:spTree>
    <p:extLst>
      <p:ext uri="{BB962C8B-B14F-4D97-AF65-F5344CB8AC3E}">
        <p14:creationId xmlns:p14="http://schemas.microsoft.com/office/powerpoint/2010/main" val="25758729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withEffect">
                                  <p:stCondLst>
                                    <p:cond delay="0"/>
                                  </p:stCondLst>
                                  <p:childTnLst>
                                    <p:set>
                                      <p:cBhvr>
                                        <p:cTn id="6" dur="1" fill="hold">
                                          <p:stCondLst>
                                            <p:cond delay="0"/>
                                          </p:stCondLst>
                                        </p:cTn>
                                        <p:tgtEl>
                                          <p:spTgt spid="242696"/>
                                        </p:tgtEl>
                                        <p:attrNameLst>
                                          <p:attrName>style.visibility</p:attrName>
                                        </p:attrNameLst>
                                      </p:cBhvr>
                                      <p:to>
                                        <p:strVal val="visible"/>
                                      </p:to>
                                    </p:set>
                                    <p:animEffect transition="in" filter="slide(fromBottom)">
                                      <p:cBhvr>
                                        <p:cTn id="7" dur="500"/>
                                        <p:tgtEl>
                                          <p:spTgt spid="2426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5" presetClass="entr" presetSubtype="0" fill="hold" nodeType="clickEffect">
                                  <p:stCondLst>
                                    <p:cond delay="0"/>
                                  </p:stCondLst>
                                  <p:childTnLst>
                                    <p:set>
                                      <p:cBhvr>
                                        <p:cTn id="11" dur="1" fill="hold">
                                          <p:stCondLst>
                                            <p:cond delay="0"/>
                                          </p:stCondLst>
                                        </p:cTn>
                                        <p:tgtEl>
                                          <p:spTgt spid="242692"/>
                                        </p:tgtEl>
                                        <p:attrNameLst>
                                          <p:attrName>style.visibility</p:attrName>
                                        </p:attrNameLst>
                                      </p:cBhvr>
                                      <p:to>
                                        <p:strVal val="visible"/>
                                      </p:to>
                                    </p:set>
                                    <p:anim calcmode="lin" valueType="num">
                                      <p:cBhvr>
                                        <p:cTn id="12" dur="500" decel="50000" fill="hold">
                                          <p:stCondLst>
                                            <p:cond delay="0"/>
                                          </p:stCondLst>
                                        </p:cTn>
                                        <p:tgtEl>
                                          <p:spTgt spid="242692"/>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242692"/>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242692"/>
                                        </p:tgtEl>
                                        <p:attrNameLst>
                                          <p:attrName>ppt_w</p:attrName>
                                        </p:attrNameLst>
                                      </p:cBhvr>
                                      <p:tavLst>
                                        <p:tav tm="0">
                                          <p:val>
                                            <p:strVal val="#ppt_w*.05"/>
                                          </p:val>
                                        </p:tav>
                                        <p:tav tm="100000">
                                          <p:val>
                                            <p:strVal val="#ppt_w"/>
                                          </p:val>
                                        </p:tav>
                                      </p:tavLst>
                                    </p:anim>
                                    <p:anim calcmode="lin" valueType="num">
                                      <p:cBhvr>
                                        <p:cTn id="15" dur="1000" fill="hold"/>
                                        <p:tgtEl>
                                          <p:spTgt spid="242692"/>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242692"/>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242692"/>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242692"/>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2426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8" name="Text Box 4">
            <a:extLst>
              <a:ext uri="{FF2B5EF4-FFF2-40B4-BE49-F238E27FC236}">
                <a16:creationId xmlns:a16="http://schemas.microsoft.com/office/drawing/2014/main" id="{A2293CB1-22D4-4716-8C7F-6E7B6937CF79}"/>
              </a:ext>
            </a:extLst>
          </p:cNvPr>
          <p:cNvSpPr txBox="1">
            <a:spLocks noChangeArrowheads="1"/>
          </p:cNvSpPr>
          <p:nvPr/>
        </p:nvSpPr>
        <p:spPr bwMode="auto">
          <a:xfrm>
            <a:off x="395288" y="1773238"/>
            <a:ext cx="2232025" cy="2246769"/>
          </a:xfrm>
          <a:prstGeom prst="rect">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dirty="0">
                <a:solidFill>
                  <a:srgbClr val="FFFF00"/>
                </a:solidFill>
                <a:latin typeface="宋体" panose="02010600030101010101" pitchFamily="2" charset="-122"/>
                <a:ea typeface="宋体" panose="02010600030101010101" pitchFamily="2" charset="-122"/>
              </a:rPr>
              <a:t>PROCEDURE E;</a:t>
            </a:r>
          </a:p>
          <a:p>
            <a:r>
              <a:rPr lang="en-US" altLang="zh-CN" dirty="0">
                <a:solidFill>
                  <a:srgbClr val="FFFF00"/>
                </a:solidFill>
                <a:latin typeface="宋体" panose="02010600030101010101" pitchFamily="2" charset="-122"/>
                <a:ea typeface="宋体" panose="02010600030101010101" pitchFamily="2" charset="-122"/>
              </a:rPr>
              <a:t>BEGIN</a:t>
            </a:r>
          </a:p>
          <a:p>
            <a:r>
              <a:rPr lang="en-US" altLang="zh-CN" dirty="0">
                <a:solidFill>
                  <a:srgbClr val="FFFF00"/>
                </a:solidFill>
                <a:latin typeface="宋体" panose="02010600030101010101" pitchFamily="2" charset="-122"/>
                <a:ea typeface="宋体" panose="02010600030101010101" pitchFamily="2" charset="-122"/>
              </a:rPr>
              <a:t>  T;E</a:t>
            </a:r>
            <a:r>
              <a:rPr lang="en-US" altLang="zh-CN" i="1" dirty="0">
                <a:solidFill>
                  <a:srgbClr val="FFFF00"/>
                </a:solidFill>
                <a:latin typeface="宋体" panose="02010600030101010101" pitchFamily="2" charset="-122"/>
                <a:ea typeface="宋体" panose="02010600030101010101" pitchFamily="2" charset="-122"/>
              </a:rPr>
              <a:t>′</a:t>
            </a:r>
          </a:p>
          <a:p>
            <a:r>
              <a:rPr lang="en-US" altLang="zh-CN" i="1" dirty="0">
                <a:solidFill>
                  <a:srgbClr val="FFFF00"/>
                </a:solidFill>
                <a:latin typeface="宋体" panose="02010600030101010101" pitchFamily="2" charset="-122"/>
                <a:ea typeface="宋体" panose="02010600030101010101" pitchFamily="2" charset="-122"/>
              </a:rPr>
              <a:t>END;</a:t>
            </a:r>
          </a:p>
        </p:txBody>
      </p:sp>
      <p:sp>
        <p:nvSpPr>
          <p:cNvPr id="210949" name="Text Box 5">
            <a:extLst>
              <a:ext uri="{FF2B5EF4-FFF2-40B4-BE49-F238E27FC236}">
                <a16:creationId xmlns:a16="http://schemas.microsoft.com/office/drawing/2014/main" id="{7459F9C8-1BBA-4B4D-B3ED-84E888CF5C50}"/>
              </a:ext>
            </a:extLst>
          </p:cNvPr>
          <p:cNvSpPr txBox="1">
            <a:spLocks noChangeArrowheads="1"/>
          </p:cNvSpPr>
          <p:nvPr/>
        </p:nvSpPr>
        <p:spPr bwMode="auto">
          <a:xfrm>
            <a:off x="3348038" y="1773238"/>
            <a:ext cx="2232025" cy="2246769"/>
          </a:xfrm>
          <a:prstGeom prst="rect">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dirty="0">
                <a:solidFill>
                  <a:srgbClr val="FFFF00"/>
                </a:solidFill>
                <a:latin typeface="宋体" panose="02010600030101010101" pitchFamily="2" charset="-122"/>
                <a:ea typeface="宋体" panose="02010600030101010101" pitchFamily="2" charset="-122"/>
              </a:rPr>
              <a:t>PROCEDURE T;</a:t>
            </a:r>
          </a:p>
          <a:p>
            <a:r>
              <a:rPr lang="en-US" altLang="zh-CN" dirty="0">
                <a:solidFill>
                  <a:srgbClr val="FFFF00"/>
                </a:solidFill>
                <a:latin typeface="宋体" panose="02010600030101010101" pitchFamily="2" charset="-122"/>
                <a:ea typeface="宋体" panose="02010600030101010101" pitchFamily="2" charset="-122"/>
              </a:rPr>
              <a:t>BEGIN</a:t>
            </a:r>
          </a:p>
          <a:p>
            <a:r>
              <a:rPr lang="en-US" altLang="zh-CN" dirty="0">
                <a:solidFill>
                  <a:srgbClr val="FFFF00"/>
                </a:solidFill>
                <a:latin typeface="宋体" panose="02010600030101010101" pitchFamily="2" charset="-122"/>
                <a:ea typeface="宋体" panose="02010600030101010101" pitchFamily="2" charset="-122"/>
              </a:rPr>
              <a:t>  F;T</a:t>
            </a:r>
            <a:r>
              <a:rPr lang="en-US" altLang="zh-CN" i="1" dirty="0">
                <a:solidFill>
                  <a:srgbClr val="FFFF00"/>
                </a:solidFill>
                <a:latin typeface="宋体" panose="02010600030101010101" pitchFamily="2" charset="-122"/>
                <a:ea typeface="宋体" panose="02010600030101010101" pitchFamily="2" charset="-122"/>
              </a:rPr>
              <a:t>′</a:t>
            </a:r>
          </a:p>
          <a:p>
            <a:r>
              <a:rPr lang="en-US" altLang="zh-CN" i="1" dirty="0">
                <a:solidFill>
                  <a:srgbClr val="FFFF00"/>
                </a:solidFill>
                <a:latin typeface="宋体" panose="02010600030101010101" pitchFamily="2" charset="-122"/>
                <a:ea typeface="宋体" panose="02010600030101010101" pitchFamily="2" charset="-122"/>
              </a:rPr>
              <a:t>END;</a:t>
            </a:r>
          </a:p>
        </p:txBody>
      </p:sp>
      <p:sp>
        <p:nvSpPr>
          <p:cNvPr id="210950" name="Text Box 6">
            <a:extLst>
              <a:ext uri="{FF2B5EF4-FFF2-40B4-BE49-F238E27FC236}">
                <a16:creationId xmlns:a16="http://schemas.microsoft.com/office/drawing/2014/main" id="{57CB4478-7311-4213-B1FC-E1A420B35B13}"/>
              </a:ext>
            </a:extLst>
          </p:cNvPr>
          <p:cNvSpPr txBox="1">
            <a:spLocks noChangeArrowheads="1"/>
          </p:cNvSpPr>
          <p:nvPr/>
        </p:nvSpPr>
        <p:spPr bwMode="auto">
          <a:xfrm>
            <a:off x="6300788" y="966788"/>
            <a:ext cx="2519362" cy="3539430"/>
          </a:xfrm>
          <a:prstGeom prst="rect">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dirty="0">
                <a:solidFill>
                  <a:srgbClr val="FFFF00"/>
                </a:solidFill>
                <a:latin typeface="宋体" panose="02010600030101010101" pitchFamily="2" charset="-122"/>
                <a:ea typeface="宋体" panose="02010600030101010101" pitchFamily="2" charset="-122"/>
              </a:rPr>
              <a:t>PROCEDURE E</a:t>
            </a:r>
            <a:r>
              <a:rPr lang="en-US" altLang="zh-CN" i="1" dirty="0">
                <a:solidFill>
                  <a:srgbClr val="FFFF00"/>
                </a:solidFill>
                <a:latin typeface="宋体" panose="02010600030101010101" pitchFamily="2" charset="-122"/>
                <a:ea typeface="宋体" panose="02010600030101010101" pitchFamily="2" charset="-122"/>
              </a:rPr>
              <a:t>′</a:t>
            </a:r>
            <a:r>
              <a:rPr lang="en-US" altLang="zh-CN" dirty="0">
                <a:solidFill>
                  <a:srgbClr val="FFFF00"/>
                </a:solidFill>
                <a:latin typeface="宋体" panose="02010600030101010101" pitchFamily="2" charset="-122"/>
                <a:ea typeface="宋体" panose="02010600030101010101" pitchFamily="2" charset="-122"/>
              </a:rPr>
              <a:t>;</a:t>
            </a:r>
          </a:p>
          <a:p>
            <a:r>
              <a:rPr lang="en-US" altLang="zh-CN" dirty="0">
                <a:solidFill>
                  <a:srgbClr val="FFFF00"/>
                </a:solidFill>
                <a:latin typeface="宋体" panose="02010600030101010101" pitchFamily="2" charset="-122"/>
                <a:ea typeface="宋体" panose="02010600030101010101" pitchFamily="2" charset="-122"/>
              </a:rPr>
              <a:t>IF SYM=‘+’THEN BEGIN</a:t>
            </a:r>
          </a:p>
          <a:p>
            <a:r>
              <a:rPr lang="en-US" altLang="zh-CN" dirty="0">
                <a:solidFill>
                  <a:srgbClr val="FFFF00"/>
                </a:solidFill>
                <a:latin typeface="宋体" panose="02010600030101010101" pitchFamily="2" charset="-122"/>
                <a:ea typeface="宋体" panose="02010600030101010101" pitchFamily="2" charset="-122"/>
              </a:rPr>
              <a:t>  ADVANCE;</a:t>
            </a:r>
          </a:p>
          <a:p>
            <a:r>
              <a:rPr lang="en-US" altLang="zh-CN" dirty="0">
                <a:solidFill>
                  <a:srgbClr val="FFFF00"/>
                </a:solidFill>
                <a:latin typeface="宋体" panose="02010600030101010101" pitchFamily="2" charset="-122"/>
                <a:ea typeface="宋体" panose="02010600030101010101" pitchFamily="2" charset="-122"/>
              </a:rPr>
              <a:t>  T;E</a:t>
            </a:r>
            <a:r>
              <a:rPr lang="en-US" altLang="zh-CN" i="1" dirty="0">
                <a:solidFill>
                  <a:srgbClr val="FFFF00"/>
                </a:solidFill>
                <a:latin typeface="宋体" panose="02010600030101010101" pitchFamily="2" charset="-122"/>
                <a:ea typeface="宋体" panose="02010600030101010101" pitchFamily="2" charset="-122"/>
              </a:rPr>
              <a:t>′</a:t>
            </a:r>
          </a:p>
          <a:p>
            <a:r>
              <a:rPr lang="en-US" altLang="zh-CN" i="1" dirty="0">
                <a:solidFill>
                  <a:srgbClr val="FFFF00"/>
                </a:solidFill>
                <a:latin typeface="宋体" panose="02010600030101010101" pitchFamily="2" charset="-122"/>
                <a:ea typeface="宋体" panose="02010600030101010101" pitchFamily="2" charset="-122"/>
              </a:rPr>
              <a:t>END;</a:t>
            </a:r>
          </a:p>
        </p:txBody>
      </p:sp>
      <p:sp>
        <p:nvSpPr>
          <p:cNvPr id="210951" name="Text Box 7">
            <a:extLst>
              <a:ext uri="{FF2B5EF4-FFF2-40B4-BE49-F238E27FC236}">
                <a16:creationId xmlns:a16="http://schemas.microsoft.com/office/drawing/2014/main" id="{7D174347-95F0-4D2E-B7EE-E5F2AF7F3C93}"/>
              </a:ext>
            </a:extLst>
          </p:cNvPr>
          <p:cNvSpPr txBox="1">
            <a:spLocks noChangeArrowheads="1"/>
          </p:cNvSpPr>
          <p:nvPr/>
        </p:nvSpPr>
        <p:spPr bwMode="auto">
          <a:xfrm>
            <a:off x="684213" y="4700588"/>
            <a:ext cx="2087562" cy="457200"/>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a:solidFill>
                  <a:srgbClr val="0000FF"/>
                </a:solidFill>
              </a:rPr>
              <a:t>E  </a:t>
            </a:r>
            <a:r>
              <a:rPr lang="en-US" altLang="zh-CN" sz="2400">
                <a:solidFill>
                  <a:srgbClr val="0000FF"/>
                </a:solidFill>
                <a:latin typeface="宋体" panose="02010600030101010101" pitchFamily="2" charset="-122"/>
              </a:rPr>
              <a:t>—</a:t>
            </a:r>
            <a:r>
              <a:rPr lang="zh-CN" altLang="en-US" sz="2400">
                <a:solidFill>
                  <a:srgbClr val="0000FF"/>
                </a:solidFill>
              </a:rPr>
              <a:t>＞</a:t>
            </a:r>
            <a:r>
              <a:rPr lang="en-US" altLang="zh-CN" sz="2400">
                <a:solidFill>
                  <a:srgbClr val="0000FF"/>
                </a:solidFill>
              </a:rPr>
              <a:t>TE′</a:t>
            </a:r>
          </a:p>
        </p:txBody>
      </p:sp>
      <p:sp>
        <p:nvSpPr>
          <p:cNvPr id="210952" name="Text Box 8">
            <a:extLst>
              <a:ext uri="{FF2B5EF4-FFF2-40B4-BE49-F238E27FC236}">
                <a16:creationId xmlns:a16="http://schemas.microsoft.com/office/drawing/2014/main" id="{7C35F95B-B1C5-46B0-A5D8-D75C17E0E5AC}"/>
              </a:ext>
            </a:extLst>
          </p:cNvPr>
          <p:cNvSpPr txBox="1">
            <a:spLocks noChangeArrowheads="1"/>
          </p:cNvSpPr>
          <p:nvPr/>
        </p:nvSpPr>
        <p:spPr bwMode="auto">
          <a:xfrm>
            <a:off x="6011863" y="5373688"/>
            <a:ext cx="3455987" cy="519112"/>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0"/>
              </a:spcBef>
            </a:pPr>
            <a:r>
              <a:rPr lang="en-US" altLang="zh-CN">
                <a:solidFill>
                  <a:srgbClr val="0000FF"/>
                </a:solidFill>
              </a:rPr>
              <a:t>E′</a:t>
            </a:r>
            <a:r>
              <a:rPr lang="en-US" altLang="zh-CN">
                <a:solidFill>
                  <a:srgbClr val="0000FF"/>
                </a:solidFill>
                <a:latin typeface="宋体" panose="02010600030101010101" pitchFamily="2" charset="-122"/>
              </a:rPr>
              <a:t>—</a:t>
            </a:r>
            <a:r>
              <a:rPr lang="zh-CN" altLang="en-US">
                <a:solidFill>
                  <a:srgbClr val="0000FF"/>
                </a:solidFill>
              </a:rPr>
              <a:t>＞  </a:t>
            </a:r>
            <a:r>
              <a:rPr lang="en-US" altLang="zh-CN">
                <a:solidFill>
                  <a:srgbClr val="0000FF"/>
                </a:solidFill>
              </a:rPr>
              <a:t>+TE′|</a:t>
            </a:r>
            <a:r>
              <a:rPr lang="el-GR" altLang="zh-CN">
                <a:solidFill>
                  <a:srgbClr val="0000FF"/>
                </a:solidFill>
              </a:rPr>
              <a:t>ε</a:t>
            </a:r>
            <a:endParaRPr lang="en-US" altLang="zh-CN">
              <a:solidFill>
                <a:srgbClr val="0000FF"/>
              </a:solidFill>
            </a:endParaRPr>
          </a:p>
        </p:txBody>
      </p:sp>
      <p:sp>
        <p:nvSpPr>
          <p:cNvPr id="210953" name="Text Box 9">
            <a:extLst>
              <a:ext uri="{FF2B5EF4-FFF2-40B4-BE49-F238E27FC236}">
                <a16:creationId xmlns:a16="http://schemas.microsoft.com/office/drawing/2014/main" id="{248A0EC6-9199-4040-9FE5-A9A5AB1E2186}"/>
              </a:ext>
            </a:extLst>
          </p:cNvPr>
          <p:cNvSpPr txBox="1">
            <a:spLocks noChangeArrowheads="1"/>
          </p:cNvSpPr>
          <p:nvPr/>
        </p:nvSpPr>
        <p:spPr bwMode="auto">
          <a:xfrm>
            <a:off x="3492500" y="981075"/>
            <a:ext cx="2232025" cy="519113"/>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dirty="0">
                <a:solidFill>
                  <a:srgbClr val="660033"/>
                </a:solidFill>
              </a:rPr>
              <a:t>T </a:t>
            </a:r>
            <a:r>
              <a:rPr lang="en-US" altLang="zh-CN" dirty="0">
                <a:solidFill>
                  <a:srgbClr val="660033"/>
                </a:solidFill>
                <a:latin typeface="宋体" panose="02010600030101010101" pitchFamily="2" charset="-122"/>
              </a:rPr>
              <a:t>—</a:t>
            </a:r>
            <a:r>
              <a:rPr lang="zh-CN" altLang="en-US" dirty="0">
                <a:solidFill>
                  <a:srgbClr val="660033"/>
                </a:solidFill>
              </a:rPr>
              <a:t>＞  </a:t>
            </a:r>
            <a:r>
              <a:rPr lang="en-US" altLang="zh-CN" dirty="0">
                <a:solidFill>
                  <a:srgbClr val="660033"/>
                </a:solidFill>
              </a:rPr>
              <a:t>FT′</a:t>
            </a:r>
          </a:p>
        </p:txBody>
      </p:sp>
    </p:spTree>
    <p:extLst>
      <p:ext uri="{BB962C8B-B14F-4D97-AF65-F5344CB8AC3E}">
        <p14:creationId xmlns:p14="http://schemas.microsoft.com/office/powerpoint/2010/main" val="20007382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withEffect">
                                  <p:stCondLst>
                                    <p:cond delay="0"/>
                                  </p:stCondLst>
                                  <p:childTnLst>
                                    <p:set>
                                      <p:cBhvr>
                                        <p:cTn id="6" dur="1" fill="hold">
                                          <p:stCondLst>
                                            <p:cond delay="0"/>
                                          </p:stCondLst>
                                        </p:cTn>
                                        <p:tgtEl>
                                          <p:spTgt spid="210951"/>
                                        </p:tgtEl>
                                        <p:attrNameLst>
                                          <p:attrName>style.visibility</p:attrName>
                                        </p:attrNameLst>
                                      </p:cBhvr>
                                      <p:to>
                                        <p:strVal val="visible"/>
                                      </p:to>
                                    </p:set>
                                    <p:animEffect transition="in" filter="slide(fromLeft)">
                                      <p:cBhvr>
                                        <p:cTn id="7" dur="500"/>
                                        <p:tgtEl>
                                          <p:spTgt spid="210951"/>
                                        </p:tgtEl>
                                      </p:cBhvr>
                                    </p:animEffect>
                                  </p:childTnLst>
                                </p:cTn>
                              </p:par>
                            </p:childTnLst>
                          </p:cTn>
                        </p:par>
                        <p:par>
                          <p:cTn id="8" fill="hold" nodeType="afterGroup">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210948"/>
                                        </p:tgtEl>
                                        <p:attrNameLst>
                                          <p:attrName>style.visibility</p:attrName>
                                        </p:attrNameLst>
                                      </p:cBhvr>
                                      <p:to>
                                        <p:strVal val="visible"/>
                                      </p:to>
                                    </p:set>
                                    <p:animEffect transition="in" filter="slide(fromBottom)">
                                      <p:cBhvr>
                                        <p:cTn id="11" dur="500"/>
                                        <p:tgtEl>
                                          <p:spTgt spid="21094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2" presetClass="entr" presetSubtype="1" fill="hold" grpId="0" nodeType="clickEffect">
                                  <p:stCondLst>
                                    <p:cond delay="0"/>
                                  </p:stCondLst>
                                  <p:childTnLst>
                                    <p:set>
                                      <p:cBhvr>
                                        <p:cTn id="15" dur="1" fill="hold">
                                          <p:stCondLst>
                                            <p:cond delay="0"/>
                                          </p:stCondLst>
                                        </p:cTn>
                                        <p:tgtEl>
                                          <p:spTgt spid="210953"/>
                                        </p:tgtEl>
                                        <p:attrNameLst>
                                          <p:attrName>style.visibility</p:attrName>
                                        </p:attrNameLst>
                                      </p:cBhvr>
                                      <p:to>
                                        <p:strVal val="visible"/>
                                      </p:to>
                                    </p:set>
                                    <p:animEffect transition="in" filter="slide(fromTop)">
                                      <p:cBhvr>
                                        <p:cTn id="16" dur="500"/>
                                        <p:tgtEl>
                                          <p:spTgt spid="210953"/>
                                        </p:tgtEl>
                                      </p:cBhvr>
                                    </p:animEffect>
                                  </p:childTnLst>
                                </p:cTn>
                              </p:par>
                            </p:childTnLst>
                          </p:cTn>
                        </p:par>
                        <p:par>
                          <p:cTn id="17" fill="hold" nodeType="afterGroup">
                            <p:stCondLst>
                              <p:cond delay="500"/>
                            </p:stCondLst>
                            <p:childTnLst>
                              <p:par>
                                <p:cTn id="18" presetID="12" presetClass="entr" presetSubtype="1" fill="hold" grpId="0" nodeType="afterEffect">
                                  <p:stCondLst>
                                    <p:cond delay="0"/>
                                  </p:stCondLst>
                                  <p:childTnLst>
                                    <p:set>
                                      <p:cBhvr>
                                        <p:cTn id="19" dur="1" fill="hold">
                                          <p:stCondLst>
                                            <p:cond delay="0"/>
                                          </p:stCondLst>
                                        </p:cTn>
                                        <p:tgtEl>
                                          <p:spTgt spid="210949"/>
                                        </p:tgtEl>
                                        <p:attrNameLst>
                                          <p:attrName>style.visibility</p:attrName>
                                        </p:attrNameLst>
                                      </p:cBhvr>
                                      <p:to>
                                        <p:strVal val="visible"/>
                                      </p:to>
                                    </p:set>
                                    <p:animEffect transition="in" filter="slide(fromTop)">
                                      <p:cBhvr>
                                        <p:cTn id="20" dur="500"/>
                                        <p:tgtEl>
                                          <p:spTgt spid="21094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2" fill="hold" grpId="0" nodeType="clickEffect">
                                  <p:stCondLst>
                                    <p:cond delay="0"/>
                                  </p:stCondLst>
                                  <p:childTnLst>
                                    <p:set>
                                      <p:cBhvr>
                                        <p:cTn id="24" dur="1" fill="hold">
                                          <p:stCondLst>
                                            <p:cond delay="0"/>
                                          </p:stCondLst>
                                        </p:cTn>
                                        <p:tgtEl>
                                          <p:spTgt spid="210952"/>
                                        </p:tgtEl>
                                        <p:attrNameLst>
                                          <p:attrName>style.visibility</p:attrName>
                                        </p:attrNameLst>
                                      </p:cBhvr>
                                      <p:to>
                                        <p:strVal val="visible"/>
                                      </p:to>
                                    </p:set>
                                    <p:animEffect transition="in" filter="slide(fromRight)">
                                      <p:cBhvr>
                                        <p:cTn id="25" dur="500"/>
                                        <p:tgtEl>
                                          <p:spTgt spid="210952"/>
                                        </p:tgtEl>
                                      </p:cBhvr>
                                    </p:animEffect>
                                  </p:childTnLst>
                                </p:cTn>
                              </p:par>
                            </p:childTnLst>
                          </p:cTn>
                        </p:par>
                        <p:par>
                          <p:cTn id="26" fill="hold" nodeType="afterGroup">
                            <p:stCondLst>
                              <p:cond delay="500"/>
                            </p:stCondLst>
                            <p:childTnLst>
                              <p:par>
                                <p:cTn id="27" presetID="12" presetClass="entr" presetSubtype="2" fill="hold" grpId="0" nodeType="afterEffect">
                                  <p:stCondLst>
                                    <p:cond delay="0"/>
                                  </p:stCondLst>
                                  <p:childTnLst>
                                    <p:set>
                                      <p:cBhvr>
                                        <p:cTn id="28" dur="1" fill="hold">
                                          <p:stCondLst>
                                            <p:cond delay="0"/>
                                          </p:stCondLst>
                                        </p:cTn>
                                        <p:tgtEl>
                                          <p:spTgt spid="210950"/>
                                        </p:tgtEl>
                                        <p:attrNameLst>
                                          <p:attrName>style.visibility</p:attrName>
                                        </p:attrNameLst>
                                      </p:cBhvr>
                                      <p:to>
                                        <p:strVal val="visible"/>
                                      </p:to>
                                    </p:set>
                                    <p:animEffect transition="in" filter="slide(fromRight)">
                                      <p:cBhvr>
                                        <p:cTn id="29" dur="500"/>
                                        <p:tgtEl>
                                          <p:spTgt spid="2109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8" grpId="0" animBg="1"/>
      <p:bldP spid="210949" grpId="0" animBg="1"/>
      <p:bldP spid="210950" grpId="0" animBg="1"/>
      <p:bldP spid="210951" grpId="0"/>
      <p:bldP spid="210952" grpId="0"/>
      <p:bldP spid="21095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Text Box 4">
            <a:extLst>
              <a:ext uri="{FF2B5EF4-FFF2-40B4-BE49-F238E27FC236}">
                <a16:creationId xmlns:a16="http://schemas.microsoft.com/office/drawing/2014/main" id="{663C2F91-9E45-4B50-A8F9-1804C07F9B89}"/>
              </a:ext>
            </a:extLst>
          </p:cNvPr>
          <p:cNvSpPr txBox="1">
            <a:spLocks noChangeArrowheads="1"/>
          </p:cNvSpPr>
          <p:nvPr/>
        </p:nvSpPr>
        <p:spPr bwMode="auto">
          <a:xfrm>
            <a:off x="323850" y="746125"/>
            <a:ext cx="3384550" cy="1938992"/>
          </a:xfrm>
          <a:prstGeom prst="rect">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dirty="0">
                <a:solidFill>
                  <a:srgbClr val="FFFF00"/>
                </a:solidFill>
                <a:latin typeface="宋体" panose="02010600030101010101" pitchFamily="2" charset="-122"/>
                <a:ea typeface="宋体" panose="02010600030101010101" pitchFamily="2" charset="-122"/>
              </a:rPr>
              <a:t>PROCEDURE T</a:t>
            </a:r>
            <a:r>
              <a:rPr lang="en-US" altLang="zh-CN" sz="2000" i="1" dirty="0">
                <a:solidFill>
                  <a:srgbClr val="FFFF00"/>
                </a:solidFill>
                <a:latin typeface="宋体" panose="02010600030101010101" pitchFamily="2" charset="-122"/>
                <a:ea typeface="宋体" panose="02010600030101010101" pitchFamily="2" charset="-122"/>
              </a:rPr>
              <a:t>′</a:t>
            </a:r>
            <a:r>
              <a:rPr lang="en-US" altLang="zh-CN" sz="2000" dirty="0">
                <a:solidFill>
                  <a:srgbClr val="FFFF00"/>
                </a:solidFill>
                <a:latin typeface="宋体" panose="02010600030101010101" pitchFamily="2" charset="-122"/>
                <a:ea typeface="宋体" panose="02010600030101010101" pitchFamily="2" charset="-122"/>
              </a:rPr>
              <a:t>;</a:t>
            </a:r>
          </a:p>
          <a:p>
            <a:r>
              <a:rPr lang="en-US" altLang="zh-CN" sz="2000" dirty="0">
                <a:solidFill>
                  <a:srgbClr val="FFFF00"/>
                </a:solidFill>
                <a:latin typeface="宋体" panose="02010600030101010101" pitchFamily="2" charset="-122"/>
                <a:ea typeface="宋体" panose="02010600030101010101" pitchFamily="2" charset="-122"/>
              </a:rPr>
              <a:t>IF SYM=‘*’THEN</a:t>
            </a:r>
          </a:p>
          <a:p>
            <a:r>
              <a:rPr lang="en-US" altLang="zh-CN" sz="2000" dirty="0">
                <a:solidFill>
                  <a:srgbClr val="FFFF00"/>
                </a:solidFill>
                <a:latin typeface="宋体" panose="02010600030101010101" pitchFamily="2" charset="-122"/>
                <a:ea typeface="宋体" panose="02010600030101010101" pitchFamily="2" charset="-122"/>
              </a:rPr>
              <a:t>BEGIN</a:t>
            </a:r>
          </a:p>
          <a:p>
            <a:r>
              <a:rPr lang="en-US" altLang="zh-CN" sz="2000" dirty="0">
                <a:solidFill>
                  <a:srgbClr val="FFFF00"/>
                </a:solidFill>
                <a:latin typeface="宋体" panose="02010600030101010101" pitchFamily="2" charset="-122"/>
                <a:ea typeface="宋体" panose="02010600030101010101" pitchFamily="2" charset="-122"/>
              </a:rPr>
              <a:t>  ADVANCE;</a:t>
            </a:r>
          </a:p>
          <a:p>
            <a:r>
              <a:rPr lang="en-US" altLang="zh-CN" sz="2000" dirty="0">
                <a:solidFill>
                  <a:srgbClr val="FFFF00"/>
                </a:solidFill>
                <a:latin typeface="宋体" panose="02010600030101010101" pitchFamily="2" charset="-122"/>
                <a:ea typeface="宋体" panose="02010600030101010101" pitchFamily="2" charset="-122"/>
              </a:rPr>
              <a:t>  F;T</a:t>
            </a:r>
            <a:r>
              <a:rPr lang="en-US" altLang="zh-CN" sz="2000" i="1" dirty="0">
                <a:solidFill>
                  <a:srgbClr val="FFFF00"/>
                </a:solidFill>
                <a:latin typeface="宋体" panose="02010600030101010101" pitchFamily="2" charset="-122"/>
                <a:ea typeface="宋体" panose="02010600030101010101" pitchFamily="2" charset="-122"/>
              </a:rPr>
              <a:t>′</a:t>
            </a:r>
          </a:p>
          <a:p>
            <a:r>
              <a:rPr lang="en-US" altLang="zh-CN" sz="2000" i="1" dirty="0">
                <a:solidFill>
                  <a:srgbClr val="FFFF00"/>
                </a:solidFill>
                <a:latin typeface="宋体" panose="02010600030101010101" pitchFamily="2" charset="-122"/>
                <a:ea typeface="宋体" panose="02010600030101010101" pitchFamily="2" charset="-122"/>
              </a:rPr>
              <a:t>END;</a:t>
            </a:r>
          </a:p>
        </p:txBody>
      </p:sp>
      <p:sp>
        <p:nvSpPr>
          <p:cNvPr id="88069" name="Text Box 5">
            <a:extLst>
              <a:ext uri="{FF2B5EF4-FFF2-40B4-BE49-F238E27FC236}">
                <a16:creationId xmlns:a16="http://schemas.microsoft.com/office/drawing/2014/main" id="{DB58628F-7AA4-479F-B9DC-876F8A139EAF}"/>
              </a:ext>
            </a:extLst>
          </p:cNvPr>
          <p:cNvSpPr txBox="1">
            <a:spLocks noChangeArrowheads="1"/>
          </p:cNvSpPr>
          <p:nvPr/>
        </p:nvSpPr>
        <p:spPr bwMode="auto">
          <a:xfrm>
            <a:off x="4067175" y="692150"/>
            <a:ext cx="4608513" cy="3477875"/>
          </a:xfrm>
          <a:prstGeom prst="rect">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dirty="0">
                <a:solidFill>
                  <a:srgbClr val="FFFF00"/>
                </a:solidFill>
                <a:latin typeface="宋体" panose="02010600030101010101" pitchFamily="2" charset="-122"/>
                <a:ea typeface="宋体" panose="02010600030101010101" pitchFamily="2" charset="-122"/>
              </a:rPr>
              <a:t>PROCEDURE F;</a:t>
            </a:r>
          </a:p>
          <a:p>
            <a:r>
              <a:rPr lang="en-US" altLang="zh-CN" sz="2000" dirty="0">
                <a:solidFill>
                  <a:srgbClr val="FFFF00"/>
                </a:solidFill>
                <a:latin typeface="宋体" panose="02010600030101010101" pitchFamily="2" charset="-122"/>
                <a:ea typeface="宋体" panose="02010600030101010101" pitchFamily="2" charset="-122"/>
              </a:rPr>
              <a:t>IF SYM=‘</a:t>
            </a:r>
            <a:r>
              <a:rPr lang="en-US" altLang="zh-CN" sz="2000" dirty="0" err="1">
                <a:solidFill>
                  <a:srgbClr val="FFFF00"/>
                </a:solidFill>
                <a:latin typeface="宋体" panose="02010600030101010101" pitchFamily="2" charset="-122"/>
                <a:ea typeface="宋体" panose="02010600030101010101" pitchFamily="2" charset="-122"/>
              </a:rPr>
              <a:t>i’THEN</a:t>
            </a:r>
            <a:r>
              <a:rPr lang="en-US" altLang="zh-CN" sz="2000" dirty="0">
                <a:solidFill>
                  <a:srgbClr val="FFFF00"/>
                </a:solidFill>
                <a:latin typeface="宋体" panose="02010600030101010101" pitchFamily="2" charset="-122"/>
                <a:ea typeface="宋体" panose="02010600030101010101" pitchFamily="2" charset="-122"/>
              </a:rPr>
              <a:t> ADVANCE</a:t>
            </a:r>
          </a:p>
          <a:p>
            <a:r>
              <a:rPr lang="en-US" altLang="zh-CN" sz="2000" dirty="0">
                <a:solidFill>
                  <a:srgbClr val="FFFF00"/>
                </a:solidFill>
                <a:latin typeface="宋体" panose="02010600030101010101" pitchFamily="2" charset="-122"/>
                <a:ea typeface="宋体" panose="02010600030101010101" pitchFamily="2" charset="-122"/>
              </a:rPr>
              <a:t>ELSE</a:t>
            </a:r>
          </a:p>
          <a:p>
            <a:r>
              <a:rPr lang="en-US" altLang="zh-CN" sz="2000" dirty="0">
                <a:solidFill>
                  <a:srgbClr val="FFFF00"/>
                </a:solidFill>
                <a:latin typeface="宋体" panose="02010600030101010101" pitchFamily="2" charset="-122"/>
                <a:ea typeface="宋体" panose="02010600030101010101" pitchFamily="2" charset="-122"/>
              </a:rPr>
              <a:t>  IF SYM=‘(’THEN</a:t>
            </a:r>
          </a:p>
          <a:p>
            <a:r>
              <a:rPr lang="en-US" altLang="zh-CN" sz="2000" dirty="0">
                <a:solidFill>
                  <a:srgbClr val="FFFF00"/>
                </a:solidFill>
                <a:latin typeface="宋体" panose="02010600030101010101" pitchFamily="2" charset="-122"/>
                <a:ea typeface="宋体" panose="02010600030101010101" pitchFamily="2" charset="-122"/>
              </a:rPr>
              <a:t>    BEGIN</a:t>
            </a:r>
          </a:p>
          <a:p>
            <a:r>
              <a:rPr lang="en-US" altLang="zh-CN" sz="2000" dirty="0">
                <a:solidFill>
                  <a:srgbClr val="FFFF00"/>
                </a:solidFill>
                <a:latin typeface="宋体" panose="02010600030101010101" pitchFamily="2" charset="-122"/>
                <a:ea typeface="宋体" panose="02010600030101010101" pitchFamily="2" charset="-122"/>
              </a:rPr>
              <a:t>      ADVANCE;</a:t>
            </a:r>
          </a:p>
          <a:p>
            <a:r>
              <a:rPr lang="en-US" altLang="zh-CN" sz="2000" dirty="0">
                <a:solidFill>
                  <a:srgbClr val="FFFF00"/>
                </a:solidFill>
                <a:latin typeface="宋体" panose="02010600030101010101" pitchFamily="2" charset="-122"/>
                <a:ea typeface="宋体" panose="02010600030101010101" pitchFamily="2" charset="-122"/>
              </a:rPr>
              <a:t>      E;</a:t>
            </a:r>
          </a:p>
          <a:p>
            <a:r>
              <a:rPr lang="en-US" altLang="zh-CN" sz="2000" dirty="0">
                <a:solidFill>
                  <a:srgbClr val="FFFF00"/>
                </a:solidFill>
                <a:latin typeface="宋体" panose="02010600030101010101" pitchFamily="2" charset="-122"/>
                <a:ea typeface="宋体" panose="02010600030101010101" pitchFamily="2" charset="-122"/>
              </a:rPr>
              <a:t>      IF SYM=‘)’ THEN ADVANCE</a:t>
            </a:r>
          </a:p>
          <a:p>
            <a:r>
              <a:rPr lang="en-US" altLang="zh-CN" sz="2000" dirty="0">
                <a:solidFill>
                  <a:srgbClr val="FFFF00"/>
                </a:solidFill>
                <a:latin typeface="宋体" panose="02010600030101010101" pitchFamily="2" charset="-122"/>
                <a:ea typeface="宋体" panose="02010600030101010101" pitchFamily="2" charset="-122"/>
              </a:rPr>
              <a:t>      ELSE ERROR</a:t>
            </a:r>
          </a:p>
          <a:p>
            <a:r>
              <a:rPr lang="en-US" altLang="zh-CN" sz="2000" dirty="0">
                <a:solidFill>
                  <a:srgbClr val="FFFF00"/>
                </a:solidFill>
                <a:latin typeface="宋体" panose="02010600030101010101" pitchFamily="2" charset="-122"/>
                <a:ea typeface="宋体" panose="02010600030101010101" pitchFamily="2" charset="-122"/>
              </a:rPr>
              <a:t>    END</a:t>
            </a:r>
          </a:p>
          <a:p>
            <a:r>
              <a:rPr lang="en-US" altLang="zh-CN" sz="2000" dirty="0">
                <a:solidFill>
                  <a:srgbClr val="FFFF00"/>
                </a:solidFill>
                <a:latin typeface="宋体" panose="02010600030101010101" pitchFamily="2" charset="-122"/>
                <a:ea typeface="宋体" panose="02010600030101010101" pitchFamily="2" charset="-122"/>
              </a:rPr>
              <a:t>  ELSE ERROR;</a:t>
            </a:r>
            <a:endParaRPr lang="en-US" altLang="zh-CN" sz="2000" i="1" dirty="0">
              <a:solidFill>
                <a:srgbClr val="FFFF00"/>
              </a:solidFill>
              <a:latin typeface="宋体" panose="02010600030101010101" pitchFamily="2" charset="-122"/>
              <a:ea typeface="宋体" panose="02010600030101010101" pitchFamily="2" charset="-122"/>
            </a:endParaRPr>
          </a:p>
        </p:txBody>
      </p:sp>
      <p:sp>
        <p:nvSpPr>
          <p:cNvPr id="88070" name="Text Box 6">
            <a:extLst>
              <a:ext uri="{FF2B5EF4-FFF2-40B4-BE49-F238E27FC236}">
                <a16:creationId xmlns:a16="http://schemas.microsoft.com/office/drawing/2014/main" id="{D0E44B85-8927-4941-BFB8-DDBFA46409FF}"/>
              </a:ext>
            </a:extLst>
          </p:cNvPr>
          <p:cNvSpPr txBox="1">
            <a:spLocks noChangeArrowheads="1"/>
          </p:cNvSpPr>
          <p:nvPr/>
        </p:nvSpPr>
        <p:spPr bwMode="auto">
          <a:xfrm>
            <a:off x="250825" y="5876925"/>
            <a:ext cx="8424863" cy="519113"/>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FF"/>
                </a:solidFill>
                <a:latin typeface="隶书" panose="02010509060101010101" pitchFamily="49" charset="-122"/>
                <a:ea typeface="隶书" panose="02010509060101010101" pitchFamily="49" charset="-122"/>
              </a:rPr>
              <a:t>面临输入：</a:t>
            </a:r>
            <a:r>
              <a:rPr lang="en-US" altLang="zh-CN">
                <a:solidFill>
                  <a:srgbClr val="0000FF"/>
                </a:solidFill>
                <a:latin typeface="隶书" panose="02010509060101010101" pitchFamily="49" charset="-122"/>
                <a:ea typeface="隶书" panose="02010509060101010101" pitchFamily="49" charset="-122"/>
              </a:rPr>
              <a:t>i</a:t>
            </a:r>
            <a:r>
              <a:rPr lang="en-US" altLang="zh-CN" baseline="-25000">
                <a:solidFill>
                  <a:srgbClr val="0000FF"/>
                </a:solidFill>
                <a:latin typeface="隶书" panose="02010509060101010101" pitchFamily="49" charset="-122"/>
                <a:ea typeface="隶书" panose="02010509060101010101" pitchFamily="49" charset="-122"/>
              </a:rPr>
              <a:t>1</a:t>
            </a:r>
            <a:r>
              <a:rPr lang="en-US" altLang="zh-CN">
                <a:solidFill>
                  <a:srgbClr val="0000FF"/>
                </a:solidFill>
                <a:latin typeface="隶书" panose="02010509060101010101" pitchFamily="49" charset="-122"/>
                <a:ea typeface="隶书" panose="02010509060101010101" pitchFamily="49" charset="-122"/>
              </a:rPr>
              <a:t>+i</a:t>
            </a:r>
            <a:r>
              <a:rPr lang="en-US" altLang="zh-CN" baseline="-25000">
                <a:solidFill>
                  <a:srgbClr val="0000FF"/>
                </a:solidFill>
                <a:latin typeface="隶书" panose="02010509060101010101" pitchFamily="49" charset="-122"/>
                <a:ea typeface="隶书" panose="02010509060101010101" pitchFamily="49" charset="-122"/>
              </a:rPr>
              <a:t>2</a:t>
            </a:r>
            <a:r>
              <a:rPr lang="en-US" altLang="zh-CN">
                <a:solidFill>
                  <a:srgbClr val="0000FF"/>
                </a:solidFill>
                <a:latin typeface="隶书" panose="02010509060101010101" pitchFamily="49" charset="-122"/>
                <a:ea typeface="隶书" panose="02010509060101010101" pitchFamily="49" charset="-122"/>
              </a:rPr>
              <a:t>*i</a:t>
            </a:r>
            <a:r>
              <a:rPr lang="en-US" altLang="zh-CN" baseline="-25000">
                <a:solidFill>
                  <a:srgbClr val="0000FF"/>
                </a:solidFill>
                <a:latin typeface="隶书" panose="02010509060101010101" pitchFamily="49" charset="-122"/>
                <a:ea typeface="隶书" panose="02010509060101010101" pitchFamily="49" charset="-122"/>
              </a:rPr>
              <a:t>3</a:t>
            </a:r>
            <a:r>
              <a:rPr lang="zh-CN" altLang="en-US">
                <a:solidFill>
                  <a:srgbClr val="0000FF"/>
                </a:solidFill>
                <a:latin typeface="隶书" panose="02010509060101010101" pitchFamily="49" charset="-122"/>
                <a:ea typeface="隶书" panose="02010509060101010101" pitchFamily="49" charset="-122"/>
              </a:rPr>
              <a:t>时的分析步骤如下：</a:t>
            </a:r>
          </a:p>
        </p:txBody>
      </p:sp>
      <p:sp>
        <p:nvSpPr>
          <p:cNvPr id="88071" name="Text Box 7">
            <a:extLst>
              <a:ext uri="{FF2B5EF4-FFF2-40B4-BE49-F238E27FC236}">
                <a16:creationId xmlns:a16="http://schemas.microsoft.com/office/drawing/2014/main" id="{3EAB13A5-81F7-4B28-8D3A-02AF2B0A209E}"/>
              </a:ext>
            </a:extLst>
          </p:cNvPr>
          <p:cNvSpPr txBox="1">
            <a:spLocks noChangeArrowheads="1"/>
          </p:cNvSpPr>
          <p:nvPr/>
        </p:nvSpPr>
        <p:spPr bwMode="auto">
          <a:xfrm>
            <a:off x="395288" y="3860800"/>
            <a:ext cx="3097212" cy="1384995"/>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dirty="0">
                <a:solidFill>
                  <a:srgbClr val="0000FF"/>
                </a:solidFill>
              </a:rPr>
              <a:t>T′ </a:t>
            </a:r>
            <a:r>
              <a:rPr lang="en-US" altLang="zh-CN" dirty="0">
                <a:solidFill>
                  <a:srgbClr val="0000FF"/>
                </a:solidFill>
                <a:latin typeface="宋体" panose="02010600030101010101" pitchFamily="2" charset="-122"/>
              </a:rPr>
              <a:t>—</a:t>
            </a:r>
            <a:r>
              <a:rPr lang="zh-CN" altLang="en-US" dirty="0">
                <a:solidFill>
                  <a:srgbClr val="0000FF"/>
                </a:solidFill>
              </a:rPr>
              <a:t>＞*</a:t>
            </a:r>
            <a:r>
              <a:rPr lang="en-US" altLang="zh-CN" dirty="0">
                <a:solidFill>
                  <a:srgbClr val="0000FF"/>
                </a:solidFill>
              </a:rPr>
              <a:t>FT′|</a:t>
            </a:r>
            <a:r>
              <a:rPr lang="el-GR" altLang="zh-CN" dirty="0">
                <a:solidFill>
                  <a:srgbClr val="0000FF"/>
                </a:solidFill>
              </a:rPr>
              <a:t>ε</a:t>
            </a:r>
            <a:endParaRPr lang="en-US" altLang="zh-CN" dirty="0">
              <a:solidFill>
                <a:srgbClr val="0000FF"/>
              </a:solidFill>
            </a:endParaRPr>
          </a:p>
          <a:p>
            <a:endParaRPr lang="en-US" altLang="zh-CN" dirty="0">
              <a:solidFill>
                <a:srgbClr val="0000FF"/>
              </a:solidFill>
            </a:endParaRPr>
          </a:p>
          <a:p>
            <a:r>
              <a:rPr lang="en-US" altLang="zh-CN" dirty="0">
                <a:solidFill>
                  <a:srgbClr val="0000FF"/>
                </a:solidFill>
              </a:rPr>
              <a:t>F     </a:t>
            </a:r>
            <a:r>
              <a:rPr lang="en-US" altLang="zh-CN" dirty="0">
                <a:solidFill>
                  <a:srgbClr val="0000FF"/>
                </a:solidFill>
                <a:latin typeface="宋体" panose="02010600030101010101" pitchFamily="2" charset="-122"/>
              </a:rPr>
              <a:t>—</a:t>
            </a:r>
            <a:r>
              <a:rPr lang="zh-CN" altLang="en-US" dirty="0">
                <a:solidFill>
                  <a:srgbClr val="0000FF"/>
                </a:solidFill>
              </a:rPr>
              <a:t>＞（</a:t>
            </a:r>
            <a:r>
              <a:rPr lang="en-US" altLang="zh-CN" dirty="0">
                <a:solidFill>
                  <a:srgbClr val="0000FF"/>
                </a:solidFill>
              </a:rPr>
              <a:t>E</a:t>
            </a:r>
            <a:r>
              <a:rPr lang="zh-CN" altLang="en-US" dirty="0">
                <a:solidFill>
                  <a:srgbClr val="0000FF"/>
                </a:solidFill>
              </a:rPr>
              <a:t>）</a:t>
            </a:r>
            <a:r>
              <a:rPr lang="en-US" altLang="zh-CN" dirty="0">
                <a:solidFill>
                  <a:srgbClr val="0000FF"/>
                </a:solidFill>
              </a:rPr>
              <a:t>| </a:t>
            </a:r>
            <a:r>
              <a:rPr lang="en-US" altLang="zh-CN" dirty="0" err="1">
                <a:solidFill>
                  <a:srgbClr val="0000FF"/>
                </a:solidFill>
              </a:rPr>
              <a:t>i</a:t>
            </a:r>
            <a:endParaRPr lang="en-US" altLang="zh-CN" dirty="0">
              <a:solidFill>
                <a:srgbClr val="0000FF"/>
              </a:solidFill>
            </a:endParaRPr>
          </a:p>
        </p:txBody>
      </p:sp>
    </p:spTree>
    <p:extLst>
      <p:ext uri="{BB962C8B-B14F-4D97-AF65-F5344CB8AC3E}">
        <p14:creationId xmlns:p14="http://schemas.microsoft.com/office/powerpoint/2010/main" val="15086996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nodeType="afterEffect">
                                  <p:stCondLst>
                                    <p:cond delay="0"/>
                                  </p:stCondLst>
                                  <p:childTnLst>
                                    <p:set>
                                      <p:cBhvr>
                                        <p:cTn id="6" dur="1" fill="hold">
                                          <p:stCondLst>
                                            <p:cond delay="0"/>
                                          </p:stCondLst>
                                        </p:cTn>
                                        <p:tgtEl>
                                          <p:spTgt spid="88071">
                                            <p:txEl>
                                              <p:pRg st="0" end="0"/>
                                            </p:txEl>
                                          </p:spTgt>
                                        </p:tgtEl>
                                        <p:attrNameLst>
                                          <p:attrName>style.visibility</p:attrName>
                                        </p:attrNameLst>
                                      </p:cBhvr>
                                      <p:to>
                                        <p:strVal val="visible"/>
                                      </p:to>
                                    </p:set>
                                    <p:animEffect transition="in" filter="slide(fromLeft)">
                                      <p:cBhvr>
                                        <p:cTn id="7" dur="500"/>
                                        <p:tgtEl>
                                          <p:spTgt spid="88071">
                                            <p:txEl>
                                              <p:pRg st="0" end="0"/>
                                            </p:txEl>
                                          </p:spTgt>
                                        </p:tgtEl>
                                      </p:cBhvr>
                                    </p:animEffect>
                                  </p:childTnLst>
                                </p:cTn>
                              </p:par>
                            </p:childTnLst>
                          </p:cTn>
                        </p:par>
                        <p:par>
                          <p:cTn id="8" fill="hold" nodeType="afterGroup">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88068"/>
                                        </p:tgtEl>
                                        <p:attrNameLst>
                                          <p:attrName>style.visibility</p:attrName>
                                        </p:attrNameLst>
                                      </p:cBhvr>
                                      <p:to>
                                        <p:strVal val="visible"/>
                                      </p:to>
                                    </p:set>
                                    <p:animEffect transition="in" filter="slide(fromBottom)">
                                      <p:cBhvr>
                                        <p:cTn id="11" dur="500"/>
                                        <p:tgtEl>
                                          <p:spTgt spid="8806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2" presetClass="entr" presetSubtype="2" fill="hold" nodeType="clickEffect">
                                  <p:stCondLst>
                                    <p:cond delay="0"/>
                                  </p:stCondLst>
                                  <p:childTnLst>
                                    <p:set>
                                      <p:cBhvr>
                                        <p:cTn id="15" dur="1" fill="hold">
                                          <p:stCondLst>
                                            <p:cond delay="0"/>
                                          </p:stCondLst>
                                        </p:cTn>
                                        <p:tgtEl>
                                          <p:spTgt spid="88071">
                                            <p:txEl>
                                              <p:pRg st="2" end="2"/>
                                            </p:txEl>
                                          </p:spTgt>
                                        </p:tgtEl>
                                        <p:attrNameLst>
                                          <p:attrName>style.visibility</p:attrName>
                                        </p:attrNameLst>
                                      </p:cBhvr>
                                      <p:to>
                                        <p:strVal val="visible"/>
                                      </p:to>
                                    </p:set>
                                    <p:animEffect transition="in" filter="slide(fromRight)">
                                      <p:cBhvr>
                                        <p:cTn id="16" dur="500"/>
                                        <p:tgtEl>
                                          <p:spTgt spid="88071">
                                            <p:txEl>
                                              <p:pRg st="2" end="2"/>
                                            </p:txEl>
                                          </p:spTgt>
                                        </p:tgtEl>
                                      </p:cBhvr>
                                    </p:animEffect>
                                  </p:childTnLst>
                                </p:cTn>
                              </p:par>
                            </p:childTnLst>
                          </p:cTn>
                        </p:par>
                        <p:par>
                          <p:cTn id="17" fill="hold" nodeType="afterGroup">
                            <p:stCondLst>
                              <p:cond delay="500"/>
                            </p:stCondLst>
                            <p:childTnLst>
                              <p:par>
                                <p:cTn id="18" presetID="12" presetClass="entr" presetSubtype="2" fill="hold" grpId="0" nodeType="afterEffect">
                                  <p:stCondLst>
                                    <p:cond delay="0"/>
                                  </p:stCondLst>
                                  <p:childTnLst>
                                    <p:set>
                                      <p:cBhvr>
                                        <p:cTn id="19" dur="1" fill="hold">
                                          <p:stCondLst>
                                            <p:cond delay="0"/>
                                          </p:stCondLst>
                                        </p:cTn>
                                        <p:tgtEl>
                                          <p:spTgt spid="88069"/>
                                        </p:tgtEl>
                                        <p:attrNameLst>
                                          <p:attrName>style.visibility</p:attrName>
                                        </p:attrNameLst>
                                      </p:cBhvr>
                                      <p:to>
                                        <p:strVal val="visible"/>
                                      </p:to>
                                    </p:set>
                                    <p:animEffect transition="in" filter="slide(fromRight)">
                                      <p:cBhvr>
                                        <p:cTn id="20" dur="500"/>
                                        <p:tgtEl>
                                          <p:spTgt spid="8806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6" presetClass="entr" presetSubtype="0" fill="hold" grpId="0" nodeType="clickEffect">
                                  <p:stCondLst>
                                    <p:cond delay="0"/>
                                  </p:stCondLst>
                                  <p:iterate type="lt">
                                    <p:tmPct val="10000"/>
                                  </p:iterate>
                                  <p:childTnLst>
                                    <p:set>
                                      <p:cBhvr>
                                        <p:cTn id="24" dur="1" fill="hold">
                                          <p:stCondLst>
                                            <p:cond delay="0"/>
                                          </p:stCondLst>
                                        </p:cTn>
                                        <p:tgtEl>
                                          <p:spTgt spid="88070"/>
                                        </p:tgtEl>
                                        <p:attrNameLst>
                                          <p:attrName>style.visibility</p:attrName>
                                        </p:attrNameLst>
                                      </p:cBhvr>
                                      <p:to>
                                        <p:strVal val="visible"/>
                                      </p:to>
                                    </p:set>
                                    <p:anim by="(-#ppt_w*2)" calcmode="lin" valueType="num">
                                      <p:cBhvr rctx="PPT">
                                        <p:cTn id="25" dur="250" autoRev="1" fill="hold">
                                          <p:stCondLst>
                                            <p:cond delay="0"/>
                                          </p:stCondLst>
                                        </p:cTn>
                                        <p:tgtEl>
                                          <p:spTgt spid="88070"/>
                                        </p:tgtEl>
                                        <p:attrNameLst>
                                          <p:attrName>ppt_w</p:attrName>
                                        </p:attrNameLst>
                                      </p:cBhvr>
                                    </p:anim>
                                    <p:anim by="(#ppt_w*0.50)" calcmode="lin" valueType="num">
                                      <p:cBhvr>
                                        <p:cTn id="26" dur="250" decel="50000" autoRev="1" fill="hold">
                                          <p:stCondLst>
                                            <p:cond delay="0"/>
                                          </p:stCondLst>
                                        </p:cTn>
                                        <p:tgtEl>
                                          <p:spTgt spid="88070"/>
                                        </p:tgtEl>
                                        <p:attrNameLst>
                                          <p:attrName>ppt_x</p:attrName>
                                        </p:attrNameLst>
                                      </p:cBhvr>
                                    </p:anim>
                                    <p:anim from="(-#ppt_h/2)" to="(#ppt_y)" calcmode="lin" valueType="num">
                                      <p:cBhvr>
                                        <p:cTn id="27" dur="500" fill="hold">
                                          <p:stCondLst>
                                            <p:cond delay="0"/>
                                          </p:stCondLst>
                                        </p:cTn>
                                        <p:tgtEl>
                                          <p:spTgt spid="88070"/>
                                        </p:tgtEl>
                                        <p:attrNameLst>
                                          <p:attrName>ppt_y</p:attrName>
                                        </p:attrNameLst>
                                      </p:cBhvr>
                                    </p:anim>
                                    <p:animRot by="21600000">
                                      <p:cBhvr>
                                        <p:cTn id="28" dur="500" fill="hold">
                                          <p:stCondLst>
                                            <p:cond delay="0"/>
                                          </p:stCondLst>
                                        </p:cTn>
                                        <p:tgtEl>
                                          <p:spTgt spid="8807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8" grpId="0" animBg="1"/>
      <p:bldP spid="88069" grpId="0" animBg="1"/>
      <p:bldP spid="8807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41" name="Text Box 53">
            <a:extLst>
              <a:ext uri="{FF2B5EF4-FFF2-40B4-BE49-F238E27FC236}">
                <a16:creationId xmlns:a16="http://schemas.microsoft.com/office/drawing/2014/main" id="{5461DC9C-50E4-4960-BB0E-9E69A680D232}"/>
              </a:ext>
            </a:extLst>
          </p:cNvPr>
          <p:cNvSpPr txBox="1">
            <a:spLocks noChangeArrowheads="1"/>
          </p:cNvSpPr>
          <p:nvPr/>
        </p:nvSpPr>
        <p:spPr bwMode="auto">
          <a:xfrm>
            <a:off x="611188" y="620713"/>
            <a:ext cx="4032250" cy="519112"/>
          </a:xfrm>
          <a:prstGeom prst="rect">
            <a:avLst/>
          </a:prstGeom>
          <a:noFill/>
          <a:ln>
            <a:noFill/>
          </a:ln>
          <a:effectLst/>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sy="50000" rotWithShape="0">
                    <a:srgbClr val="808080">
                      <a:alpha val="50000"/>
                    </a:srgbClr>
                  </a:outerShdw>
                </a:effectLst>
              </a14:hiddenEffects>
            </a:ext>
          </a:extLst>
        </p:spPr>
        <p:txBody>
          <a:bodyPr>
            <a:spAutoFit/>
            <a:flatTx/>
          </a:bodyPr>
          <a:lstStyle/>
          <a:p>
            <a:pPr eaLnBrk="0" hangingPunct="0"/>
            <a:r>
              <a:rPr lang="en-US" altLang="zh-CN" i="1" u="sng">
                <a:solidFill>
                  <a:srgbClr val="006600"/>
                </a:solidFill>
                <a:latin typeface="宋体" panose="02010600030101010101" pitchFamily="2" charset="-122"/>
                <a:ea typeface="宋体" panose="02010600030101010101" pitchFamily="2" charset="-122"/>
              </a:rPr>
              <a:t>i</a:t>
            </a:r>
            <a:r>
              <a:rPr lang="en-US" altLang="zh-CN" i="1" u="sng" baseline="-25000">
                <a:solidFill>
                  <a:srgbClr val="006600"/>
                </a:solidFill>
                <a:latin typeface="宋体" panose="02010600030101010101" pitchFamily="2" charset="-122"/>
                <a:ea typeface="宋体" panose="02010600030101010101" pitchFamily="2" charset="-122"/>
              </a:rPr>
              <a:t>1 </a:t>
            </a:r>
            <a:r>
              <a:rPr lang="en-US" altLang="zh-CN" i="1" u="sng">
                <a:solidFill>
                  <a:srgbClr val="006600"/>
                </a:solidFill>
                <a:latin typeface="宋体" panose="02010600030101010101" pitchFamily="2" charset="-122"/>
                <a:ea typeface="宋体" panose="02010600030101010101" pitchFamily="2" charset="-122"/>
              </a:rPr>
              <a:t>+ i</a:t>
            </a:r>
            <a:r>
              <a:rPr lang="en-US" altLang="zh-CN" i="1" u="sng" baseline="-25000">
                <a:solidFill>
                  <a:srgbClr val="006600"/>
                </a:solidFill>
                <a:latin typeface="宋体" panose="02010600030101010101" pitchFamily="2" charset="-122"/>
                <a:ea typeface="宋体" panose="02010600030101010101" pitchFamily="2" charset="-122"/>
              </a:rPr>
              <a:t>2 </a:t>
            </a:r>
            <a:r>
              <a:rPr lang="en-US" altLang="zh-CN" i="1" u="sng">
                <a:solidFill>
                  <a:srgbClr val="006600"/>
                </a:solidFill>
                <a:latin typeface="宋体" panose="02010600030101010101" pitchFamily="2" charset="-122"/>
                <a:ea typeface="宋体" panose="02010600030101010101" pitchFamily="2" charset="-122"/>
              </a:rPr>
              <a:t>* i</a:t>
            </a:r>
            <a:r>
              <a:rPr lang="en-US" altLang="zh-CN" i="1" u="sng" baseline="-25000">
                <a:solidFill>
                  <a:srgbClr val="006600"/>
                </a:solidFill>
                <a:latin typeface="宋体" panose="02010600030101010101" pitchFamily="2" charset="-122"/>
                <a:ea typeface="宋体" panose="02010600030101010101" pitchFamily="2" charset="-122"/>
              </a:rPr>
              <a:t>3</a:t>
            </a:r>
            <a:r>
              <a:rPr lang="en-US" altLang="zh-CN" i="1" u="sng">
                <a:solidFill>
                  <a:srgbClr val="006600"/>
                </a:solidFill>
                <a:latin typeface="宋体" panose="02010600030101010101" pitchFamily="2" charset="-122"/>
                <a:ea typeface="宋体" panose="02010600030101010101" pitchFamily="2" charset="-122"/>
              </a:rPr>
              <a:t> </a:t>
            </a:r>
            <a:r>
              <a:rPr lang="zh-CN" altLang="en-US" i="1" u="sng">
                <a:solidFill>
                  <a:srgbClr val="006600"/>
                </a:solidFill>
                <a:latin typeface="宋体" panose="02010600030101010101" pitchFamily="2" charset="-122"/>
                <a:ea typeface="宋体" panose="02010600030101010101" pitchFamily="2" charset="-122"/>
              </a:rPr>
              <a:t>分析过程：</a:t>
            </a:r>
          </a:p>
        </p:txBody>
      </p:sp>
      <p:sp>
        <p:nvSpPr>
          <p:cNvPr id="89142" name="Rectangle 54">
            <a:extLst>
              <a:ext uri="{FF2B5EF4-FFF2-40B4-BE49-F238E27FC236}">
                <a16:creationId xmlns:a16="http://schemas.microsoft.com/office/drawing/2014/main" id="{4528939F-E31E-4184-AB76-F6C817EEC9CB}"/>
              </a:ext>
            </a:extLst>
          </p:cNvPr>
          <p:cNvSpPr>
            <a:spLocks noChangeArrowheads="1"/>
          </p:cNvSpPr>
          <p:nvPr/>
        </p:nvSpPr>
        <p:spPr bwMode="auto">
          <a:xfrm>
            <a:off x="827088" y="2852738"/>
            <a:ext cx="363537" cy="406400"/>
          </a:xfrm>
          <a:prstGeom prst="rect">
            <a:avLst/>
          </a:prstGeom>
          <a:noFill/>
          <a:ln w="9525" algn="ctr">
            <a:solidFill>
              <a:srgbClr val="006600"/>
            </a:solidFill>
            <a:miter lim="800000"/>
            <a:headEnd/>
            <a:tailEnd/>
          </a:ln>
          <a:effectLst/>
          <a:extLst>
            <a:ext uri="{909E8E84-426E-40DD-AFC4-6F175D3DCCD1}">
              <a14:hiddenFill xmlns:a14="http://schemas.microsoft.com/office/drawing/2010/main">
                <a:solidFill>
                  <a:srgbClr val="006600"/>
                </a:solidFill>
              </a14:hiddenFill>
            </a:ext>
            <a:ext uri="{AF507438-7753-43E0-B8FC-AC1667EBCBE1}">
              <a14:hiddenEffects xmlns:a14="http://schemas.microsoft.com/office/drawing/2010/main">
                <a:effectLst>
                  <a:outerShdw sy="50000" rotWithShape="0">
                    <a:srgbClr val="808080">
                      <a:alpha val="50000"/>
                    </a:srgbClr>
                  </a:outerShdw>
                </a:effectLst>
              </a14:hiddenEffects>
            </a:ext>
          </a:extLst>
        </p:spPr>
        <p:txBody>
          <a:bodyPr wrap="none" anchor="ctr">
            <a:spAutoFit/>
          </a:bodyPr>
          <a:lstStyle/>
          <a:p>
            <a:pPr algn="ctr" eaLnBrk="0" hangingPunct="0">
              <a:spcBef>
                <a:spcPct val="0"/>
              </a:spcBef>
            </a:pPr>
            <a:r>
              <a:rPr lang="en-US" altLang="zh-CN" sz="2000" i="1">
                <a:solidFill>
                  <a:srgbClr val="006600"/>
                </a:solidFill>
                <a:latin typeface="Arial" panose="020B0604020202020204" pitchFamily="34" charset="0"/>
                <a:ea typeface="宋体" panose="02010600030101010101" pitchFamily="2" charset="-122"/>
              </a:rPr>
              <a:t>E</a:t>
            </a:r>
          </a:p>
        </p:txBody>
      </p:sp>
      <p:sp>
        <p:nvSpPr>
          <p:cNvPr id="89146" name="Rectangle 58">
            <a:extLst>
              <a:ext uri="{FF2B5EF4-FFF2-40B4-BE49-F238E27FC236}">
                <a16:creationId xmlns:a16="http://schemas.microsoft.com/office/drawing/2014/main" id="{4D5F753E-A6C2-4802-AB87-39A518D7C0B9}"/>
              </a:ext>
            </a:extLst>
          </p:cNvPr>
          <p:cNvSpPr>
            <a:spLocks noChangeArrowheads="1"/>
          </p:cNvSpPr>
          <p:nvPr/>
        </p:nvSpPr>
        <p:spPr bwMode="auto">
          <a:xfrm>
            <a:off x="1914525" y="1844675"/>
            <a:ext cx="425450" cy="406400"/>
          </a:xfrm>
          <a:prstGeom prst="rect">
            <a:avLst/>
          </a:prstGeom>
          <a:noFill/>
          <a:ln w="9525" algn="ctr">
            <a:solidFill>
              <a:srgbClr val="006600"/>
            </a:solidFill>
            <a:miter lim="800000"/>
            <a:headEnd/>
            <a:tailEnd/>
          </a:ln>
          <a:effectLst/>
          <a:extLst>
            <a:ext uri="{909E8E84-426E-40DD-AFC4-6F175D3DCCD1}">
              <a14:hiddenFill xmlns:a14="http://schemas.microsoft.com/office/drawing/2010/main">
                <a:solidFill>
                  <a:srgbClr val="006600"/>
                </a:solidFill>
              </a14:hiddenFill>
            </a:ext>
            <a:ext uri="{AF507438-7753-43E0-B8FC-AC1667EBCBE1}">
              <a14:hiddenEffects xmlns:a14="http://schemas.microsoft.com/office/drawing/2010/main">
                <a:effectLst>
                  <a:outerShdw sy="50000" rotWithShape="0">
                    <a:srgbClr val="808080">
                      <a:alpha val="50000"/>
                    </a:srgbClr>
                  </a:outerShdw>
                </a:effectLst>
              </a14:hiddenEffects>
            </a:ext>
          </a:extLst>
        </p:spPr>
        <p:txBody>
          <a:bodyPr anchor="ctr">
            <a:spAutoFit/>
          </a:bodyPr>
          <a:lstStyle/>
          <a:p>
            <a:pPr algn="ctr" eaLnBrk="0" hangingPunct="0">
              <a:spcBef>
                <a:spcPct val="0"/>
              </a:spcBef>
            </a:pPr>
            <a:r>
              <a:rPr lang="en-US" altLang="zh-CN" sz="2000" i="1">
                <a:solidFill>
                  <a:srgbClr val="006600"/>
                </a:solidFill>
                <a:latin typeface="Arial" panose="020B0604020202020204" pitchFamily="34" charset="0"/>
                <a:ea typeface="宋体" panose="02010600030101010101" pitchFamily="2" charset="-122"/>
              </a:rPr>
              <a:t>T</a:t>
            </a:r>
          </a:p>
        </p:txBody>
      </p:sp>
      <p:sp>
        <p:nvSpPr>
          <p:cNvPr id="89147" name="Rectangle 59">
            <a:extLst>
              <a:ext uri="{FF2B5EF4-FFF2-40B4-BE49-F238E27FC236}">
                <a16:creationId xmlns:a16="http://schemas.microsoft.com/office/drawing/2014/main" id="{2CF4916A-E959-4959-B207-61E35FE2004B}"/>
              </a:ext>
            </a:extLst>
          </p:cNvPr>
          <p:cNvSpPr>
            <a:spLocks noChangeArrowheads="1"/>
          </p:cNvSpPr>
          <p:nvPr/>
        </p:nvSpPr>
        <p:spPr bwMode="auto">
          <a:xfrm>
            <a:off x="1938338" y="4175125"/>
            <a:ext cx="447675" cy="406400"/>
          </a:xfrm>
          <a:prstGeom prst="rect">
            <a:avLst/>
          </a:prstGeom>
          <a:noFill/>
          <a:ln w="9525" algn="ctr">
            <a:solidFill>
              <a:srgbClr val="006600"/>
            </a:solidFill>
            <a:miter lim="800000"/>
            <a:headEnd/>
            <a:tailEnd/>
          </a:ln>
          <a:effectLst/>
          <a:extLst>
            <a:ext uri="{909E8E84-426E-40DD-AFC4-6F175D3DCCD1}">
              <a14:hiddenFill xmlns:a14="http://schemas.microsoft.com/office/drawing/2010/main">
                <a:solidFill>
                  <a:srgbClr val="006600"/>
                </a:solidFill>
              </a14:hiddenFill>
            </a:ext>
            <a:ext uri="{AF507438-7753-43E0-B8FC-AC1667EBCBE1}">
              <a14:hiddenEffects xmlns:a14="http://schemas.microsoft.com/office/drawing/2010/main">
                <a:effectLst>
                  <a:outerShdw sy="50000" rotWithShape="0">
                    <a:srgbClr val="808080">
                      <a:alpha val="50000"/>
                    </a:srgbClr>
                  </a:outerShdw>
                </a:effectLst>
              </a14:hiddenEffects>
            </a:ext>
          </a:extLst>
        </p:spPr>
        <p:txBody>
          <a:bodyPr wrap="none" anchor="ctr">
            <a:spAutoFit/>
          </a:bodyPr>
          <a:lstStyle/>
          <a:p>
            <a:pPr algn="ctr" eaLnBrk="0" hangingPunct="0">
              <a:spcBef>
                <a:spcPct val="0"/>
              </a:spcBef>
            </a:pPr>
            <a:r>
              <a:rPr lang="en-US" altLang="zh-CN" sz="2000" i="1">
                <a:solidFill>
                  <a:srgbClr val="006600"/>
                </a:solidFill>
                <a:latin typeface="Arial" panose="020B0604020202020204" pitchFamily="34" charset="0"/>
                <a:ea typeface="宋体" panose="02010600030101010101" pitchFamily="2" charset="-122"/>
              </a:rPr>
              <a:t>E</a:t>
            </a:r>
            <a:r>
              <a:rPr lang="el-GR" altLang="zh-CN" sz="2000" i="1">
                <a:solidFill>
                  <a:srgbClr val="006600"/>
                </a:solidFill>
                <a:latin typeface="Arial" panose="020B0604020202020204" pitchFamily="34" charset="0"/>
                <a:ea typeface="宋体" panose="02010600030101010101" pitchFamily="2" charset="-122"/>
                <a:cs typeface="Arial" panose="020B0604020202020204" pitchFamily="34" charset="0"/>
              </a:rPr>
              <a:t>΄</a:t>
            </a:r>
            <a:endParaRPr lang="en-US" altLang="zh-CN" sz="2000" i="1">
              <a:solidFill>
                <a:srgbClr val="006600"/>
              </a:solidFill>
              <a:latin typeface="Arial" panose="020B0604020202020204" pitchFamily="34" charset="0"/>
              <a:ea typeface="宋体" panose="02010600030101010101" pitchFamily="2" charset="-122"/>
              <a:cs typeface="Arial" panose="020B0604020202020204" pitchFamily="34" charset="0"/>
            </a:endParaRPr>
          </a:p>
        </p:txBody>
      </p:sp>
      <p:grpSp>
        <p:nvGrpSpPr>
          <p:cNvPr id="89190" name="Group 102">
            <a:extLst>
              <a:ext uri="{FF2B5EF4-FFF2-40B4-BE49-F238E27FC236}">
                <a16:creationId xmlns:a16="http://schemas.microsoft.com/office/drawing/2014/main" id="{5DAB5170-5905-445F-840D-F5470E5FC7D3}"/>
              </a:ext>
            </a:extLst>
          </p:cNvPr>
          <p:cNvGrpSpPr>
            <a:grpSpLocks/>
          </p:cNvGrpSpPr>
          <p:nvPr/>
        </p:nvGrpSpPr>
        <p:grpSpPr bwMode="auto">
          <a:xfrm>
            <a:off x="1187450" y="2060575"/>
            <a:ext cx="720725" cy="2305050"/>
            <a:chOff x="748" y="1298"/>
            <a:chExt cx="454" cy="1361"/>
          </a:xfrm>
        </p:grpSpPr>
        <p:sp>
          <p:nvSpPr>
            <p:cNvPr id="89143" name="Line 55">
              <a:extLst>
                <a:ext uri="{FF2B5EF4-FFF2-40B4-BE49-F238E27FC236}">
                  <a16:creationId xmlns:a16="http://schemas.microsoft.com/office/drawing/2014/main" id="{BB22BCB7-9BCD-4B88-B3D1-FA2E35A71A93}"/>
                </a:ext>
              </a:extLst>
            </p:cNvPr>
            <p:cNvSpPr>
              <a:spLocks noChangeShapeType="1"/>
            </p:cNvSpPr>
            <p:nvPr/>
          </p:nvSpPr>
          <p:spPr bwMode="auto">
            <a:xfrm>
              <a:off x="975" y="1298"/>
              <a:ext cx="0" cy="1361"/>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sy="50000" rotWithShape="0">
                      <a:srgbClr val="808080">
                        <a:alpha val="50000"/>
                      </a:srgbClr>
                    </a:outerShdw>
                  </a:effectLst>
                </a14:hiddenEffects>
              </a:ext>
            </a:extLst>
          </p:spPr>
          <p:txBody>
            <a:bodyPr anchor="ctr">
              <a:spAutoFit/>
            </a:bodyPr>
            <a:lstStyle/>
            <a:p>
              <a:endParaRPr lang="zh-CN" altLang="en-US"/>
            </a:p>
          </p:txBody>
        </p:sp>
        <p:sp>
          <p:nvSpPr>
            <p:cNvPr id="89144" name="Line 56">
              <a:extLst>
                <a:ext uri="{FF2B5EF4-FFF2-40B4-BE49-F238E27FC236}">
                  <a16:creationId xmlns:a16="http://schemas.microsoft.com/office/drawing/2014/main" id="{DF59F0A4-4F94-4DA3-82B5-60C654A79367}"/>
                </a:ext>
              </a:extLst>
            </p:cNvPr>
            <p:cNvSpPr>
              <a:spLocks noChangeShapeType="1"/>
            </p:cNvSpPr>
            <p:nvPr/>
          </p:nvSpPr>
          <p:spPr bwMode="auto">
            <a:xfrm>
              <a:off x="975" y="1298"/>
              <a:ext cx="227" cy="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sy="50000" rotWithShape="0">
                      <a:srgbClr val="808080">
                        <a:alpha val="50000"/>
                      </a:srgbClr>
                    </a:outerShdw>
                  </a:effectLst>
                </a14:hiddenEffects>
              </a:ext>
            </a:extLst>
          </p:spPr>
          <p:txBody>
            <a:bodyPr wrap="none" anchor="ctr">
              <a:spAutoFit/>
            </a:bodyPr>
            <a:lstStyle/>
            <a:p>
              <a:endParaRPr lang="zh-CN" altLang="en-US"/>
            </a:p>
          </p:txBody>
        </p:sp>
        <p:sp>
          <p:nvSpPr>
            <p:cNvPr id="89145" name="Line 57">
              <a:extLst>
                <a:ext uri="{FF2B5EF4-FFF2-40B4-BE49-F238E27FC236}">
                  <a16:creationId xmlns:a16="http://schemas.microsoft.com/office/drawing/2014/main" id="{1DED7B73-B595-4E12-AE90-7629C984AF55}"/>
                </a:ext>
              </a:extLst>
            </p:cNvPr>
            <p:cNvSpPr>
              <a:spLocks noChangeShapeType="1"/>
            </p:cNvSpPr>
            <p:nvPr/>
          </p:nvSpPr>
          <p:spPr bwMode="auto">
            <a:xfrm>
              <a:off x="975" y="2659"/>
              <a:ext cx="227" cy="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sy="50000" rotWithShape="0">
                      <a:srgbClr val="808080">
                        <a:alpha val="50000"/>
                      </a:srgbClr>
                    </a:outerShdw>
                  </a:effectLst>
                </a14:hiddenEffects>
              </a:ext>
            </a:extLst>
          </p:spPr>
          <p:txBody>
            <a:bodyPr wrap="none" anchor="ctr">
              <a:spAutoFit/>
            </a:bodyPr>
            <a:lstStyle/>
            <a:p>
              <a:endParaRPr lang="zh-CN" altLang="en-US"/>
            </a:p>
          </p:txBody>
        </p:sp>
        <p:sp>
          <p:nvSpPr>
            <p:cNvPr id="89149" name="Line 61">
              <a:extLst>
                <a:ext uri="{FF2B5EF4-FFF2-40B4-BE49-F238E27FC236}">
                  <a16:creationId xmlns:a16="http://schemas.microsoft.com/office/drawing/2014/main" id="{12A8F251-B59D-4DCB-BD08-31AB6A9D0FA7}"/>
                </a:ext>
              </a:extLst>
            </p:cNvPr>
            <p:cNvSpPr>
              <a:spLocks noChangeShapeType="1"/>
            </p:cNvSpPr>
            <p:nvPr/>
          </p:nvSpPr>
          <p:spPr bwMode="auto">
            <a:xfrm>
              <a:off x="748" y="1887"/>
              <a:ext cx="227" cy="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sy="50000" rotWithShape="0">
                      <a:srgbClr val="808080">
                        <a:alpha val="50000"/>
                      </a:srgbClr>
                    </a:outerShdw>
                  </a:effectLst>
                </a14:hiddenEffects>
              </a:ext>
            </a:extLst>
          </p:spPr>
          <p:txBody>
            <a:bodyPr wrap="none" anchor="ctr">
              <a:spAutoFit/>
            </a:bodyPr>
            <a:lstStyle/>
            <a:p>
              <a:endParaRPr lang="zh-CN" altLang="en-US"/>
            </a:p>
          </p:txBody>
        </p:sp>
      </p:grpSp>
      <p:grpSp>
        <p:nvGrpSpPr>
          <p:cNvPr id="89191" name="Group 103">
            <a:extLst>
              <a:ext uri="{FF2B5EF4-FFF2-40B4-BE49-F238E27FC236}">
                <a16:creationId xmlns:a16="http://schemas.microsoft.com/office/drawing/2014/main" id="{C38693B1-A1F9-4457-8D11-1D014423504D}"/>
              </a:ext>
            </a:extLst>
          </p:cNvPr>
          <p:cNvGrpSpPr>
            <a:grpSpLocks/>
          </p:cNvGrpSpPr>
          <p:nvPr/>
        </p:nvGrpSpPr>
        <p:grpSpPr bwMode="auto">
          <a:xfrm>
            <a:off x="2339975" y="1628775"/>
            <a:ext cx="792163" cy="1152525"/>
            <a:chOff x="1474" y="1026"/>
            <a:chExt cx="499" cy="726"/>
          </a:xfrm>
        </p:grpSpPr>
        <p:sp>
          <p:nvSpPr>
            <p:cNvPr id="89148" name="Line 60">
              <a:extLst>
                <a:ext uri="{FF2B5EF4-FFF2-40B4-BE49-F238E27FC236}">
                  <a16:creationId xmlns:a16="http://schemas.microsoft.com/office/drawing/2014/main" id="{19B835D3-8218-4C3B-A017-F5A214BFA4C9}"/>
                </a:ext>
              </a:extLst>
            </p:cNvPr>
            <p:cNvSpPr>
              <a:spLocks noChangeShapeType="1"/>
            </p:cNvSpPr>
            <p:nvPr/>
          </p:nvSpPr>
          <p:spPr bwMode="auto">
            <a:xfrm>
              <a:off x="1474" y="1298"/>
              <a:ext cx="272" cy="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sy="50000" rotWithShape="0">
                      <a:srgbClr val="808080">
                        <a:alpha val="50000"/>
                      </a:srgbClr>
                    </a:outerShdw>
                  </a:effectLst>
                </a14:hiddenEffects>
              </a:ext>
            </a:extLst>
          </p:spPr>
          <p:txBody>
            <a:bodyPr anchor="ctr">
              <a:spAutoFit/>
            </a:bodyPr>
            <a:lstStyle/>
            <a:p>
              <a:endParaRPr lang="zh-CN" altLang="en-US"/>
            </a:p>
          </p:txBody>
        </p:sp>
        <p:sp>
          <p:nvSpPr>
            <p:cNvPr id="89152" name="Line 64">
              <a:extLst>
                <a:ext uri="{FF2B5EF4-FFF2-40B4-BE49-F238E27FC236}">
                  <a16:creationId xmlns:a16="http://schemas.microsoft.com/office/drawing/2014/main" id="{C3995ECC-04D6-4217-AC30-A448B2CE241F}"/>
                </a:ext>
              </a:extLst>
            </p:cNvPr>
            <p:cNvSpPr>
              <a:spLocks noChangeShapeType="1"/>
            </p:cNvSpPr>
            <p:nvPr/>
          </p:nvSpPr>
          <p:spPr bwMode="auto">
            <a:xfrm>
              <a:off x="1746" y="1026"/>
              <a:ext cx="0" cy="726"/>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sy="50000" rotWithShape="0">
                      <a:srgbClr val="808080">
                        <a:alpha val="50000"/>
                      </a:srgbClr>
                    </a:outerShdw>
                  </a:effectLst>
                </a14:hiddenEffects>
              </a:ext>
            </a:extLst>
          </p:spPr>
          <p:txBody>
            <a:bodyPr anchor="ctr">
              <a:spAutoFit/>
            </a:bodyPr>
            <a:lstStyle/>
            <a:p>
              <a:endParaRPr lang="zh-CN" altLang="en-US"/>
            </a:p>
          </p:txBody>
        </p:sp>
        <p:sp>
          <p:nvSpPr>
            <p:cNvPr id="89155" name="Line 67">
              <a:extLst>
                <a:ext uri="{FF2B5EF4-FFF2-40B4-BE49-F238E27FC236}">
                  <a16:creationId xmlns:a16="http://schemas.microsoft.com/office/drawing/2014/main" id="{3B6A5DF0-C922-4FEB-945A-DB017876D042}"/>
                </a:ext>
              </a:extLst>
            </p:cNvPr>
            <p:cNvSpPr>
              <a:spLocks noChangeShapeType="1"/>
            </p:cNvSpPr>
            <p:nvPr/>
          </p:nvSpPr>
          <p:spPr bwMode="auto">
            <a:xfrm>
              <a:off x="1746" y="1752"/>
              <a:ext cx="227" cy="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sy="50000" rotWithShape="0">
                      <a:srgbClr val="808080">
                        <a:alpha val="50000"/>
                      </a:srgbClr>
                    </a:outerShdw>
                  </a:effectLst>
                </a14:hiddenEffects>
              </a:ext>
            </a:extLst>
          </p:spPr>
          <p:txBody>
            <a:bodyPr wrap="none" anchor="ctr">
              <a:spAutoFit/>
            </a:bodyPr>
            <a:lstStyle/>
            <a:p>
              <a:endParaRPr lang="zh-CN" altLang="en-US"/>
            </a:p>
          </p:txBody>
        </p:sp>
        <p:sp>
          <p:nvSpPr>
            <p:cNvPr id="89156" name="Line 68">
              <a:extLst>
                <a:ext uri="{FF2B5EF4-FFF2-40B4-BE49-F238E27FC236}">
                  <a16:creationId xmlns:a16="http://schemas.microsoft.com/office/drawing/2014/main" id="{674AE1A3-405E-4DDF-BBE9-4C63E84F0B2A}"/>
                </a:ext>
              </a:extLst>
            </p:cNvPr>
            <p:cNvSpPr>
              <a:spLocks noChangeShapeType="1"/>
            </p:cNvSpPr>
            <p:nvPr/>
          </p:nvSpPr>
          <p:spPr bwMode="auto">
            <a:xfrm>
              <a:off x="1746" y="1026"/>
              <a:ext cx="227" cy="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sy="50000" rotWithShape="0">
                      <a:srgbClr val="808080">
                        <a:alpha val="50000"/>
                      </a:srgbClr>
                    </a:outerShdw>
                  </a:effectLst>
                </a14:hiddenEffects>
              </a:ext>
            </a:extLst>
          </p:spPr>
          <p:txBody>
            <a:bodyPr wrap="none" anchor="ctr">
              <a:spAutoFit/>
            </a:bodyPr>
            <a:lstStyle/>
            <a:p>
              <a:endParaRPr lang="zh-CN" altLang="en-US"/>
            </a:p>
          </p:txBody>
        </p:sp>
      </p:grpSp>
      <p:sp>
        <p:nvSpPr>
          <p:cNvPr id="89158" name="Rectangle 70">
            <a:extLst>
              <a:ext uri="{FF2B5EF4-FFF2-40B4-BE49-F238E27FC236}">
                <a16:creationId xmlns:a16="http://schemas.microsoft.com/office/drawing/2014/main" id="{2E598D85-C430-4936-801F-7D2EEE907E10}"/>
              </a:ext>
            </a:extLst>
          </p:cNvPr>
          <p:cNvSpPr>
            <a:spLocks noChangeArrowheads="1"/>
          </p:cNvSpPr>
          <p:nvPr/>
        </p:nvSpPr>
        <p:spPr bwMode="auto">
          <a:xfrm>
            <a:off x="3138488" y="1412875"/>
            <a:ext cx="349250" cy="406400"/>
          </a:xfrm>
          <a:prstGeom prst="rect">
            <a:avLst/>
          </a:prstGeom>
          <a:noFill/>
          <a:ln w="9525" algn="ctr">
            <a:solidFill>
              <a:srgbClr val="006600"/>
            </a:solidFill>
            <a:miter lim="800000"/>
            <a:headEnd/>
            <a:tailEnd/>
          </a:ln>
          <a:effectLst/>
          <a:extLst>
            <a:ext uri="{909E8E84-426E-40DD-AFC4-6F175D3DCCD1}">
              <a14:hiddenFill xmlns:a14="http://schemas.microsoft.com/office/drawing/2010/main">
                <a:solidFill>
                  <a:srgbClr val="006600"/>
                </a:solidFill>
              </a14:hiddenFill>
            </a:ext>
            <a:ext uri="{AF507438-7753-43E0-B8FC-AC1667EBCBE1}">
              <a14:hiddenEffects xmlns:a14="http://schemas.microsoft.com/office/drawing/2010/main">
                <a:effectLst>
                  <a:outerShdw sy="50000" rotWithShape="0">
                    <a:srgbClr val="808080">
                      <a:alpha val="50000"/>
                    </a:srgbClr>
                  </a:outerShdw>
                </a:effectLst>
              </a14:hiddenEffects>
            </a:ext>
          </a:extLst>
        </p:spPr>
        <p:txBody>
          <a:bodyPr wrap="none" anchor="ctr">
            <a:spAutoFit/>
          </a:bodyPr>
          <a:lstStyle/>
          <a:p>
            <a:pPr algn="ctr" eaLnBrk="0" hangingPunct="0">
              <a:spcBef>
                <a:spcPct val="0"/>
              </a:spcBef>
            </a:pPr>
            <a:r>
              <a:rPr lang="en-US" altLang="zh-CN" sz="2000" i="1">
                <a:solidFill>
                  <a:srgbClr val="006600"/>
                </a:solidFill>
                <a:latin typeface="Arial" panose="020B0604020202020204" pitchFamily="34" charset="0"/>
                <a:ea typeface="宋体" panose="02010600030101010101" pitchFamily="2" charset="-122"/>
              </a:rPr>
              <a:t>F</a:t>
            </a:r>
          </a:p>
        </p:txBody>
      </p:sp>
      <p:sp>
        <p:nvSpPr>
          <p:cNvPr id="89159" name="Rectangle 71">
            <a:extLst>
              <a:ext uri="{FF2B5EF4-FFF2-40B4-BE49-F238E27FC236}">
                <a16:creationId xmlns:a16="http://schemas.microsoft.com/office/drawing/2014/main" id="{A490F7D0-6060-489F-BA6D-ED7A17342020}"/>
              </a:ext>
            </a:extLst>
          </p:cNvPr>
          <p:cNvSpPr>
            <a:spLocks noChangeArrowheads="1"/>
          </p:cNvSpPr>
          <p:nvPr/>
        </p:nvSpPr>
        <p:spPr bwMode="auto">
          <a:xfrm>
            <a:off x="3128963" y="2590800"/>
            <a:ext cx="433387" cy="406400"/>
          </a:xfrm>
          <a:prstGeom prst="rect">
            <a:avLst/>
          </a:prstGeom>
          <a:noFill/>
          <a:ln w="9525" algn="ctr">
            <a:solidFill>
              <a:srgbClr val="006600"/>
            </a:solidFill>
            <a:miter lim="800000"/>
            <a:headEnd/>
            <a:tailEnd/>
          </a:ln>
          <a:effectLst/>
          <a:extLst>
            <a:ext uri="{909E8E84-426E-40DD-AFC4-6F175D3DCCD1}">
              <a14:hiddenFill xmlns:a14="http://schemas.microsoft.com/office/drawing/2010/main">
                <a:solidFill>
                  <a:srgbClr val="006600"/>
                </a:solidFill>
              </a14:hiddenFill>
            </a:ext>
            <a:ext uri="{AF507438-7753-43E0-B8FC-AC1667EBCBE1}">
              <a14:hiddenEffects xmlns:a14="http://schemas.microsoft.com/office/drawing/2010/main">
                <a:effectLst>
                  <a:outerShdw sy="50000" rotWithShape="0">
                    <a:srgbClr val="808080">
                      <a:alpha val="50000"/>
                    </a:srgbClr>
                  </a:outerShdw>
                </a:effectLst>
              </a14:hiddenEffects>
            </a:ext>
          </a:extLst>
        </p:spPr>
        <p:txBody>
          <a:bodyPr wrap="none" anchor="ctr">
            <a:spAutoFit/>
          </a:bodyPr>
          <a:lstStyle/>
          <a:p>
            <a:pPr algn="ctr" eaLnBrk="0" hangingPunct="0">
              <a:spcBef>
                <a:spcPct val="0"/>
              </a:spcBef>
            </a:pPr>
            <a:r>
              <a:rPr lang="en-US" altLang="zh-CN" sz="2000" i="1">
                <a:solidFill>
                  <a:srgbClr val="006600"/>
                </a:solidFill>
                <a:latin typeface="Arial" panose="020B0604020202020204" pitchFamily="34" charset="0"/>
                <a:ea typeface="宋体" panose="02010600030101010101" pitchFamily="2" charset="-122"/>
              </a:rPr>
              <a:t>T</a:t>
            </a:r>
            <a:r>
              <a:rPr lang="el-GR" altLang="zh-CN" sz="2000" i="1">
                <a:solidFill>
                  <a:srgbClr val="006600"/>
                </a:solidFill>
                <a:latin typeface="Arial" panose="020B0604020202020204" pitchFamily="34" charset="0"/>
                <a:ea typeface="宋体" panose="02010600030101010101" pitchFamily="2" charset="-122"/>
                <a:cs typeface="Arial" panose="020B0604020202020204" pitchFamily="34" charset="0"/>
              </a:rPr>
              <a:t>΄</a:t>
            </a:r>
          </a:p>
        </p:txBody>
      </p:sp>
      <p:sp>
        <p:nvSpPr>
          <p:cNvPr id="89178" name="Line 90">
            <a:extLst>
              <a:ext uri="{FF2B5EF4-FFF2-40B4-BE49-F238E27FC236}">
                <a16:creationId xmlns:a16="http://schemas.microsoft.com/office/drawing/2014/main" id="{1144173C-0856-4F3D-9133-D022B64D3076}"/>
              </a:ext>
            </a:extLst>
          </p:cNvPr>
          <p:cNvSpPr>
            <a:spLocks noChangeShapeType="1"/>
          </p:cNvSpPr>
          <p:nvPr/>
        </p:nvSpPr>
        <p:spPr bwMode="auto">
          <a:xfrm>
            <a:off x="3492500" y="1628775"/>
            <a:ext cx="360363" cy="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sy="50000" rotWithShape="0">
                    <a:srgbClr val="808080">
                      <a:alpha val="50000"/>
                    </a:srgbClr>
                  </a:outerShdw>
                </a:effectLst>
              </a14:hiddenEffects>
            </a:ext>
          </a:extLst>
        </p:spPr>
        <p:txBody>
          <a:bodyPr wrap="none" anchor="ctr">
            <a:spAutoFit/>
          </a:bodyPr>
          <a:lstStyle/>
          <a:p>
            <a:endParaRPr lang="zh-CN" altLang="en-US"/>
          </a:p>
        </p:txBody>
      </p:sp>
      <p:sp>
        <p:nvSpPr>
          <p:cNvPr id="89180" name="Line 92">
            <a:extLst>
              <a:ext uri="{FF2B5EF4-FFF2-40B4-BE49-F238E27FC236}">
                <a16:creationId xmlns:a16="http://schemas.microsoft.com/office/drawing/2014/main" id="{9BFD8E22-522F-42D0-8E2C-9ACBB8A9E188}"/>
              </a:ext>
            </a:extLst>
          </p:cNvPr>
          <p:cNvSpPr>
            <a:spLocks noChangeShapeType="1"/>
          </p:cNvSpPr>
          <p:nvPr/>
        </p:nvSpPr>
        <p:spPr bwMode="auto">
          <a:xfrm>
            <a:off x="3595688" y="2806700"/>
            <a:ext cx="360362" cy="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sy="50000" rotWithShape="0">
                    <a:srgbClr val="808080">
                      <a:alpha val="50000"/>
                    </a:srgbClr>
                  </a:outerShdw>
                </a:effectLst>
              </a14:hiddenEffects>
            </a:ext>
          </a:extLst>
        </p:spPr>
        <p:txBody>
          <a:bodyPr wrap="none" anchor="ctr">
            <a:spAutoFit/>
          </a:bodyPr>
          <a:lstStyle/>
          <a:p>
            <a:endParaRPr lang="zh-CN" altLang="en-US"/>
          </a:p>
        </p:txBody>
      </p:sp>
      <p:sp>
        <p:nvSpPr>
          <p:cNvPr id="89181" name="Rectangle 93">
            <a:extLst>
              <a:ext uri="{FF2B5EF4-FFF2-40B4-BE49-F238E27FC236}">
                <a16:creationId xmlns:a16="http://schemas.microsoft.com/office/drawing/2014/main" id="{FC3F8BBF-85DD-4718-9BB2-948739A34B9A}"/>
              </a:ext>
            </a:extLst>
          </p:cNvPr>
          <p:cNvSpPr>
            <a:spLocks noChangeArrowheads="1"/>
          </p:cNvSpPr>
          <p:nvPr/>
        </p:nvSpPr>
        <p:spPr bwMode="auto">
          <a:xfrm>
            <a:off x="3879850" y="1365250"/>
            <a:ext cx="404813" cy="406400"/>
          </a:xfrm>
          <a:prstGeom prst="rect">
            <a:avLst/>
          </a:prstGeom>
          <a:noFill/>
          <a:ln w="9525" algn="ctr">
            <a:solidFill>
              <a:srgbClr val="006600"/>
            </a:solidFill>
            <a:miter lim="800000"/>
            <a:headEnd/>
            <a:tailEnd/>
          </a:ln>
          <a:effectLst/>
          <a:extLst>
            <a:ext uri="{909E8E84-426E-40DD-AFC4-6F175D3DCCD1}">
              <a14:hiddenFill xmlns:a14="http://schemas.microsoft.com/office/drawing/2010/main">
                <a:solidFill>
                  <a:srgbClr val="006600"/>
                </a:solidFill>
              </a14:hiddenFill>
            </a:ext>
            <a:ext uri="{AF507438-7753-43E0-B8FC-AC1667EBCBE1}">
              <a14:hiddenEffects xmlns:a14="http://schemas.microsoft.com/office/drawing/2010/main">
                <a:effectLst>
                  <a:outerShdw sy="50000" rotWithShape="0">
                    <a:srgbClr val="808080">
                      <a:alpha val="50000"/>
                    </a:srgbClr>
                  </a:outerShdw>
                </a:effectLst>
              </a14:hiddenEffects>
            </a:ext>
          </a:extLst>
        </p:spPr>
        <p:txBody>
          <a:bodyPr wrap="none" anchor="ctr">
            <a:spAutoFit/>
          </a:bodyPr>
          <a:lstStyle/>
          <a:p>
            <a:pPr algn="ctr" eaLnBrk="0" hangingPunct="0">
              <a:spcBef>
                <a:spcPct val="0"/>
              </a:spcBef>
            </a:pPr>
            <a:r>
              <a:rPr lang="en-US" altLang="zh-CN" sz="2000" i="1">
                <a:solidFill>
                  <a:schemeClr val="accent3">
                    <a:lumMod val="50000"/>
                  </a:schemeClr>
                </a:solidFill>
                <a:latin typeface="宋体" panose="02010600030101010101" pitchFamily="2" charset="-122"/>
                <a:ea typeface="宋体" panose="02010600030101010101" pitchFamily="2" charset="-122"/>
              </a:rPr>
              <a:t>i</a:t>
            </a:r>
            <a:r>
              <a:rPr lang="en-US" altLang="zh-CN" sz="2000" i="1" baseline="-25000">
                <a:solidFill>
                  <a:schemeClr val="accent3">
                    <a:lumMod val="50000"/>
                  </a:schemeClr>
                </a:solidFill>
                <a:latin typeface="宋体" panose="02010600030101010101" pitchFamily="2" charset="-122"/>
                <a:ea typeface="宋体" panose="02010600030101010101" pitchFamily="2" charset="-122"/>
              </a:rPr>
              <a:t>1</a:t>
            </a:r>
          </a:p>
        </p:txBody>
      </p:sp>
      <p:sp>
        <p:nvSpPr>
          <p:cNvPr id="89182" name="Rectangle 94">
            <a:extLst>
              <a:ext uri="{FF2B5EF4-FFF2-40B4-BE49-F238E27FC236}">
                <a16:creationId xmlns:a16="http://schemas.microsoft.com/office/drawing/2014/main" id="{3FA99DE7-AD38-487A-A904-12074314DF60}"/>
              </a:ext>
            </a:extLst>
          </p:cNvPr>
          <p:cNvSpPr>
            <a:spLocks noChangeArrowheads="1"/>
          </p:cNvSpPr>
          <p:nvPr/>
        </p:nvSpPr>
        <p:spPr bwMode="auto">
          <a:xfrm>
            <a:off x="3956050" y="2590800"/>
            <a:ext cx="400050" cy="406400"/>
          </a:xfrm>
          <a:prstGeom prst="rect">
            <a:avLst/>
          </a:prstGeom>
          <a:noFill/>
          <a:ln w="9525" algn="ctr">
            <a:solidFill>
              <a:srgbClr val="006600"/>
            </a:solidFill>
            <a:miter lim="800000"/>
            <a:headEnd/>
            <a:tailEnd/>
          </a:ln>
          <a:effectLst/>
          <a:extLst>
            <a:ext uri="{909E8E84-426E-40DD-AFC4-6F175D3DCCD1}">
              <a14:hiddenFill xmlns:a14="http://schemas.microsoft.com/office/drawing/2010/main">
                <a:solidFill>
                  <a:srgbClr val="006600"/>
                </a:solidFill>
              </a14:hiddenFill>
            </a:ext>
            <a:ext uri="{AF507438-7753-43E0-B8FC-AC1667EBCBE1}">
              <a14:hiddenEffects xmlns:a14="http://schemas.microsoft.com/office/drawing/2010/main">
                <a:effectLst>
                  <a:outerShdw sy="50000" rotWithShape="0">
                    <a:srgbClr val="808080">
                      <a:alpha val="50000"/>
                    </a:srgbClr>
                  </a:outerShdw>
                </a:effectLst>
              </a14:hiddenEffects>
            </a:ext>
          </a:extLst>
        </p:spPr>
        <p:txBody>
          <a:bodyPr anchor="ctr">
            <a:spAutoFit/>
          </a:bodyPr>
          <a:lstStyle/>
          <a:p>
            <a:pPr algn="ctr" eaLnBrk="0" hangingPunct="0">
              <a:spcBef>
                <a:spcPct val="0"/>
              </a:spcBef>
            </a:pPr>
            <a:r>
              <a:rPr lang="el-GR" altLang="zh-CN" sz="2000" i="1" dirty="0">
                <a:solidFill>
                  <a:schemeClr val="accent3">
                    <a:lumMod val="50000"/>
                  </a:schemeClr>
                </a:solidFill>
                <a:latin typeface="Arial" panose="020B0604020202020204" pitchFamily="34" charset="0"/>
                <a:ea typeface="宋体" panose="02010600030101010101" pitchFamily="2" charset="-122"/>
                <a:cs typeface="Arial" panose="020B0604020202020204" pitchFamily="34" charset="0"/>
              </a:rPr>
              <a:t>ε</a:t>
            </a:r>
          </a:p>
        </p:txBody>
      </p:sp>
      <p:sp>
        <p:nvSpPr>
          <p:cNvPr id="89198" name="AutoShape 110">
            <a:extLst>
              <a:ext uri="{FF2B5EF4-FFF2-40B4-BE49-F238E27FC236}">
                <a16:creationId xmlns:a16="http://schemas.microsoft.com/office/drawing/2014/main" id="{4274A69A-1770-413E-ACE8-5C0167B89D72}"/>
              </a:ext>
            </a:extLst>
          </p:cNvPr>
          <p:cNvSpPr>
            <a:spLocks noChangeArrowheads="1"/>
          </p:cNvSpPr>
          <p:nvPr/>
        </p:nvSpPr>
        <p:spPr bwMode="auto">
          <a:xfrm>
            <a:off x="754063" y="1196975"/>
            <a:ext cx="73025" cy="215900"/>
          </a:xfrm>
          <a:prstGeom prst="upArrow">
            <a:avLst>
              <a:gd name="adj1" fmla="val 50000"/>
              <a:gd name="adj2" fmla="val 73913"/>
            </a:avLst>
          </a:prstGeom>
          <a:solidFill>
            <a:srgbClr val="CC3300"/>
          </a:solidFill>
          <a:ln w="9525" algn="ctr">
            <a:solidFill>
              <a:srgbClr val="CC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89203" name="Text Box 115">
            <a:extLst>
              <a:ext uri="{FF2B5EF4-FFF2-40B4-BE49-F238E27FC236}">
                <a16:creationId xmlns:a16="http://schemas.microsoft.com/office/drawing/2014/main" id="{25D08E82-06E3-4187-AF14-C768B2DC3A9B}"/>
              </a:ext>
            </a:extLst>
          </p:cNvPr>
          <p:cNvSpPr txBox="1">
            <a:spLocks noChangeArrowheads="1"/>
          </p:cNvSpPr>
          <p:nvPr/>
        </p:nvSpPr>
        <p:spPr bwMode="auto">
          <a:xfrm>
            <a:off x="6443663" y="765175"/>
            <a:ext cx="2232025" cy="2246769"/>
          </a:xfrm>
          <a:prstGeom prst="rect">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solidFill>
                  <a:srgbClr val="FFFF99"/>
                </a:solidFill>
                <a:latin typeface="宋体" panose="02010600030101010101" pitchFamily="2" charset="-122"/>
                <a:ea typeface="宋体" panose="02010600030101010101" pitchFamily="2" charset="-122"/>
              </a:rPr>
              <a:t>PROCEDURE E;</a:t>
            </a:r>
          </a:p>
          <a:p>
            <a:r>
              <a:rPr lang="en-US" altLang="zh-CN">
                <a:solidFill>
                  <a:srgbClr val="FFFF99"/>
                </a:solidFill>
                <a:latin typeface="宋体" panose="02010600030101010101" pitchFamily="2" charset="-122"/>
                <a:ea typeface="宋体" panose="02010600030101010101" pitchFamily="2" charset="-122"/>
              </a:rPr>
              <a:t>BEGIN</a:t>
            </a:r>
          </a:p>
          <a:p>
            <a:r>
              <a:rPr lang="en-US" altLang="zh-CN">
                <a:solidFill>
                  <a:srgbClr val="FFFF99"/>
                </a:solidFill>
                <a:latin typeface="宋体" panose="02010600030101010101" pitchFamily="2" charset="-122"/>
                <a:ea typeface="宋体" panose="02010600030101010101" pitchFamily="2" charset="-122"/>
              </a:rPr>
              <a:t>  T;E</a:t>
            </a:r>
            <a:r>
              <a:rPr lang="en-US" altLang="zh-CN" i="1">
                <a:solidFill>
                  <a:srgbClr val="FFFF99"/>
                </a:solidFill>
                <a:latin typeface="宋体" panose="02010600030101010101" pitchFamily="2" charset="-122"/>
                <a:ea typeface="宋体" panose="02010600030101010101" pitchFamily="2" charset="-122"/>
              </a:rPr>
              <a:t>′</a:t>
            </a:r>
          </a:p>
          <a:p>
            <a:r>
              <a:rPr lang="en-US" altLang="zh-CN" i="1">
                <a:solidFill>
                  <a:srgbClr val="FFFF99"/>
                </a:solidFill>
                <a:latin typeface="宋体" panose="02010600030101010101" pitchFamily="2" charset="-122"/>
                <a:ea typeface="宋体" panose="02010600030101010101" pitchFamily="2" charset="-122"/>
              </a:rPr>
              <a:t>END;</a:t>
            </a:r>
          </a:p>
        </p:txBody>
      </p:sp>
      <p:sp>
        <p:nvSpPr>
          <p:cNvPr id="89204" name="Text Box 116">
            <a:extLst>
              <a:ext uri="{FF2B5EF4-FFF2-40B4-BE49-F238E27FC236}">
                <a16:creationId xmlns:a16="http://schemas.microsoft.com/office/drawing/2014/main" id="{A1B8562B-5E86-46B3-A5C9-06100092A55D}"/>
              </a:ext>
            </a:extLst>
          </p:cNvPr>
          <p:cNvSpPr txBox="1">
            <a:spLocks noChangeArrowheads="1"/>
          </p:cNvSpPr>
          <p:nvPr/>
        </p:nvSpPr>
        <p:spPr bwMode="auto">
          <a:xfrm>
            <a:off x="6443663" y="765175"/>
            <a:ext cx="2232025" cy="2246769"/>
          </a:xfrm>
          <a:prstGeom prst="rect">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solidFill>
                  <a:srgbClr val="FFFF99"/>
                </a:solidFill>
                <a:latin typeface="宋体" panose="02010600030101010101" pitchFamily="2" charset="-122"/>
                <a:ea typeface="宋体" panose="02010600030101010101" pitchFamily="2" charset="-122"/>
              </a:rPr>
              <a:t>PROCEDURE T;</a:t>
            </a:r>
          </a:p>
          <a:p>
            <a:r>
              <a:rPr lang="en-US" altLang="zh-CN">
                <a:solidFill>
                  <a:srgbClr val="FFFF99"/>
                </a:solidFill>
                <a:latin typeface="宋体" panose="02010600030101010101" pitchFamily="2" charset="-122"/>
                <a:ea typeface="宋体" panose="02010600030101010101" pitchFamily="2" charset="-122"/>
              </a:rPr>
              <a:t>BEGIN</a:t>
            </a:r>
          </a:p>
          <a:p>
            <a:r>
              <a:rPr lang="en-US" altLang="zh-CN">
                <a:solidFill>
                  <a:srgbClr val="FFFF99"/>
                </a:solidFill>
                <a:latin typeface="宋体" panose="02010600030101010101" pitchFamily="2" charset="-122"/>
                <a:ea typeface="宋体" panose="02010600030101010101" pitchFamily="2" charset="-122"/>
              </a:rPr>
              <a:t>  F;T</a:t>
            </a:r>
            <a:r>
              <a:rPr lang="en-US" altLang="zh-CN" i="1">
                <a:solidFill>
                  <a:srgbClr val="FFFF99"/>
                </a:solidFill>
                <a:latin typeface="宋体" panose="02010600030101010101" pitchFamily="2" charset="-122"/>
                <a:ea typeface="宋体" panose="02010600030101010101" pitchFamily="2" charset="-122"/>
              </a:rPr>
              <a:t>′</a:t>
            </a:r>
          </a:p>
          <a:p>
            <a:r>
              <a:rPr lang="en-US" altLang="zh-CN" i="1">
                <a:solidFill>
                  <a:srgbClr val="FFFF99"/>
                </a:solidFill>
                <a:latin typeface="宋体" panose="02010600030101010101" pitchFamily="2" charset="-122"/>
                <a:ea typeface="宋体" panose="02010600030101010101" pitchFamily="2" charset="-122"/>
              </a:rPr>
              <a:t>END;</a:t>
            </a:r>
          </a:p>
        </p:txBody>
      </p:sp>
      <p:sp>
        <p:nvSpPr>
          <p:cNvPr id="89205" name="Text Box 117">
            <a:extLst>
              <a:ext uri="{FF2B5EF4-FFF2-40B4-BE49-F238E27FC236}">
                <a16:creationId xmlns:a16="http://schemas.microsoft.com/office/drawing/2014/main" id="{D66D8247-47DD-4FA4-94D0-43AA836CB878}"/>
              </a:ext>
            </a:extLst>
          </p:cNvPr>
          <p:cNvSpPr txBox="1">
            <a:spLocks noChangeArrowheads="1"/>
          </p:cNvSpPr>
          <p:nvPr/>
        </p:nvSpPr>
        <p:spPr bwMode="auto">
          <a:xfrm>
            <a:off x="4535488" y="692150"/>
            <a:ext cx="4608512" cy="3477875"/>
          </a:xfrm>
          <a:prstGeom prst="rect">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a:solidFill>
                  <a:srgbClr val="FFFF99"/>
                </a:solidFill>
                <a:latin typeface="宋体" panose="02010600030101010101" pitchFamily="2" charset="-122"/>
                <a:ea typeface="宋体" panose="02010600030101010101" pitchFamily="2" charset="-122"/>
              </a:rPr>
              <a:t>PROCEDURE F;</a:t>
            </a:r>
          </a:p>
          <a:p>
            <a:r>
              <a:rPr lang="en-US" altLang="zh-CN" sz="2000">
                <a:solidFill>
                  <a:srgbClr val="FFFF99"/>
                </a:solidFill>
                <a:latin typeface="宋体" panose="02010600030101010101" pitchFamily="2" charset="-122"/>
                <a:ea typeface="宋体" panose="02010600030101010101" pitchFamily="2" charset="-122"/>
              </a:rPr>
              <a:t>IF SYM=‘i’THEN ADVANCE</a:t>
            </a:r>
          </a:p>
          <a:p>
            <a:r>
              <a:rPr lang="en-US" altLang="zh-CN" sz="2000">
                <a:solidFill>
                  <a:srgbClr val="FFFF99"/>
                </a:solidFill>
                <a:latin typeface="宋体" panose="02010600030101010101" pitchFamily="2" charset="-122"/>
                <a:ea typeface="宋体" panose="02010600030101010101" pitchFamily="2" charset="-122"/>
              </a:rPr>
              <a:t>ELSE</a:t>
            </a:r>
          </a:p>
          <a:p>
            <a:r>
              <a:rPr lang="en-US" altLang="zh-CN" sz="2000">
                <a:solidFill>
                  <a:srgbClr val="FFFF99"/>
                </a:solidFill>
                <a:latin typeface="宋体" panose="02010600030101010101" pitchFamily="2" charset="-122"/>
                <a:ea typeface="宋体" panose="02010600030101010101" pitchFamily="2" charset="-122"/>
              </a:rPr>
              <a:t>  IF SYM=‘(’THEN</a:t>
            </a:r>
          </a:p>
          <a:p>
            <a:r>
              <a:rPr lang="en-US" altLang="zh-CN" sz="2000">
                <a:solidFill>
                  <a:srgbClr val="FFFF99"/>
                </a:solidFill>
                <a:latin typeface="宋体" panose="02010600030101010101" pitchFamily="2" charset="-122"/>
                <a:ea typeface="宋体" panose="02010600030101010101" pitchFamily="2" charset="-122"/>
              </a:rPr>
              <a:t>    BEGIN</a:t>
            </a:r>
          </a:p>
          <a:p>
            <a:r>
              <a:rPr lang="en-US" altLang="zh-CN" sz="2000">
                <a:solidFill>
                  <a:srgbClr val="FFFF99"/>
                </a:solidFill>
                <a:latin typeface="宋体" panose="02010600030101010101" pitchFamily="2" charset="-122"/>
                <a:ea typeface="宋体" panose="02010600030101010101" pitchFamily="2" charset="-122"/>
              </a:rPr>
              <a:t>      ADVANCE;</a:t>
            </a:r>
          </a:p>
          <a:p>
            <a:r>
              <a:rPr lang="en-US" altLang="zh-CN" sz="2000">
                <a:solidFill>
                  <a:srgbClr val="FFFF99"/>
                </a:solidFill>
                <a:latin typeface="宋体" panose="02010600030101010101" pitchFamily="2" charset="-122"/>
                <a:ea typeface="宋体" panose="02010600030101010101" pitchFamily="2" charset="-122"/>
              </a:rPr>
              <a:t>      E;</a:t>
            </a:r>
          </a:p>
          <a:p>
            <a:r>
              <a:rPr lang="en-US" altLang="zh-CN" sz="2000">
                <a:solidFill>
                  <a:srgbClr val="FFFF99"/>
                </a:solidFill>
                <a:latin typeface="宋体" panose="02010600030101010101" pitchFamily="2" charset="-122"/>
                <a:ea typeface="宋体" panose="02010600030101010101" pitchFamily="2" charset="-122"/>
              </a:rPr>
              <a:t>      IF SYM=‘)’ THEN ADVANCE</a:t>
            </a:r>
          </a:p>
          <a:p>
            <a:r>
              <a:rPr lang="en-US" altLang="zh-CN" sz="2000">
                <a:solidFill>
                  <a:srgbClr val="FFFF99"/>
                </a:solidFill>
                <a:latin typeface="宋体" panose="02010600030101010101" pitchFamily="2" charset="-122"/>
                <a:ea typeface="宋体" panose="02010600030101010101" pitchFamily="2" charset="-122"/>
              </a:rPr>
              <a:t>      ELSE ERROR</a:t>
            </a:r>
          </a:p>
          <a:p>
            <a:r>
              <a:rPr lang="en-US" altLang="zh-CN" sz="2000">
                <a:solidFill>
                  <a:srgbClr val="FFFF99"/>
                </a:solidFill>
                <a:latin typeface="宋体" panose="02010600030101010101" pitchFamily="2" charset="-122"/>
                <a:ea typeface="宋体" panose="02010600030101010101" pitchFamily="2" charset="-122"/>
              </a:rPr>
              <a:t>    END</a:t>
            </a:r>
          </a:p>
          <a:p>
            <a:r>
              <a:rPr lang="en-US" altLang="zh-CN" sz="2000">
                <a:solidFill>
                  <a:srgbClr val="FFFF99"/>
                </a:solidFill>
                <a:latin typeface="宋体" panose="02010600030101010101" pitchFamily="2" charset="-122"/>
                <a:ea typeface="宋体" panose="02010600030101010101" pitchFamily="2" charset="-122"/>
              </a:rPr>
              <a:t>  ELSE ERROR;</a:t>
            </a:r>
            <a:endParaRPr lang="en-US" altLang="zh-CN" sz="2000" i="1">
              <a:solidFill>
                <a:srgbClr val="FFFF99"/>
              </a:solidFill>
              <a:latin typeface="宋体" panose="02010600030101010101" pitchFamily="2" charset="-122"/>
              <a:ea typeface="宋体" panose="02010600030101010101" pitchFamily="2" charset="-122"/>
            </a:endParaRPr>
          </a:p>
        </p:txBody>
      </p:sp>
      <p:sp>
        <p:nvSpPr>
          <p:cNvPr id="89206" name="Text Box 118">
            <a:extLst>
              <a:ext uri="{FF2B5EF4-FFF2-40B4-BE49-F238E27FC236}">
                <a16:creationId xmlns:a16="http://schemas.microsoft.com/office/drawing/2014/main" id="{0B031131-50EF-4C52-B002-2D20321E05EB}"/>
              </a:ext>
            </a:extLst>
          </p:cNvPr>
          <p:cNvSpPr txBox="1">
            <a:spLocks noChangeArrowheads="1"/>
          </p:cNvSpPr>
          <p:nvPr/>
        </p:nvSpPr>
        <p:spPr bwMode="auto">
          <a:xfrm>
            <a:off x="5435600" y="836613"/>
            <a:ext cx="3384550" cy="1938992"/>
          </a:xfrm>
          <a:prstGeom prst="rect">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dirty="0">
                <a:solidFill>
                  <a:srgbClr val="FFFF99"/>
                </a:solidFill>
                <a:latin typeface="宋体" panose="02010600030101010101" pitchFamily="2" charset="-122"/>
                <a:ea typeface="宋体" panose="02010600030101010101" pitchFamily="2" charset="-122"/>
              </a:rPr>
              <a:t>PROCEDURE T</a:t>
            </a:r>
            <a:r>
              <a:rPr lang="en-US" altLang="zh-CN" sz="2000" i="1" dirty="0">
                <a:solidFill>
                  <a:srgbClr val="FFFF99"/>
                </a:solidFill>
                <a:latin typeface="宋体" panose="02010600030101010101" pitchFamily="2" charset="-122"/>
                <a:ea typeface="宋体" panose="02010600030101010101" pitchFamily="2" charset="-122"/>
              </a:rPr>
              <a:t>′</a:t>
            </a:r>
            <a:r>
              <a:rPr lang="en-US" altLang="zh-CN" sz="2000" dirty="0">
                <a:solidFill>
                  <a:srgbClr val="FFFF99"/>
                </a:solidFill>
                <a:latin typeface="宋体" panose="02010600030101010101" pitchFamily="2" charset="-122"/>
                <a:ea typeface="宋体" panose="02010600030101010101" pitchFamily="2" charset="-122"/>
              </a:rPr>
              <a:t>;</a:t>
            </a:r>
          </a:p>
          <a:p>
            <a:r>
              <a:rPr lang="en-US" altLang="zh-CN" sz="2000" dirty="0">
                <a:solidFill>
                  <a:srgbClr val="FFFF99"/>
                </a:solidFill>
                <a:latin typeface="宋体" panose="02010600030101010101" pitchFamily="2" charset="-122"/>
                <a:ea typeface="宋体" panose="02010600030101010101" pitchFamily="2" charset="-122"/>
              </a:rPr>
              <a:t>IF SYM=‘*’THEN</a:t>
            </a:r>
          </a:p>
          <a:p>
            <a:r>
              <a:rPr lang="en-US" altLang="zh-CN" sz="2000" dirty="0">
                <a:solidFill>
                  <a:srgbClr val="FFFF99"/>
                </a:solidFill>
                <a:latin typeface="宋体" panose="02010600030101010101" pitchFamily="2" charset="-122"/>
                <a:ea typeface="宋体" panose="02010600030101010101" pitchFamily="2" charset="-122"/>
              </a:rPr>
              <a:t>BEGIN</a:t>
            </a:r>
          </a:p>
          <a:p>
            <a:r>
              <a:rPr lang="en-US" altLang="zh-CN" sz="2000" dirty="0">
                <a:solidFill>
                  <a:srgbClr val="FFFF99"/>
                </a:solidFill>
                <a:latin typeface="宋体" panose="02010600030101010101" pitchFamily="2" charset="-122"/>
                <a:ea typeface="宋体" panose="02010600030101010101" pitchFamily="2" charset="-122"/>
              </a:rPr>
              <a:t>  ADVANCE;</a:t>
            </a:r>
          </a:p>
          <a:p>
            <a:r>
              <a:rPr lang="en-US" altLang="zh-CN" sz="2000" dirty="0">
                <a:solidFill>
                  <a:srgbClr val="FFFF99"/>
                </a:solidFill>
                <a:latin typeface="宋体" panose="02010600030101010101" pitchFamily="2" charset="-122"/>
                <a:ea typeface="宋体" panose="02010600030101010101" pitchFamily="2" charset="-122"/>
              </a:rPr>
              <a:t>  F;T</a:t>
            </a:r>
            <a:r>
              <a:rPr lang="en-US" altLang="zh-CN" sz="2000" i="1" dirty="0">
                <a:solidFill>
                  <a:srgbClr val="FFFF99"/>
                </a:solidFill>
                <a:latin typeface="宋体" panose="02010600030101010101" pitchFamily="2" charset="-122"/>
                <a:ea typeface="宋体" panose="02010600030101010101" pitchFamily="2" charset="-122"/>
              </a:rPr>
              <a:t>′</a:t>
            </a:r>
          </a:p>
          <a:p>
            <a:r>
              <a:rPr lang="en-US" altLang="zh-CN" sz="2000" i="1" dirty="0">
                <a:solidFill>
                  <a:srgbClr val="FFFF99"/>
                </a:solidFill>
                <a:latin typeface="宋体" panose="02010600030101010101" pitchFamily="2" charset="-122"/>
                <a:ea typeface="宋体" panose="02010600030101010101" pitchFamily="2" charset="-122"/>
              </a:rPr>
              <a:t>END;</a:t>
            </a:r>
          </a:p>
        </p:txBody>
      </p:sp>
    </p:spTree>
    <p:extLst>
      <p:ext uri="{BB962C8B-B14F-4D97-AF65-F5344CB8AC3E}">
        <p14:creationId xmlns:p14="http://schemas.microsoft.com/office/powerpoint/2010/main" val="41439363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nodeType="afterEffect">
                                  <p:stCondLst>
                                    <p:cond delay="0"/>
                                  </p:stCondLst>
                                  <p:iterate type="lt">
                                    <p:tmPct val="50000"/>
                                  </p:iterate>
                                  <p:childTnLst>
                                    <p:set>
                                      <p:cBhvr>
                                        <p:cTn id="6" dur="1" fill="hold">
                                          <p:stCondLst>
                                            <p:cond delay="0"/>
                                          </p:stCondLst>
                                        </p:cTn>
                                        <p:tgtEl>
                                          <p:spTgt spid="89141">
                                            <p:txEl>
                                              <p:pRg st="0" end="0"/>
                                            </p:txEl>
                                          </p:spTgt>
                                        </p:tgtEl>
                                        <p:attrNameLst>
                                          <p:attrName>style.visibility</p:attrName>
                                        </p:attrNameLst>
                                      </p:cBhvr>
                                      <p:to>
                                        <p:strVal val="visible"/>
                                      </p:to>
                                    </p:set>
                                    <p:anim calcmode="discrete" valueType="clr">
                                      <p:cBhvr override="childStyle">
                                        <p:cTn id="7" dur="80"/>
                                        <p:tgtEl>
                                          <p:spTgt spid="89141">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89141">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89141">
                                            <p:txEl>
                                              <p:pRg st="0" end="0"/>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6" presetClass="entr" presetSubtype="26" fill="hold" grpId="0" nodeType="clickEffect">
                                  <p:stCondLst>
                                    <p:cond delay="0"/>
                                  </p:stCondLst>
                                  <p:childTnLst>
                                    <p:set>
                                      <p:cBhvr>
                                        <p:cTn id="13" dur="1" fill="hold">
                                          <p:stCondLst>
                                            <p:cond delay="0"/>
                                          </p:stCondLst>
                                        </p:cTn>
                                        <p:tgtEl>
                                          <p:spTgt spid="89142"/>
                                        </p:tgtEl>
                                        <p:attrNameLst>
                                          <p:attrName>style.visibility</p:attrName>
                                        </p:attrNameLst>
                                      </p:cBhvr>
                                      <p:to>
                                        <p:strVal val="visible"/>
                                      </p:to>
                                    </p:set>
                                    <p:animEffect transition="in" filter="barn(inHorizontal)">
                                      <p:cBhvr>
                                        <p:cTn id="14" dur="500"/>
                                        <p:tgtEl>
                                          <p:spTgt spid="89142"/>
                                        </p:tgtEl>
                                      </p:cBhvr>
                                    </p:animEffect>
                                  </p:childTnLst>
                                </p:cTn>
                              </p:par>
                              <p:par>
                                <p:cTn id="15" presetID="42" presetClass="entr" presetSubtype="0" fill="hold" nodeType="withEffect">
                                  <p:stCondLst>
                                    <p:cond delay="0"/>
                                  </p:stCondLst>
                                  <p:childTnLst>
                                    <p:set>
                                      <p:cBhvr>
                                        <p:cTn id="16" dur="1" fill="hold">
                                          <p:stCondLst>
                                            <p:cond delay="0"/>
                                          </p:stCondLst>
                                        </p:cTn>
                                        <p:tgtEl>
                                          <p:spTgt spid="89198"/>
                                        </p:tgtEl>
                                        <p:attrNameLst>
                                          <p:attrName>style.visibility</p:attrName>
                                        </p:attrNameLst>
                                      </p:cBhvr>
                                      <p:to>
                                        <p:strVal val="visible"/>
                                      </p:to>
                                    </p:set>
                                    <p:animEffect transition="in" filter="fade">
                                      <p:cBhvr>
                                        <p:cTn id="17" dur="1000"/>
                                        <p:tgtEl>
                                          <p:spTgt spid="89198"/>
                                        </p:tgtEl>
                                      </p:cBhvr>
                                    </p:animEffect>
                                    <p:anim calcmode="lin" valueType="num">
                                      <p:cBhvr>
                                        <p:cTn id="18" dur="1000" fill="hold"/>
                                        <p:tgtEl>
                                          <p:spTgt spid="89198"/>
                                        </p:tgtEl>
                                        <p:attrNameLst>
                                          <p:attrName>ppt_x</p:attrName>
                                        </p:attrNameLst>
                                      </p:cBhvr>
                                      <p:tavLst>
                                        <p:tav tm="0">
                                          <p:val>
                                            <p:strVal val="#ppt_x"/>
                                          </p:val>
                                        </p:tav>
                                        <p:tav tm="100000">
                                          <p:val>
                                            <p:strVal val="#ppt_x"/>
                                          </p:val>
                                        </p:tav>
                                      </p:tavLst>
                                    </p:anim>
                                    <p:anim calcmode="lin" valueType="num">
                                      <p:cBhvr>
                                        <p:cTn id="19" dur="1000" fill="hold"/>
                                        <p:tgtEl>
                                          <p:spTgt spid="89198"/>
                                        </p:tgtEl>
                                        <p:attrNameLst>
                                          <p:attrName>ppt_y</p:attrName>
                                        </p:attrNameLst>
                                      </p:cBhvr>
                                      <p:tavLst>
                                        <p:tav tm="0">
                                          <p:val>
                                            <p:strVal val="#ppt_y+.1"/>
                                          </p:val>
                                        </p:tav>
                                        <p:tav tm="100000">
                                          <p:val>
                                            <p:strVal val="#ppt_y"/>
                                          </p:val>
                                        </p:tav>
                                      </p:tavLst>
                                    </p:anim>
                                  </p:childTnLst>
                                </p:cTn>
                              </p:par>
                            </p:childTnLst>
                          </p:cTn>
                        </p:par>
                        <p:par>
                          <p:cTn id="20" fill="hold" nodeType="afterGroup">
                            <p:stCondLst>
                              <p:cond delay="1000"/>
                            </p:stCondLst>
                            <p:childTnLst>
                              <p:par>
                                <p:cTn id="21" presetID="12" presetClass="entr" presetSubtype="2" fill="hold" grpId="0" nodeType="afterEffect">
                                  <p:stCondLst>
                                    <p:cond delay="0"/>
                                  </p:stCondLst>
                                  <p:childTnLst>
                                    <p:set>
                                      <p:cBhvr>
                                        <p:cTn id="22" dur="1" fill="hold">
                                          <p:stCondLst>
                                            <p:cond delay="0"/>
                                          </p:stCondLst>
                                        </p:cTn>
                                        <p:tgtEl>
                                          <p:spTgt spid="89203"/>
                                        </p:tgtEl>
                                        <p:attrNameLst>
                                          <p:attrName>style.visibility</p:attrName>
                                        </p:attrNameLst>
                                      </p:cBhvr>
                                      <p:to>
                                        <p:strVal val="visible"/>
                                      </p:to>
                                    </p:set>
                                    <p:animEffect transition="in" filter="slide(fromRight)">
                                      <p:cBhvr>
                                        <p:cTn id="23" dur="500"/>
                                        <p:tgtEl>
                                          <p:spTgt spid="8920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89190"/>
                                        </p:tgtEl>
                                        <p:attrNameLst>
                                          <p:attrName>style.visibility</p:attrName>
                                        </p:attrNameLst>
                                      </p:cBhvr>
                                      <p:to>
                                        <p:strVal val="visible"/>
                                      </p:to>
                                    </p:set>
                                    <p:animEffect transition="in" filter="dissolve">
                                      <p:cBhvr>
                                        <p:cTn id="28" dur="500"/>
                                        <p:tgtEl>
                                          <p:spTgt spid="89190"/>
                                        </p:tgtEl>
                                      </p:cBhvr>
                                    </p:animEffect>
                                  </p:childTnLst>
                                </p:cTn>
                              </p:par>
                            </p:childTnLst>
                          </p:cTn>
                        </p:par>
                        <p:par>
                          <p:cTn id="29" fill="hold" nodeType="afterGroup">
                            <p:stCondLst>
                              <p:cond delay="500"/>
                            </p:stCondLst>
                            <p:childTnLst>
                              <p:par>
                                <p:cTn id="30" presetID="16" presetClass="entr" presetSubtype="26" fill="hold" grpId="0" nodeType="afterEffect">
                                  <p:stCondLst>
                                    <p:cond delay="0"/>
                                  </p:stCondLst>
                                  <p:childTnLst>
                                    <p:set>
                                      <p:cBhvr>
                                        <p:cTn id="31" dur="1" fill="hold">
                                          <p:stCondLst>
                                            <p:cond delay="0"/>
                                          </p:stCondLst>
                                        </p:cTn>
                                        <p:tgtEl>
                                          <p:spTgt spid="89146"/>
                                        </p:tgtEl>
                                        <p:attrNameLst>
                                          <p:attrName>style.visibility</p:attrName>
                                        </p:attrNameLst>
                                      </p:cBhvr>
                                      <p:to>
                                        <p:strVal val="visible"/>
                                      </p:to>
                                    </p:set>
                                    <p:animEffect transition="in" filter="barn(inHorizontal)">
                                      <p:cBhvr>
                                        <p:cTn id="32" dur="500"/>
                                        <p:tgtEl>
                                          <p:spTgt spid="89146"/>
                                        </p:tgtEl>
                                      </p:cBhvr>
                                    </p:animEffect>
                                  </p:childTnLst>
                                </p:cTn>
                              </p:par>
                              <p:par>
                                <p:cTn id="33" presetID="16" presetClass="entr" presetSubtype="26" fill="hold" grpId="0" nodeType="withEffect">
                                  <p:stCondLst>
                                    <p:cond delay="0"/>
                                  </p:stCondLst>
                                  <p:childTnLst>
                                    <p:set>
                                      <p:cBhvr>
                                        <p:cTn id="34" dur="1" fill="hold">
                                          <p:stCondLst>
                                            <p:cond delay="0"/>
                                          </p:stCondLst>
                                        </p:cTn>
                                        <p:tgtEl>
                                          <p:spTgt spid="89147"/>
                                        </p:tgtEl>
                                        <p:attrNameLst>
                                          <p:attrName>style.visibility</p:attrName>
                                        </p:attrNameLst>
                                      </p:cBhvr>
                                      <p:to>
                                        <p:strVal val="visible"/>
                                      </p:to>
                                    </p:set>
                                    <p:animEffect transition="in" filter="barn(inHorizontal)">
                                      <p:cBhvr>
                                        <p:cTn id="35" dur="500"/>
                                        <p:tgtEl>
                                          <p:spTgt spid="8914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2" presetClass="exit" presetSubtype="2" fill="hold" grpId="1" nodeType="clickEffect">
                                  <p:stCondLst>
                                    <p:cond delay="0"/>
                                  </p:stCondLst>
                                  <p:childTnLst>
                                    <p:animEffect transition="out" filter="slide(fromRight)">
                                      <p:cBhvr>
                                        <p:cTn id="39" dur="500"/>
                                        <p:tgtEl>
                                          <p:spTgt spid="89203"/>
                                        </p:tgtEl>
                                      </p:cBhvr>
                                    </p:animEffect>
                                    <p:set>
                                      <p:cBhvr>
                                        <p:cTn id="40" dur="1" fill="hold">
                                          <p:stCondLst>
                                            <p:cond delay="499"/>
                                          </p:stCondLst>
                                        </p:cTn>
                                        <p:tgtEl>
                                          <p:spTgt spid="89203"/>
                                        </p:tgtEl>
                                        <p:attrNameLst>
                                          <p:attrName>style.visibility</p:attrName>
                                        </p:attrNameLst>
                                      </p:cBhvr>
                                      <p:to>
                                        <p:strVal val="hidden"/>
                                      </p:to>
                                    </p:set>
                                  </p:childTnLst>
                                </p:cTn>
                              </p:par>
                            </p:childTnLst>
                          </p:cTn>
                        </p:par>
                        <p:par>
                          <p:cTn id="41" fill="hold" nodeType="afterGroup">
                            <p:stCondLst>
                              <p:cond delay="500"/>
                            </p:stCondLst>
                            <p:childTnLst>
                              <p:par>
                                <p:cTn id="42" presetID="12" presetClass="entr" presetSubtype="2" fill="hold" grpId="0" nodeType="afterEffect">
                                  <p:stCondLst>
                                    <p:cond delay="0"/>
                                  </p:stCondLst>
                                  <p:childTnLst>
                                    <p:set>
                                      <p:cBhvr>
                                        <p:cTn id="43" dur="1" fill="hold">
                                          <p:stCondLst>
                                            <p:cond delay="0"/>
                                          </p:stCondLst>
                                        </p:cTn>
                                        <p:tgtEl>
                                          <p:spTgt spid="89204"/>
                                        </p:tgtEl>
                                        <p:attrNameLst>
                                          <p:attrName>style.visibility</p:attrName>
                                        </p:attrNameLst>
                                      </p:cBhvr>
                                      <p:to>
                                        <p:strVal val="visible"/>
                                      </p:to>
                                    </p:set>
                                    <p:animEffect transition="in" filter="slide(fromRight)">
                                      <p:cBhvr>
                                        <p:cTn id="44" dur="500"/>
                                        <p:tgtEl>
                                          <p:spTgt spid="89204"/>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nodeType="clickEffect">
                                  <p:stCondLst>
                                    <p:cond delay="0"/>
                                  </p:stCondLst>
                                  <p:childTnLst>
                                    <p:set>
                                      <p:cBhvr>
                                        <p:cTn id="48" dur="1" fill="hold">
                                          <p:stCondLst>
                                            <p:cond delay="0"/>
                                          </p:stCondLst>
                                        </p:cTn>
                                        <p:tgtEl>
                                          <p:spTgt spid="89191"/>
                                        </p:tgtEl>
                                        <p:attrNameLst>
                                          <p:attrName>style.visibility</p:attrName>
                                        </p:attrNameLst>
                                      </p:cBhvr>
                                      <p:to>
                                        <p:strVal val="visible"/>
                                      </p:to>
                                    </p:set>
                                    <p:animEffect transition="in" filter="dissolve">
                                      <p:cBhvr>
                                        <p:cTn id="49" dur="500"/>
                                        <p:tgtEl>
                                          <p:spTgt spid="89191"/>
                                        </p:tgtEl>
                                      </p:cBhvr>
                                    </p:animEffect>
                                  </p:childTnLst>
                                </p:cTn>
                              </p:par>
                            </p:childTnLst>
                          </p:cTn>
                        </p:par>
                        <p:par>
                          <p:cTn id="50" fill="hold" nodeType="afterGroup">
                            <p:stCondLst>
                              <p:cond delay="500"/>
                            </p:stCondLst>
                            <p:childTnLst>
                              <p:par>
                                <p:cTn id="51" presetID="16" presetClass="entr" presetSubtype="26" fill="hold" grpId="0" nodeType="afterEffect">
                                  <p:stCondLst>
                                    <p:cond delay="0"/>
                                  </p:stCondLst>
                                  <p:childTnLst>
                                    <p:set>
                                      <p:cBhvr>
                                        <p:cTn id="52" dur="1" fill="hold">
                                          <p:stCondLst>
                                            <p:cond delay="0"/>
                                          </p:stCondLst>
                                        </p:cTn>
                                        <p:tgtEl>
                                          <p:spTgt spid="89158"/>
                                        </p:tgtEl>
                                        <p:attrNameLst>
                                          <p:attrName>style.visibility</p:attrName>
                                        </p:attrNameLst>
                                      </p:cBhvr>
                                      <p:to>
                                        <p:strVal val="visible"/>
                                      </p:to>
                                    </p:set>
                                    <p:animEffect transition="in" filter="barn(inHorizontal)">
                                      <p:cBhvr>
                                        <p:cTn id="53" dur="500"/>
                                        <p:tgtEl>
                                          <p:spTgt spid="89158"/>
                                        </p:tgtEl>
                                      </p:cBhvr>
                                    </p:animEffect>
                                  </p:childTnLst>
                                </p:cTn>
                              </p:par>
                              <p:par>
                                <p:cTn id="54" presetID="16" presetClass="entr" presetSubtype="26" fill="hold" grpId="0" nodeType="withEffect">
                                  <p:stCondLst>
                                    <p:cond delay="0"/>
                                  </p:stCondLst>
                                  <p:childTnLst>
                                    <p:set>
                                      <p:cBhvr>
                                        <p:cTn id="55" dur="1" fill="hold">
                                          <p:stCondLst>
                                            <p:cond delay="0"/>
                                          </p:stCondLst>
                                        </p:cTn>
                                        <p:tgtEl>
                                          <p:spTgt spid="89159"/>
                                        </p:tgtEl>
                                        <p:attrNameLst>
                                          <p:attrName>style.visibility</p:attrName>
                                        </p:attrNameLst>
                                      </p:cBhvr>
                                      <p:to>
                                        <p:strVal val="visible"/>
                                      </p:to>
                                    </p:set>
                                    <p:animEffect transition="in" filter="barn(inHorizontal)">
                                      <p:cBhvr>
                                        <p:cTn id="56" dur="500"/>
                                        <p:tgtEl>
                                          <p:spTgt spid="89159"/>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2" presetClass="exit" presetSubtype="2" fill="hold" grpId="1" nodeType="clickEffect">
                                  <p:stCondLst>
                                    <p:cond delay="0"/>
                                  </p:stCondLst>
                                  <p:childTnLst>
                                    <p:animEffect transition="out" filter="slide(fromRight)">
                                      <p:cBhvr>
                                        <p:cTn id="60" dur="500"/>
                                        <p:tgtEl>
                                          <p:spTgt spid="89204"/>
                                        </p:tgtEl>
                                      </p:cBhvr>
                                    </p:animEffect>
                                    <p:set>
                                      <p:cBhvr>
                                        <p:cTn id="61" dur="1" fill="hold">
                                          <p:stCondLst>
                                            <p:cond delay="499"/>
                                          </p:stCondLst>
                                        </p:cTn>
                                        <p:tgtEl>
                                          <p:spTgt spid="89204"/>
                                        </p:tgtEl>
                                        <p:attrNameLst>
                                          <p:attrName>style.visibility</p:attrName>
                                        </p:attrNameLst>
                                      </p:cBhvr>
                                      <p:to>
                                        <p:strVal val="hidden"/>
                                      </p:to>
                                    </p:set>
                                  </p:childTnLst>
                                </p:cTn>
                              </p:par>
                            </p:childTnLst>
                          </p:cTn>
                        </p:par>
                        <p:par>
                          <p:cTn id="62" fill="hold" nodeType="afterGroup">
                            <p:stCondLst>
                              <p:cond delay="500"/>
                            </p:stCondLst>
                            <p:childTnLst>
                              <p:par>
                                <p:cTn id="63" presetID="12" presetClass="entr" presetSubtype="2" fill="hold" grpId="0" nodeType="afterEffect">
                                  <p:stCondLst>
                                    <p:cond delay="0"/>
                                  </p:stCondLst>
                                  <p:childTnLst>
                                    <p:set>
                                      <p:cBhvr>
                                        <p:cTn id="64" dur="1" fill="hold">
                                          <p:stCondLst>
                                            <p:cond delay="0"/>
                                          </p:stCondLst>
                                        </p:cTn>
                                        <p:tgtEl>
                                          <p:spTgt spid="89205"/>
                                        </p:tgtEl>
                                        <p:attrNameLst>
                                          <p:attrName>style.visibility</p:attrName>
                                        </p:attrNameLst>
                                      </p:cBhvr>
                                      <p:to>
                                        <p:strVal val="visible"/>
                                      </p:to>
                                    </p:set>
                                    <p:animEffect transition="in" filter="slide(fromRight)">
                                      <p:cBhvr>
                                        <p:cTn id="65" dur="500"/>
                                        <p:tgtEl>
                                          <p:spTgt spid="89205"/>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9" presetClass="entr" presetSubtype="0" fill="hold" nodeType="clickEffect">
                                  <p:stCondLst>
                                    <p:cond delay="0"/>
                                  </p:stCondLst>
                                  <p:childTnLst>
                                    <p:set>
                                      <p:cBhvr>
                                        <p:cTn id="69" dur="1" fill="hold">
                                          <p:stCondLst>
                                            <p:cond delay="0"/>
                                          </p:stCondLst>
                                        </p:cTn>
                                        <p:tgtEl>
                                          <p:spTgt spid="89178"/>
                                        </p:tgtEl>
                                        <p:attrNameLst>
                                          <p:attrName>style.visibility</p:attrName>
                                        </p:attrNameLst>
                                      </p:cBhvr>
                                      <p:to>
                                        <p:strVal val="visible"/>
                                      </p:to>
                                    </p:set>
                                    <p:animEffect transition="in" filter="dissolve">
                                      <p:cBhvr>
                                        <p:cTn id="70" dur="500"/>
                                        <p:tgtEl>
                                          <p:spTgt spid="89178"/>
                                        </p:tgtEl>
                                      </p:cBhvr>
                                    </p:animEffect>
                                  </p:childTnLst>
                                </p:cTn>
                              </p:par>
                            </p:childTnLst>
                          </p:cTn>
                        </p:par>
                        <p:par>
                          <p:cTn id="71" fill="hold" nodeType="afterGroup">
                            <p:stCondLst>
                              <p:cond delay="500"/>
                            </p:stCondLst>
                            <p:childTnLst>
                              <p:par>
                                <p:cTn id="72" presetID="16" presetClass="entr" presetSubtype="26" fill="hold" grpId="0" nodeType="afterEffect">
                                  <p:stCondLst>
                                    <p:cond delay="0"/>
                                  </p:stCondLst>
                                  <p:childTnLst>
                                    <p:set>
                                      <p:cBhvr>
                                        <p:cTn id="73" dur="1" fill="hold">
                                          <p:stCondLst>
                                            <p:cond delay="0"/>
                                          </p:stCondLst>
                                        </p:cTn>
                                        <p:tgtEl>
                                          <p:spTgt spid="89181"/>
                                        </p:tgtEl>
                                        <p:attrNameLst>
                                          <p:attrName>style.visibility</p:attrName>
                                        </p:attrNameLst>
                                      </p:cBhvr>
                                      <p:to>
                                        <p:strVal val="visible"/>
                                      </p:to>
                                    </p:set>
                                    <p:animEffect transition="in" filter="barn(inHorizontal)">
                                      <p:cBhvr>
                                        <p:cTn id="74" dur="500"/>
                                        <p:tgtEl>
                                          <p:spTgt spid="89181"/>
                                        </p:tgtEl>
                                      </p:cBhvr>
                                    </p:animEffect>
                                  </p:childTnLst>
                                </p:cTn>
                              </p:par>
                            </p:childTnLst>
                          </p:cTn>
                        </p:par>
                        <p:par>
                          <p:cTn id="75" fill="hold" nodeType="afterGroup">
                            <p:stCondLst>
                              <p:cond delay="1000"/>
                            </p:stCondLst>
                            <p:childTnLst>
                              <p:par>
                                <p:cTn id="76" presetID="63" presetClass="path" presetSubtype="0" accel="50000" decel="50000" fill="hold" nodeType="afterEffect">
                                  <p:stCondLst>
                                    <p:cond delay="0"/>
                                  </p:stCondLst>
                                  <p:childTnLst>
                                    <p:animMotion origin="layout" path="M 1.66667E-6 2.19653E-6 L 0.05121 2.19653E-6 " pathEditMode="relative" rAng="0" ptsTypes="AA">
                                      <p:cBhvr>
                                        <p:cTn id="77" dur="2000" fill="hold"/>
                                        <p:tgtEl>
                                          <p:spTgt spid="89198"/>
                                        </p:tgtEl>
                                        <p:attrNameLst>
                                          <p:attrName>ppt_x</p:attrName>
                                          <p:attrName>ppt_y</p:attrName>
                                        </p:attrNameLst>
                                      </p:cBhvr>
                                      <p:rCtr x="2552" y="0"/>
                                    </p:animMotion>
                                  </p:childTnLst>
                                </p:cTn>
                              </p:par>
                            </p:childTnLst>
                          </p:cTn>
                        </p:par>
                      </p:childTnLst>
                    </p:cTn>
                  </p:par>
                  <p:par>
                    <p:cTn id="78" fill="hold" nodeType="clickPar">
                      <p:stCondLst>
                        <p:cond delay="indefinite"/>
                      </p:stCondLst>
                      <p:childTnLst>
                        <p:par>
                          <p:cTn id="79" fill="hold" nodeType="withGroup">
                            <p:stCondLst>
                              <p:cond delay="0"/>
                            </p:stCondLst>
                            <p:childTnLst>
                              <p:par>
                                <p:cTn id="80" presetID="12" presetClass="exit" presetSubtype="2" fill="hold" grpId="1" nodeType="clickEffect">
                                  <p:stCondLst>
                                    <p:cond delay="0"/>
                                  </p:stCondLst>
                                  <p:childTnLst>
                                    <p:animEffect transition="out" filter="slide(fromRight)">
                                      <p:cBhvr>
                                        <p:cTn id="81" dur="500"/>
                                        <p:tgtEl>
                                          <p:spTgt spid="89205"/>
                                        </p:tgtEl>
                                      </p:cBhvr>
                                    </p:animEffect>
                                    <p:set>
                                      <p:cBhvr>
                                        <p:cTn id="82" dur="1" fill="hold">
                                          <p:stCondLst>
                                            <p:cond delay="499"/>
                                          </p:stCondLst>
                                        </p:cTn>
                                        <p:tgtEl>
                                          <p:spTgt spid="89205"/>
                                        </p:tgtEl>
                                        <p:attrNameLst>
                                          <p:attrName>style.visibility</p:attrName>
                                        </p:attrNameLst>
                                      </p:cBhvr>
                                      <p:to>
                                        <p:strVal val="hidden"/>
                                      </p:to>
                                    </p:set>
                                  </p:childTnLst>
                                </p:cTn>
                              </p:par>
                            </p:childTnLst>
                          </p:cTn>
                        </p:par>
                        <p:par>
                          <p:cTn id="83" fill="hold" nodeType="afterGroup">
                            <p:stCondLst>
                              <p:cond delay="500"/>
                            </p:stCondLst>
                            <p:childTnLst>
                              <p:par>
                                <p:cTn id="84" presetID="12" presetClass="entr" presetSubtype="2" fill="hold" grpId="0" nodeType="afterEffect">
                                  <p:stCondLst>
                                    <p:cond delay="0"/>
                                  </p:stCondLst>
                                  <p:childTnLst>
                                    <p:set>
                                      <p:cBhvr>
                                        <p:cTn id="85" dur="1" fill="hold">
                                          <p:stCondLst>
                                            <p:cond delay="0"/>
                                          </p:stCondLst>
                                        </p:cTn>
                                        <p:tgtEl>
                                          <p:spTgt spid="89206"/>
                                        </p:tgtEl>
                                        <p:attrNameLst>
                                          <p:attrName>style.visibility</p:attrName>
                                        </p:attrNameLst>
                                      </p:cBhvr>
                                      <p:to>
                                        <p:strVal val="visible"/>
                                      </p:to>
                                    </p:set>
                                    <p:animEffect transition="in" filter="slide(fromRight)">
                                      <p:cBhvr>
                                        <p:cTn id="86" dur="500"/>
                                        <p:tgtEl>
                                          <p:spTgt spid="89206"/>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9" presetClass="entr" presetSubtype="0" fill="hold" nodeType="clickEffect">
                                  <p:stCondLst>
                                    <p:cond delay="0"/>
                                  </p:stCondLst>
                                  <p:childTnLst>
                                    <p:set>
                                      <p:cBhvr>
                                        <p:cTn id="90" dur="1" fill="hold">
                                          <p:stCondLst>
                                            <p:cond delay="0"/>
                                          </p:stCondLst>
                                        </p:cTn>
                                        <p:tgtEl>
                                          <p:spTgt spid="89180"/>
                                        </p:tgtEl>
                                        <p:attrNameLst>
                                          <p:attrName>style.visibility</p:attrName>
                                        </p:attrNameLst>
                                      </p:cBhvr>
                                      <p:to>
                                        <p:strVal val="visible"/>
                                      </p:to>
                                    </p:set>
                                    <p:animEffect transition="in" filter="dissolve">
                                      <p:cBhvr>
                                        <p:cTn id="91" dur="500"/>
                                        <p:tgtEl>
                                          <p:spTgt spid="89180"/>
                                        </p:tgtEl>
                                      </p:cBhvr>
                                    </p:animEffect>
                                  </p:childTnLst>
                                </p:cTn>
                              </p:par>
                            </p:childTnLst>
                          </p:cTn>
                        </p:par>
                        <p:par>
                          <p:cTn id="92" fill="hold" nodeType="afterGroup">
                            <p:stCondLst>
                              <p:cond delay="500"/>
                            </p:stCondLst>
                            <p:childTnLst>
                              <p:par>
                                <p:cTn id="93" presetID="16" presetClass="entr" presetSubtype="26" fill="hold" grpId="0" nodeType="afterEffect">
                                  <p:stCondLst>
                                    <p:cond delay="0"/>
                                  </p:stCondLst>
                                  <p:childTnLst>
                                    <p:set>
                                      <p:cBhvr>
                                        <p:cTn id="94" dur="1" fill="hold">
                                          <p:stCondLst>
                                            <p:cond delay="0"/>
                                          </p:stCondLst>
                                        </p:cTn>
                                        <p:tgtEl>
                                          <p:spTgt spid="89182"/>
                                        </p:tgtEl>
                                        <p:attrNameLst>
                                          <p:attrName>style.visibility</p:attrName>
                                        </p:attrNameLst>
                                      </p:cBhvr>
                                      <p:to>
                                        <p:strVal val="visible"/>
                                      </p:to>
                                    </p:set>
                                    <p:animEffect transition="in" filter="barn(inHorizontal)">
                                      <p:cBhvr>
                                        <p:cTn id="95" dur="500"/>
                                        <p:tgtEl>
                                          <p:spTgt spid="89182"/>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12" presetClass="exit" presetSubtype="2" fill="hold" grpId="1" nodeType="clickEffect">
                                  <p:stCondLst>
                                    <p:cond delay="0"/>
                                  </p:stCondLst>
                                  <p:childTnLst>
                                    <p:animEffect transition="out" filter="slide(fromRight)">
                                      <p:cBhvr>
                                        <p:cTn id="99" dur="500"/>
                                        <p:tgtEl>
                                          <p:spTgt spid="89206"/>
                                        </p:tgtEl>
                                      </p:cBhvr>
                                    </p:animEffect>
                                    <p:set>
                                      <p:cBhvr>
                                        <p:cTn id="100" dur="1" fill="hold">
                                          <p:stCondLst>
                                            <p:cond delay="499"/>
                                          </p:stCondLst>
                                        </p:cTn>
                                        <p:tgtEl>
                                          <p:spTgt spid="8920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142" grpId="0" animBg="1"/>
      <p:bldP spid="89146" grpId="0" animBg="1"/>
      <p:bldP spid="89147" grpId="0" animBg="1"/>
      <p:bldP spid="89158" grpId="0" animBg="1"/>
      <p:bldP spid="89159" grpId="0" animBg="1"/>
      <p:bldP spid="89181" grpId="0" animBg="1"/>
      <p:bldP spid="89182" grpId="0" animBg="1"/>
      <p:bldP spid="89203" grpId="0" animBg="1"/>
      <p:bldP spid="89203" grpId="1" animBg="1"/>
      <p:bldP spid="89204" grpId="0" animBg="1"/>
      <p:bldP spid="89204" grpId="1" animBg="1"/>
      <p:bldP spid="89205" grpId="0" animBg="1"/>
      <p:bldP spid="89205" grpId="1" animBg="1"/>
      <p:bldP spid="89206" grpId="0" animBg="1"/>
      <p:bldP spid="89206"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2" name="Text Box 4">
            <a:extLst>
              <a:ext uri="{FF2B5EF4-FFF2-40B4-BE49-F238E27FC236}">
                <a16:creationId xmlns:a16="http://schemas.microsoft.com/office/drawing/2014/main" id="{76BF41C8-70EE-4767-A246-522B8E4182D5}"/>
              </a:ext>
            </a:extLst>
          </p:cNvPr>
          <p:cNvSpPr txBox="1">
            <a:spLocks noChangeArrowheads="1"/>
          </p:cNvSpPr>
          <p:nvPr/>
        </p:nvSpPr>
        <p:spPr bwMode="auto">
          <a:xfrm>
            <a:off x="611188" y="620713"/>
            <a:ext cx="4032250" cy="519112"/>
          </a:xfrm>
          <a:prstGeom prst="rect">
            <a:avLst/>
          </a:prstGeom>
          <a:noFill/>
          <a:ln>
            <a:noFill/>
          </a:ln>
          <a:effectLst/>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sy="50000" rotWithShape="0">
                    <a:srgbClr val="808080">
                      <a:alpha val="50000"/>
                    </a:srgbClr>
                  </a:outerShdw>
                </a:effectLst>
              </a14:hiddenEffects>
            </a:ext>
          </a:extLst>
        </p:spPr>
        <p:txBody>
          <a:bodyPr>
            <a:spAutoFit/>
            <a:flatTx/>
          </a:bodyPr>
          <a:lstStyle/>
          <a:p>
            <a:pPr eaLnBrk="0" hangingPunct="0"/>
            <a:r>
              <a:rPr lang="en-US" altLang="zh-CN" i="1" u="sng">
                <a:solidFill>
                  <a:srgbClr val="006600"/>
                </a:solidFill>
                <a:latin typeface="宋体" panose="02010600030101010101" pitchFamily="2" charset="-122"/>
                <a:ea typeface="宋体" panose="02010600030101010101" pitchFamily="2" charset="-122"/>
              </a:rPr>
              <a:t>i</a:t>
            </a:r>
            <a:r>
              <a:rPr lang="en-US" altLang="zh-CN" i="1" u="sng" baseline="-25000">
                <a:solidFill>
                  <a:srgbClr val="006600"/>
                </a:solidFill>
                <a:latin typeface="宋体" panose="02010600030101010101" pitchFamily="2" charset="-122"/>
                <a:ea typeface="宋体" panose="02010600030101010101" pitchFamily="2" charset="-122"/>
              </a:rPr>
              <a:t>1 </a:t>
            </a:r>
            <a:r>
              <a:rPr lang="en-US" altLang="zh-CN" i="1" u="sng">
                <a:solidFill>
                  <a:srgbClr val="006600"/>
                </a:solidFill>
                <a:latin typeface="宋体" panose="02010600030101010101" pitchFamily="2" charset="-122"/>
                <a:ea typeface="宋体" panose="02010600030101010101" pitchFamily="2" charset="-122"/>
              </a:rPr>
              <a:t>+ i</a:t>
            </a:r>
            <a:r>
              <a:rPr lang="en-US" altLang="zh-CN" i="1" u="sng" baseline="-25000">
                <a:solidFill>
                  <a:srgbClr val="006600"/>
                </a:solidFill>
                <a:latin typeface="宋体" panose="02010600030101010101" pitchFamily="2" charset="-122"/>
                <a:ea typeface="宋体" panose="02010600030101010101" pitchFamily="2" charset="-122"/>
              </a:rPr>
              <a:t>2 </a:t>
            </a:r>
            <a:r>
              <a:rPr lang="en-US" altLang="zh-CN" i="1" u="sng">
                <a:solidFill>
                  <a:srgbClr val="006600"/>
                </a:solidFill>
                <a:latin typeface="宋体" panose="02010600030101010101" pitchFamily="2" charset="-122"/>
                <a:ea typeface="宋体" panose="02010600030101010101" pitchFamily="2" charset="-122"/>
              </a:rPr>
              <a:t>* i</a:t>
            </a:r>
            <a:r>
              <a:rPr lang="en-US" altLang="zh-CN" i="1" u="sng" baseline="-25000">
                <a:solidFill>
                  <a:srgbClr val="006600"/>
                </a:solidFill>
                <a:latin typeface="宋体" panose="02010600030101010101" pitchFamily="2" charset="-122"/>
                <a:ea typeface="宋体" panose="02010600030101010101" pitchFamily="2" charset="-122"/>
              </a:rPr>
              <a:t>3</a:t>
            </a:r>
            <a:r>
              <a:rPr lang="en-US" altLang="zh-CN" i="1" u="sng">
                <a:solidFill>
                  <a:srgbClr val="006600"/>
                </a:solidFill>
                <a:latin typeface="宋体" panose="02010600030101010101" pitchFamily="2" charset="-122"/>
                <a:ea typeface="宋体" panose="02010600030101010101" pitchFamily="2" charset="-122"/>
              </a:rPr>
              <a:t> </a:t>
            </a:r>
            <a:r>
              <a:rPr lang="zh-CN" altLang="en-US" i="1" u="sng">
                <a:solidFill>
                  <a:srgbClr val="006600"/>
                </a:solidFill>
                <a:latin typeface="宋体" panose="02010600030101010101" pitchFamily="2" charset="-122"/>
                <a:ea typeface="宋体" panose="02010600030101010101" pitchFamily="2" charset="-122"/>
              </a:rPr>
              <a:t>分析过程：</a:t>
            </a:r>
          </a:p>
        </p:txBody>
      </p:sp>
      <p:sp>
        <p:nvSpPr>
          <p:cNvPr id="263173" name="Rectangle 5">
            <a:extLst>
              <a:ext uri="{FF2B5EF4-FFF2-40B4-BE49-F238E27FC236}">
                <a16:creationId xmlns:a16="http://schemas.microsoft.com/office/drawing/2014/main" id="{2B4F4277-0E44-405A-ADBD-C8E116766DF1}"/>
              </a:ext>
            </a:extLst>
          </p:cNvPr>
          <p:cNvSpPr>
            <a:spLocks noChangeArrowheads="1"/>
          </p:cNvSpPr>
          <p:nvPr/>
        </p:nvSpPr>
        <p:spPr bwMode="auto">
          <a:xfrm>
            <a:off x="827088" y="2852738"/>
            <a:ext cx="363537" cy="406400"/>
          </a:xfrm>
          <a:prstGeom prst="rect">
            <a:avLst/>
          </a:prstGeom>
          <a:noFill/>
          <a:ln w="9525" algn="ctr">
            <a:solidFill>
              <a:srgbClr val="006600"/>
            </a:solidFill>
            <a:miter lim="800000"/>
            <a:headEnd/>
            <a:tailEnd/>
          </a:ln>
          <a:effectLst/>
          <a:extLst>
            <a:ext uri="{909E8E84-426E-40DD-AFC4-6F175D3DCCD1}">
              <a14:hiddenFill xmlns:a14="http://schemas.microsoft.com/office/drawing/2010/main">
                <a:solidFill>
                  <a:srgbClr val="006600"/>
                </a:solidFill>
              </a14:hiddenFill>
            </a:ext>
            <a:ext uri="{AF507438-7753-43E0-B8FC-AC1667EBCBE1}">
              <a14:hiddenEffects xmlns:a14="http://schemas.microsoft.com/office/drawing/2010/main">
                <a:effectLst>
                  <a:outerShdw sy="50000" rotWithShape="0">
                    <a:srgbClr val="808080">
                      <a:alpha val="50000"/>
                    </a:srgbClr>
                  </a:outerShdw>
                </a:effectLst>
              </a14:hiddenEffects>
            </a:ext>
          </a:extLst>
        </p:spPr>
        <p:txBody>
          <a:bodyPr wrap="none" anchor="ctr">
            <a:spAutoFit/>
          </a:bodyPr>
          <a:lstStyle/>
          <a:p>
            <a:pPr algn="ctr" eaLnBrk="0" hangingPunct="0">
              <a:spcBef>
                <a:spcPct val="0"/>
              </a:spcBef>
            </a:pPr>
            <a:r>
              <a:rPr lang="en-US" altLang="zh-CN" sz="2000" i="1">
                <a:solidFill>
                  <a:srgbClr val="006600"/>
                </a:solidFill>
                <a:latin typeface="Arial" panose="020B0604020202020204" pitchFamily="34" charset="0"/>
                <a:ea typeface="宋体" panose="02010600030101010101" pitchFamily="2" charset="-122"/>
              </a:rPr>
              <a:t>E</a:t>
            </a:r>
          </a:p>
        </p:txBody>
      </p:sp>
      <p:sp>
        <p:nvSpPr>
          <p:cNvPr id="263174" name="Rectangle 6">
            <a:extLst>
              <a:ext uri="{FF2B5EF4-FFF2-40B4-BE49-F238E27FC236}">
                <a16:creationId xmlns:a16="http://schemas.microsoft.com/office/drawing/2014/main" id="{25C5A47D-3050-4B7C-89FC-9B0E886F69AC}"/>
              </a:ext>
            </a:extLst>
          </p:cNvPr>
          <p:cNvSpPr>
            <a:spLocks noChangeArrowheads="1"/>
          </p:cNvSpPr>
          <p:nvPr/>
        </p:nvSpPr>
        <p:spPr bwMode="auto">
          <a:xfrm>
            <a:off x="1914525" y="1844675"/>
            <a:ext cx="425450" cy="406400"/>
          </a:xfrm>
          <a:prstGeom prst="rect">
            <a:avLst/>
          </a:prstGeom>
          <a:noFill/>
          <a:ln w="9525" algn="ctr">
            <a:solidFill>
              <a:srgbClr val="006600"/>
            </a:solidFill>
            <a:miter lim="800000"/>
            <a:headEnd/>
            <a:tailEnd/>
          </a:ln>
          <a:effectLst/>
          <a:extLst>
            <a:ext uri="{909E8E84-426E-40DD-AFC4-6F175D3DCCD1}">
              <a14:hiddenFill xmlns:a14="http://schemas.microsoft.com/office/drawing/2010/main">
                <a:solidFill>
                  <a:srgbClr val="006600"/>
                </a:solidFill>
              </a14:hiddenFill>
            </a:ext>
            <a:ext uri="{AF507438-7753-43E0-B8FC-AC1667EBCBE1}">
              <a14:hiddenEffects xmlns:a14="http://schemas.microsoft.com/office/drawing/2010/main">
                <a:effectLst>
                  <a:outerShdw sy="50000" rotWithShape="0">
                    <a:srgbClr val="808080">
                      <a:alpha val="50000"/>
                    </a:srgbClr>
                  </a:outerShdw>
                </a:effectLst>
              </a14:hiddenEffects>
            </a:ext>
          </a:extLst>
        </p:spPr>
        <p:txBody>
          <a:bodyPr anchor="ctr">
            <a:spAutoFit/>
          </a:bodyPr>
          <a:lstStyle/>
          <a:p>
            <a:pPr algn="ctr" eaLnBrk="0" hangingPunct="0">
              <a:spcBef>
                <a:spcPct val="0"/>
              </a:spcBef>
            </a:pPr>
            <a:r>
              <a:rPr lang="en-US" altLang="zh-CN" sz="2000" i="1">
                <a:solidFill>
                  <a:srgbClr val="006600"/>
                </a:solidFill>
                <a:latin typeface="Arial" panose="020B0604020202020204" pitchFamily="34" charset="0"/>
                <a:ea typeface="宋体" panose="02010600030101010101" pitchFamily="2" charset="-122"/>
              </a:rPr>
              <a:t>T</a:t>
            </a:r>
          </a:p>
        </p:txBody>
      </p:sp>
      <p:sp>
        <p:nvSpPr>
          <p:cNvPr id="263175" name="Rectangle 7">
            <a:extLst>
              <a:ext uri="{FF2B5EF4-FFF2-40B4-BE49-F238E27FC236}">
                <a16:creationId xmlns:a16="http://schemas.microsoft.com/office/drawing/2014/main" id="{B753C0A9-672E-4C2B-ADD6-715DE4A9188F}"/>
              </a:ext>
            </a:extLst>
          </p:cNvPr>
          <p:cNvSpPr>
            <a:spLocks noChangeArrowheads="1"/>
          </p:cNvSpPr>
          <p:nvPr/>
        </p:nvSpPr>
        <p:spPr bwMode="auto">
          <a:xfrm>
            <a:off x="1938338" y="4175125"/>
            <a:ext cx="447675" cy="406400"/>
          </a:xfrm>
          <a:prstGeom prst="rect">
            <a:avLst/>
          </a:prstGeom>
          <a:noFill/>
          <a:ln w="9525" algn="ctr">
            <a:solidFill>
              <a:srgbClr val="006600"/>
            </a:solidFill>
            <a:miter lim="800000"/>
            <a:headEnd/>
            <a:tailEnd/>
          </a:ln>
          <a:effectLst/>
          <a:extLst>
            <a:ext uri="{909E8E84-426E-40DD-AFC4-6F175D3DCCD1}">
              <a14:hiddenFill xmlns:a14="http://schemas.microsoft.com/office/drawing/2010/main">
                <a:solidFill>
                  <a:srgbClr val="006600"/>
                </a:solidFill>
              </a14:hiddenFill>
            </a:ext>
            <a:ext uri="{AF507438-7753-43E0-B8FC-AC1667EBCBE1}">
              <a14:hiddenEffects xmlns:a14="http://schemas.microsoft.com/office/drawing/2010/main">
                <a:effectLst>
                  <a:outerShdw sy="50000" rotWithShape="0">
                    <a:srgbClr val="808080">
                      <a:alpha val="50000"/>
                    </a:srgbClr>
                  </a:outerShdw>
                </a:effectLst>
              </a14:hiddenEffects>
            </a:ext>
          </a:extLst>
        </p:spPr>
        <p:txBody>
          <a:bodyPr wrap="none" anchor="ctr">
            <a:spAutoFit/>
          </a:bodyPr>
          <a:lstStyle/>
          <a:p>
            <a:pPr algn="ctr" eaLnBrk="0" hangingPunct="0">
              <a:spcBef>
                <a:spcPct val="0"/>
              </a:spcBef>
            </a:pPr>
            <a:r>
              <a:rPr lang="en-US" altLang="zh-CN" sz="2000" i="1">
                <a:solidFill>
                  <a:srgbClr val="006600"/>
                </a:solidFill>
                <a:latin typeface="Arial" panose="020B0604020202020204" pitchFamily="34" charset="0"/>
                <a:ea typeface="宋体" panose="02010600030101010101" pitchFamily="2" charset="-122"/>
              </a:rPr>
              <a:t>E</a:t>
            </a:r>
            <a:r>
              <a:rPr lang="el-GR" altLang="zh-CN" sz="2000" i="1">
                <a:solidFill>
                  <a:srgbClr val="006600"/>
                </a:solidFill>
                <a:latin typeface="Arial" panose="020B0604020202020204" pitchFamily="34" charset="0"/>
                <a:ea typeface="宋体" panose="02010600030101010101" pitchFamily="2" charset="-122"/>
                <a:cs typeface="Arial" panose="020B0604020202020204" pitchFamily="34" charset="0"/>
              </a:rPr>
              <a:t>΄</a:t>
            </a:r>
            <a:endParaRPr lang="en-US" altLang="zh-CN" sz="2000" i="1">
              <a:solidFill>
                <a:srgbClr val="006600"/>
              </a:solidFill>
              <a:latin typeface="Arial" panose="020B0604020202020204" pitchFamily="34" charset="0"/>
              <a:ea typeface="宋体" panose="02010600030101010101" pitchFamily="2" charset="-122"/>
              <a:cs typeface="Arial" panose="020B0604020202020204" pitchFamily="34" charset="0"/>
            </a:endParaRPr>
          </a:p>
        </p:txBody>
      </p:sp>
      <p:grpSp>
        <p:nvGrpSpPr>
          <p:cNvPr id="263176" name="Group 8">
            <a:extLst>
              <a:ext uri="{FF2B5EF4-FFF2-40B4-BE49-F238E27FC236}">
                <a16:creationId xmlns:a16="http://schemas.microsoft.com/office/drawing/2014/main" id="{E7EE66B6-FACF-451C-B27E-25BBBABB51A2}"/>
              </a:ext>
            </a:extLst>
          </p:cNvPr>
          <p:cNvGrpSpPr>
            <a:grpSpLocks/>
          </p:cNvGrpSpPr>
          <p:nvPr/>
        </p:nvGrpSpPr>
        <p:grpSpPr bwMode="auto">
          <a:xfrm>
            <a:off x="1187450" y="2060575"/>
            <a:ext cx="720725" cy="2305050"/>
            <a:chOff x="748" y="1298"/>
            <a:chExt cx="454" cy="1361"/>
          </a:xfrm>
        </p:grpSpPr>
        <p:sp>
          <p:nvSpPr>
            <p:cNvPr id="263177" name="Line 9">
              <a:extLst>
                <a:ext uri="{FF2B5EF4-FFF2-40B4-BE49-F238E27FC236}">
                  <a16:creationId xmlns:a16="http://schemas.microsoft.com/office/drawing/2014/main" id="{81D5644E-0BF5-49C4-999D-CD516FEAB924}"/>
                </a:ext>
              </a:extLst>
            </p:cNvPr>
            <p:cNvSpPr>
              <a:spLocks noChangeShapeType="1"/>
            </p:cNvSpPr>
            <p:nvPr/>
          </p:nvSpPr>
          <p:spPr bwMode="auto">
            <a:xfrm>
              <a:off x="975" y="1298"/>
              <a:ext cx="0" cy="1361"/>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sy="50000" rotWithShape="0">
                      <a:srgbClr val="808080">
                        <a:alpha val="50000"/>
                      </a:srgbClr>
                    </a:outerShdw>
                  </a:effectLst>
                </a14:hiddenEffects>
              </a:ext>
            </a:extLst>
          </p:spPr>
          <p:txBody>
            <a:bodyPr anchor="ctr">
              <a:spAutoFit/>
            </a:bodyPr>
            <a:lstStyle/>
            <a:p>
              <a:endParaRPr lang="zh-CN" altLang="en-US"/>
            </a:p>
          </p:txBody>
        </p:sp>
        <p:sp>
          <p:nvSpPr>
            <p:cNvPr id="263178" name="Line 10">
              <a:extLst>
                <a:ext uri="{FF2B5EF4-FFF2-40B4-BE49-F238E27FC236}">
                  <a16:creationId xmlns:a16="http://schemas.microsoft.com/office/drawing/2014/main" id="{A3543B77-7172-4E6A-9A9F-D65A723712EC}"/>
                </a:ext>
              </a:extLst>
            </p:cNvPr>
            <p:cNvSpPr>
              <a:spLocks noChangeShapeType="1"/>
            </p:cNvSpPr>
            <p:nvPr/>
          </p:nvSpPr>
          <p:spPr bwMode="auto">
            <a:xfrm>
              <a:off x="975" y="1298"/>
              <a:ext cx="227" cy="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sy="50000" rotWithShape="0">
                      <a:srgbClr val="808080">
                        <a:alpha val="50000"/>
                      </a:srgbClr>
                    </a:outerShdw>
                  </a:effectLst>
                </a14:hiddenEffects>
              </a:ext>
            </a:extLst>
          </p:spPr>
          <p:txBody>
            <a:bodyPr wrap="none" anchor="ctr">
              <a:spAutoFit/>
            </a:bodyPr>
            <a:lstStyle/>
            <a:p>
              <a:endParaRPr lang="zh-CN" altLang="en-US"/>
            </a:p>
          </p:txBody>
        </p:sp>
        <p:sp>
          <p:nvSpPr>
            <p:cNvPr id="263179" name="Line 11">
              <a:extLst>
                <a:ext uri="{FF2B5EF4-FFF2-40B4-BE49-F238E27FC236}">
                  <a16:creationId xmlns:a16="http://schemas.microsoft.com/office/drawing/2014/main" id="{ED227823-3B09-408D-A4D8-16C494E216C1}"/>
                </a:ext>
              </a:extLst>
            </p:cNvPr>
            <p:cNvSpPr>
              <a:spLocks noChangeShapeType="1"/>
            </p:cNvSpPr>
            <p:nvPr/>
          </p:nvSpPr>
          <p:spPr bwMode="auto">
            <a:xfrm>
              <a:off x="975" y="2659"/>
              <a:ext cx="227" cy="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sy="50000" rotWithShape="0">
                      <a:srgbClr val="808080">
                        <a:alpha val="50000"/>
                      </a:srgbClr>
                    </a:outerShdw>
                  </a:effectLst>
                </a14:hiddenEffects>
              </a:ext>
            </a:extLst>
          </p:spPr>
          <p:txBody>
            <a:bodyPr wrap="none" anchor="ctr">
              <a:spAutoFit/>
            </a:bodyPr>
            <a:lstStyle/>
            <a:p>
              <a:endParaRPr lang="zh-CN" altLang="en-US"/>
            </a:p>
          </p:txBody>
        </p:sp>
        <p:sp>
          <p:nvSpPr>
            <p:cNvPr id="263180" name="Line 12">
              <a:extLst>
                <a:ext uri="{FF2B5EF4-FFF2-40B4-BE49-F238E27FC236}">
                  <a16:creationId xmlns:a16="http://schemas.microsoft.com/office/drawing/2014/main" id="{3F95B8E3-B3A9-4947-9B62-DD9E4C490121}"/>
                </a:ext>
              </a:extLst>
            </p:cNvPr>
            <p:cNvSpPr>
              <a:spLocks noChangeShapeType="1"/>
            </p:cNvSpPr>
            <p:nvPr/>
          </p:nvSpPr>
          <p:spPr bwMode="auto">
            <a:xfrm>
              <a:off x="748" y="1887"/>
              <a:ext cx="227" cy="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sy="50000" rotWithShape="0">
                      <a:srgbClr val="808080">
                        <a:alpha val="50000"/>
                      </a:srgbClr>
                    </a:outerShdw>
                  </a:effectLst>
                </a14:hiddenEffects>
              </a:ext>
            </a:extLst>
          </p:spPr>
          <p:txBody>
            <a:bodyPr wrap="none" anchor="ctr">
              <a:spAutoFit/>
            </a:bodyPr>
            <a:lstStyle/>
            <a:p>
              <a:endParaRPr lang="zh-CN" altLang="en-US"/>
            </a:p>
          </p:txBody>
        </p:sp>
      </p:grpSp>
      <p:grpSp>
        <p:nvGrpSpPr>
          <p:cNvPr id="263181" name="Group 13">
            <a:extLst>
              <a:ext uri="{FF2B5EF4-FFF2-40B4-BE49-F238E27FC236}">
                <a16:creationId xmlns:a16="http://schemas.microsoft.com/office/drawing/2014/main" id="{57BA4151-46E3-4146-909A-498B5CA1468D}"/>
              </a:ext>
            </a:extLst>
          </p:cNvPr>
          <p:cNvGrpSpPr>
            <a:grpSpLocks/>
          </p:cNvGrpSpPr>
          <p:nvPr/>
        </p:nvGrpSpPr>
        <p:grpSpPr bwMode="auto">
          <a:xfrm>
            <a:off x="2339975" y="1628775"/>
            <a:ext cx="792163" cy="1152525"/>
            <a:chOff x="1474" y="1026"/>
            <a:chExt cx="499" cy="726"/>
          </a:xfrm>
        </p:grpSpPr>
        <p:sp>
          <p:nvSpPr>
            <p:cNvPr id="263182" name="Line 14">
              <a:extLst>
                <a:ext uri="{FF2B5EF4-FFF2-40B4-BE49-F238E27FC236}">
                  <a16:creationId xmlns:a16="http://schemas.microsoft.com/office/drawing/2014/main" id="{CC3DEF76-3188-4781-B9C7-AF68B058144A}"/>
                </a:ext>
              </a:extLst>
            </p:cNvPr>
            <p:cNvSpPr>
              <a:spLocks noChangeShapeType="1"/>
            </p:cNvSpPr>
            <p:nvPr/>
          </p:nvSpPr>
          <p:spPr bwMode="auto">
            <a:xfrm>
              <a:off x="1474" y="1298"/>
              <a:ext cx="272" cy="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sy="50000" rotWithShape="0">
                      <a:srgbClr val="808080">
                        <a:alpha val="50000"/>
                      </a:srgbClr>
                    </a:outerShdw>
                  </a:effectLst>
                </a14:hiddenEffects>
              </a:ext>
            </a:extLst>
          </p:spPr>
          <p:txBody>
            <a:bodyPr anchor="ctr">
              <a:spAutoFit/>
            </a:bodyPr>
            <a:lstStyle/>
            <a:p>
              <a:endParaRPr lang="zh-CN" altLang="en-US"/>
            </a:p>
          </p:txBody>
        </p:sp>
        <p:sp>
          <p:nvSpPr>
            <p:cNvPr id="263183" name="Line 15">
              <a:extLst>
                <a:ext uri="{FF2B5EF4-FFF2-40B4-BE49-F238E27FC236}">
                  <a16:creationId xmlns:a16="http://schemas.microsoft.com/office/drawing/2014/main" id="{9284A47F-1FA6-431B-95C0-BC6837698185}"/>
                </a:ext>
              </a:extLst>
            </p:cNvPr>
            <p:cNvSpPr>
              <a:spLocks noChangeShapeType="1"/>
            </p:cNvSpPr>
            <p:nvPr/>
          </p:nvSpPr>
          <p:spPr bwMode="auto">
            <a:xfrm>
              <a:off x="1746" y="1026"/>
              <a:ext cx="0" cy="726"/>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sy="50000" rotWithShape="0">
                      <a:srgbClr val="808080">
                        <a:alpha val="50000"/>
                      </a:srgbClr>
                    </a:outerShdw>
                  </a:effectLst>
                </a14:hiddenEffects>
              </a:ext>
            </a:extLst>
          </p:spPr>
          <p:txBody>
            <a:bodyPr anchor="ctr">
              <a:spAutoFit/>
            </a:bodyPr>
            <a:lstStyle/>
            <a:p>
              <a:endParaRPr lang="zh-CN" altLang="en-US"/>
            </a:p>
          </p:txBody>
        </p:sp>
        <p:sp>
          <p:nvSpPr>
            <p:cNvPr id="263184" name="Line 16">
              <a:extLst>
                <a:ext uri="{FF2B5EF4-FFF2-40B4-BE49-F238E27FC236}">
                  <a16:creationId xmlns:a16="http://schemas.microsoft.com/office/drawing/2014/main" id="{C10C0782-8EB8-4564-B8EF-2EB3E8721A5D}"/>
                </a:ext>
              </a:extLst>
            </p:cNvPr>
            <p:cNvSpPr>
              <a:spLocks noChangeShapeType="1"/>
            </p:cNvSpPr>
            <p:nvPr/>
          </p:nvSpPr>
          <p:spPr bwMode="auto">
            <a:xfrm>
              <a:off x="1746" y="1752"/>
              <a:ext cx="227" cy="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sy="50000" rotWithShape="0">
                      <a:srgbClr val="808080">
                        <a:alpha val="50000"/>
                      </a:srgbClr>
                    </a:outerShdw>
                  </a:effectLst>
                </a14:hiddenEffects>
              </a:ext>
            </a:extLst>
          </p:spPr>
          <p:txBody>
            <a:bodyPr wrap="none" anchor="ctr">
              <a:spAutoFit/>
            </a:bodyPr>
            <a:lstStyle/>
            <a:p>
              <a:endParaRPr lang="zh-CN" altLang="en-US"/>
            </a:p>
          </p:txBody>
        </p:sp>
        <p:sp>
          <p:nvSpPr>
            <p:cNvPr id="263185" name="Line 17">
              <a:extLst>
                <a:ext uri="{FF2B5EF4-FFF2-40B4-BE49-F238E27FC236}">
                  <a16:creationId xmlns:a16="http://schemas.microsoft.com/office/drawing/2014/main" id="{0D7761BE-CDC3-4920-900B-3D45F8D5F5C1}"/>
                </a:ext>
              </a:extLst>
            </p:cNvPr>
            <p:cNvSpPr>
              <a:spLocks noChangeShapeType="1"/>
            </p:cNvSpPr>
            <p:nvPr/>
          </p:nvSpPr>
          <p:spPr bwMode="auto">
            <a:xfrm>
              <a:off x="1746" y="1026"/>
              <a:ext cx="227" cy="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sy="50000" rotWithShape="0">
                      <a:srgbClr val="808080">
                        <a:alpha val="50000"/>
                      </a:srgbClr>
                    </a:outerShdw>
                  </a:effectLst>
                </a14:hiddenEffects>
              </a:ext>
            </a:extLst>
          </p:spPr>
          <p:txBody>
            <a:bodyPr wrap="none" anchor="ctr">
              <a:spAutoFit/>
            </a:bodyPr>
            <a:lstStyle/>
            <a:p>
              <a:endParaRPr lang="zh-CN" altLang="en-US"/>
            </a:p>
          </p:txBody>
        </p:sp>
      </p:grpSp>
      <p:sp>
        <p:nvSpPr>
          <p:cNvPr id="263186" name="Rectangle 18">
            <a:extLst>
              <a:ext uri="{FF2B5EF4-FFF2-40B4-BE49-F238E27FC236}">
                <a16:creationId xmlns:a16="http://schemas.microsoft.com/office/drawing/2014/main" id="{1E3C42C1-EF4A-4A8E-86FC-05347450B04C}"/>
              </a:ext>
            </a:extLst>
          </p:cNvPr>
          <p:cNvSpPr>
            <a:spLocks noChangeArrowheads="1"/>
          </p:cNvSpPr>
          <p:nvPr/>
        </p:nvSpPr>
        <p:spPr bwMode="auto">
          <a:xfrm>
            <a:off x="3138488" y="1412875"/>
            <a:ext cx="349250" cy="406400"/>
          </a:xfrm>
          <a:prstGeom prst="rect">
            <a:avLst/>
          </a:prstGeom>
          <a:noFill/>
          <a:ln w="9525" algn="ctr">
            <a:solidFill>
              <a:srgbClr val="006600"/>
            </a:solidFill>
            <a:miter lim="800000"/>
            <a:headEnd/>
            <a:tailEnd/>
          </a:ln>
          <a:effectLst/>
          <a:extLst>
            <a:ext uri="{909E8E84-426E-40DD-AFC4-6F175D3DCCD1}">
              <a14:hiddenFill xmlns:a14="http://schemas.microsoft.com/office/drawing/2010/main">
                <a:solidFill>
                  <a:srgbClr val="006600"/>
                </a:solidFill>
              </a14:hiddenFill>
            </a:ext>
            <a:ext uri="{AF507438-7753-43E0-B8FC-AC1667EBCBE1}">
              <a14:hiddenEffects xmlns:a14="http://schemas.microsoft.com/office/drawing/2010/main">
                <a:effectLst>
                  <a:outerShdw sy="50000" rotWithShape="0">
                    <a:srgbClr val="808080">
                      <a:alpha val="50000"/>
                    </a:srgbClr>
                  </a:outerShdw>
                </a:effectLst>
              </a14:hiddenEffects>
            </a:ext>
          </a:extLst>
        </p:spPr>
        <p:txBody>
          <a:bodyPr wrap="none" anchor="ctr">
            <a:spAutoFit/>
          </a:bodyPr>
          <a:lstStyle/>
          <a:p>
            <a:pPr algn="ctr" eaLnBrk="0" hangingPunct="0">
              <a:spcBef>
                <a:spcPct val="0"/>
              </a:spcBef>
            </a:pPr>
            <a:r>
              <a:rPr lang="en-US" altLang="zh-CN" sz="2000" i="1">
                <a:solidFill>
                  <a:srgbClr val="006600"/>
                </a:solidFill>
                <a:latin typeface="Arial" panose="020B0604020202020204" pitchFamily="34" charset="0"/>
                <a:ea typeface="宋体" panose="02010600030101010101" pitchFamily="2" charset="-122"/>
              </a:rPr>
              <a:t>F</a:t>
            </a:r>
          </a:p>
        </p:txBody>
      </p:sp>
      <p:sp>
        <p:nvSpPr>
          <p:cNvPr id="263187" name="Rectangle 19">
            <a:extLst>
              <a:ext uri="{FF2B5EF4-FFF2-40B4-BE49-F238E27FC236}">
                <a16:creationId xmlns:a16="http://schemas.microsoft.com/office/drawing/2014/main" id="{05995CF1-63BA-4290-AF9B-D682B829589E}"/>
              </a:ext>
            </a:extLst>
          </p:cNvPr>
          <p:cNvSpPr>
            <a:spLocks noChangeArrowheads="1"/>
          </p:cNvSpPr>
          <p:nvPr/>
        </p:nvSpPr>
        <p:spPr bwMode="auto">
          <a:xfrm>
            <a:off x="3128963" y="2590800"/>
            <a:ext cx="433387" cy="406400"/>
          </a:xfrm>
          <a:prstGeom prst="rect">
            <a:avLst/>
          </a:prstGeom>
          <a:noFill/>
          <a:ln w="9525" algn="ctr">
            <a:solidFill>
              <a:srgbClr val="006600"/>
            </a:solidFill>
            <a:miter lim="800000"/>
            <a:headEnd/>
            <a:tailEnd/>
          </a:ln>
          <a:effectLst/>
          <a:extLst>
            <a:ext uri="{909E8E84-426E-40DD-AFC4-6F175D3DCCD1}">
              <a14:hiddenFill xmlns:a14="http://schemas.microsoft.com/office/drawing/2010/main">
                <a:solidFill>
                  <a:srgbClr val="006600"/>
                </a:solidFill>
              </a14:hiddenFill>
            </a:ext>
            <a:ext uri="{AF507438-7753-43E0-B8FC-AC1667EBCBE1}">
              <a14:hiddenEffects xmlns:a14="http://schemas.microsoft.com/office/drawing/2010/main">
                <a:effectLst>
                  <a:outerShdw sy="50000" rotWithShape="0">
                    <a:srgbClr val="808080">
                      <a:alpha val="50000"/>
                    </a:srgbClr>
                  </a:outerShdw>
                </a:effectLst>
              </a14:hiddenEffects>
            </a:ext>
          </a:extLst>
        </p:spPr>
        <p:txBody>
          <a:bodyPr wrap="none" anchor="ctr">
            <a:spAutoFit/>
          </a:bodyPr>
          <a:lstStyle/>
          <a:p>
            <a:pPr algn="ctr" eaLnBrk="0" hangingPunct="0">
              <a:spcBef>
                <a:spcPct val="0"/>
              </a:spcBef>
            </a:pPr>
            <a:r>
              <a:rPr lang="en-US" altLang="zh-CN" sz="2000" i="1">
                <a:solidFill>
                  <a:srgbClr val="006600"/>
                </a:solidFill>
                <a:latin typeface="Arial" panose="020B0604020202020204" pitchFamily="34" charset="0"/>
                <a:ea typeface="宋体" panose="02010600030101010101" pitchFamily="2" charset="-122"/>
              </a:rPr>
              <a:t>T</a:t>
            </a:r>
            <a:r>
              <a:rPr lang="el-GR" altLang="zh-CN" sz="2000" i="1">
                <a:solidFill>
                  <a:srgbClr val="006600"/>
                </a:solidFill>
                <a:latin typeface="Arial" panose="020B0604020202020204" pitchFamily="34" charset="0"/>
                <a:ea typeface="宋体" panose="02010600030101010101" pitchFamily="2" charset="-122"/>
                <a:cs typeface="Arial" panose="020B0604020202020204" pitchFamily="34" charset="0"/>
              </a:rPr>
              <a:t>΄</a:t>
            </a:r>
          </a:p>
        </p:txBody>
      </p:sp>
      <p:sp>
        <p:nvSpPr>
          <p:cNvPr id="263188" name="Rectangle 20">
            <a:extLst>
              <a:ext uri="{FF2B5EF4-FFF2-40B4-BE49-F238E27FC236}">
                <a16:creationId xmlns:a16="http://schemas.microsoft.com/office/drawing/2014/main" id="{3D988316-8C65-4DF0-8AFB-0C8923A546D2}"/>
              </a:ext>
            </a:extLst>
          </p:cNvPr>
          <p:cNvSpPr>
            <a:spLocks noChangeArrowheads="1"/>
          </p:cNvSpPr>
          <p:nvPr/>
        </p:nvSpPr>
        <p:spPr bwMode="auto">
          <a:xfrm>
            <a:off x="3214688" y="3597275"/>
            <a:ext cx="420687" cy="406400"/>
          </a:xfrm>
          <a:prstGeom prst="rect">
            <a:avLst/>
          </a:prstGeom>
          <a:noFill/>
          <a:ln w="9525" algn="ctr">
            <a:solidFill>
              <a:srgbClr val="006600"/>
            </a:solidFill>
            <a:miter lim="800000"/>
            <a:headEnd/>
            <a:tailEnd/>
          </a:ln>
          <a:effectLst/>
          <a:extLst>
            <a:ext uri="{909E8E84-426E-40DD-AFC4-6F175D3DCCD1}">
              <a14:hiddenFill xmlns:a14="http://schemas.microsoft.com/office/drawing/2010/main">
                <a:solidFill>
                  <a:srgbClr val="006600"/>
                </a:solidFill>
              </a14:hiddenFill>
            </a:ext>
            <a:ext uri="{AF507438-7753-43E0-B8FC-AC1667EBCBE1}">
              <a14:hiddenEffects xmlns:a14="http://schemas.microsoft.com/office/drawing/2010/main">
                <a:effectLst>
                  <a:outerShdw sy="50000" rotWithShape="0">
                    <a:srgbClr val="808080">
                      <a:alpha val="50000"/>
                    </a:srgbClr>
                  </a:outerShdw>
                </a:effectLst>
              </a14:hiddenEffects>
            </a:ext>
          </a:extLst>
        </p:spPr>
        <p:txBody>
          <a:bodyPr anchor="ctr">
            <a:spAutoFit/>
          </a:bodyPr>
          <a:lstStyle/>
          <a:p>
            <a:pPr algn="ctr" eaLnBrk="0" hangingPunct="0">
              <a:spcBef>
                <a:spcPct val="0"/>
              </a:spcBef>
            </a:pPr>
            <a:r>
              <a:rPr lang="en-US" altLang="zh-CN" sz="2000" i="1">
                <a:solidFill>
                  <a:srgbClr val="006600"/>
                </a:solidFill>
                <a:latin typeface="Arial" panose="020B0604020202020204" pitchFamily="34" charset="0"/>
                <a:ea typeface="宋体" panose="02010600030101010101" pitchFamily="2" charset="-122"/>
              </a:rPr>
              <a:t>+</a:t>
            </a:r>
          </a:p>
        </p:txBody>
      </p:sp>
      <p:sp>
        <p:nvSpPr>
          <p:cNvPr id="263189" name="Rectangle 21">
            <a:extLst>
              <a:ext uri="{FF2B5EF4-FFF2-40B4-BE49-F238E27FC236}">
                <a16:creationId xmlns:a16="http://schemas.microsoft.com/office/drawing/2014/main" id="{93894420-C717-40C1-86BA-1B37F558F0EC}"/>
              </a:ext>
            </a:extLst>
          </p:cNvPr>
          <p:cNvSpPr>
            <a:spLocks noChangeArrowheads="1"/>
          </p:cNvSpPr>
          <p:nvPr/>
        </p:nvSpPr>
        <p:spPr bwMode="auto">
          <a:xfrm>
            <a:off x="3203575" y="5516563"/>
            <a:ext cx="447675" cy="406400"/>
          </a:xfrm>
          <a:prstGeom prst="rect">
            <a:avLst/>
          </a:prstGeom>
          <a:noFill/>
          <a:ln w="9525" algn="ctr">
            <a:solidFill>
              <a:srgbClr val="006600"/>
            </a:solidFill>
            <a:miter lim="800000"/>
            <a:headEnd/>
            <a:tailEnd/>
          </a:ln>
          <a:effectLst/>
          <a:extLst>
            <a:ext uri="{909E8E84-426E-40DD-AFC4-6F175D3DCCD1}">
              <a14:hiddenFill xmlns:a14="http://schemas.microsoft.com/office/drawing/2010/main">
                <a:solidFill>
                  <a:srgbClr val="006600"/>
                </a:solidFill>
              </a14:hiddenFill>
            </a:ext>
            <a:ext uri="{AF507438-7753-43E0-B8FC-AC1667EBCBE1}">
              <a14:hiddenEffects xmlns:a14="http://schemas.microsoft.com/office/drawing/2010/main">
                <a:effectLst>
                  <a:outerShdw sy="50000" rotWithShape="0">
                    <a:srgbClr val="808080">
                      <a:alpha val="50000"/>
                    </a:srgbClr>
                  </a:outerShdw>
                </a:effectLst>
              </a14:hiddenEffects>
            </a:ext>
          </a:extLst>
        </p:spPr>
        <p:txBody>
          <a:bodyPr wrap="none" anchor="ctr">
            <a:spAutoFit/>
          </a:bodyPr>
          <a:lstStyle/>
          <a:p>
            <a:pPr algn="ctr" eaLnBrk="0" hangingPunct="0">
              <a:spcBef>
                <a:spcPct val="0"/>
              </a:spcBef>
            </a:pPr>
            <a:r>
              <a:rPr lang="en-US" altLang="zh-CN" sz="2000" i="1">
                <a:solidFill>
                  <a:srgbClr val="006600"/>
                </a:solidFill>
                <a:latin typeface="Arial" panose="020B0604020202020204" pitchFamily="34" charset="0"/>
                <a:ea typeface="宋体" panose="02010600030101010101" pitchFamily="2" charset="-122"/>
              </a:rPr>
              <a:t>E</a:t>
            </a:r>
            <a:r>
              <a:rPr lang="el-GR" altLang="zh-CN" sz="2000" i="1">
                <a:solidFill>
                  <a:srgbClr val="006600"/>
                </a:solidFill>
                <a:latin typeface="Arial" panose="020B0604020202020204" pitchFamily="34" charset="0"/>
                <a:ea typeface="宋体" panose="02010600030101010101" pitchFamily="2" charset="-122"/>
                <a:cs typeface="Arial" panose="020B0604020202020204" pitchFamily="34" charset="0"/>
              </a:rPr>
              <a:t>΄</a:t>
            </a:r>
          </a:p>
        </p:txBody>
      </p:sp>
      <p:sp>
        <p:nvSpPr>
          <p:cNvPr id="263190" name="Rectangle 22">
            <a:extLst>
              <a:ext uri="{FF2B5EF4-FFF2-40B4-BE49-F238E27FC236}">
                <a16:creationId xmlns:a16="http://schemas.microsoft.com/office/drawing/2014/main" id="{EC3DF73D-C99D-42B3-ACF2-3A8FF339F2E5}"/>
              </a:ext>
            </a:extLst>
          </p:cNvPr>
          <p:cNvSpPr>
            <a:spLocks noChangeArrowheads="1"/>
          </p:cNvSpPr>
          <p:nvPr/>
        </p:nvSpPr>
        <p:spPr bwMode="auto">
          <a:xfrm>
            <a:off x="3209925" y="4535488"/>
            <a:ext cx="425450" cy="406400"/>
          </a:xfrm>
          <a:prstGeom prst="rect">
            <a:avLst/>
          </a:prstGeom>
          <a:noFill/>
          <a:ln w="9525" algn="ctr">
            <a:solidFill>
              <a:srgbClr val="006600"/>
            </a:solidFill>
            <a:miter lim="800000"/>
            <a:headEnd/>
            <a:tailEnd/>
          </a:ln>
          <a:effectLst/>
          <a:extLst>
            <a:ext uri="{909E8E84-426E-40DD-AFC4-6F175D3DCCD1}">
              <a14:hiddenFill xmlns:a14="http://schemas.microsoft.com/office/drawing/2010/main">
                <a:solidFill>
                  <a:srgbClr val="006600"/>
                </a:solidFill>
              </a14:hiddenFill>
            </a:ext>
            <a:ext uri="{AF507438-7753-43E0-B8FC-AC1667EBCBE1}">
              <a14:hiddenEffects xmlns:a14="http://schemas.microsoft.com/office/drawing/2010/main">
                <a:effectLst>
                  <a:outerShdw sy="50000" rotWithShape="0">
                    <a:srgbClr val="808080">
                      <a:alpha val="50000"/>
                    </a:srgbClr>
                  </a:outerShdw>
                </a:effectLst>
              </a14:hiddenEffects>
            </a:ext>
          </a:extLst>
        </p:spPr>
        <p:txBody>
          <a:bodyPr anchor="ctr">
            <a:spAutoFit/>
          </a:bodyPr>
          <a:lstStyle/>
          <a:p>
            <a:pPr algn="ctr" eaLnBrk="0" hangingPunct="0">
              <a:spcBef>
                <a:spcPct val="0"/>
              </a:spcBef>
            </a:pPr>
            <a:r>
              <a:rPr lang="en-US" altLang="zh-CN" sz="2000" i="1">
                <a:solidFill>
                  <a:srgbClr val="006600"/>
                </a:solidFill>
                <a:latin typeface="Arial" panose="020B0604020202020204" pitchFamily="34" charset="0"/>
                <a:ea typeface="宋体" panose="02010600030101010101" pitchFamily="2" charset="-122"/>
              </a:rPr>
              <a:t>T</a:t>
            </a:r>
          </a:p>
        </p:txBody>
      </p:sp>
      <p:grpSp>
        <p:nvGrpSpPr>
          <p:cNvPr id="263191" name="Group 23">
            <a:extLst>
              <a:ext uri="{FF2B5EF4-FFF2-40B4-BE49-F238E27FC236}">
                <a16:creationId xmlns:a16="http://schemas.microsoft.com/office/drawing/2014/main" id="{3A0E29AD-7532-4B70-A818-60F88DEF5BB2}"/>
              </a:ext>
            </a:extLst>
          </p:cNvPr>
          <p:cNvGrpSpPr>
            <a:grpSpLocks/>
          </p:cNvGrpSpPr>
          <p:nvPr/>
        </p:nvGrpSpPr>
        <p:grpSpPr bwMode="auto">
          <a:xfrm>
            <a:off x="3635375" y="4149725"/>
            <a:ext cx="720725" cy="1079500"/>
            <a:chOff x="2290" y="2614"/>
            <a:chExt cx="454" cy="680"/>
          </a:xfrm>
        </p:grpSpPr>
        <p:sp>
          <p:nvSpPr>
            <p:cNvPr id="263192" name="Line 24">
              <a:extLst>
                <a:ext uri="{FF2B5EF4-FFF2-40B4-BE49-F238E27FC236}">
                  <a16:creationId xmlns:a16="http://schemas.microsoft.com/office/drawing/2014/main" id="{8C870E4F-29A0-4008-A339-8370A5DE1DBB}"/>
                </a:ext>
              </a:extLst>
            </p:cNvPr>
            <p:cNvSpPr>
              <a:spLocks noChangeShapeType="1"/>
            </p:cNvSpPr>
            <p:nvPr/>
          </p:nvSpPr>
          <p:spPr bwMode="auto">
            <a:xfrm>
              <a:off x="2290" y="2976"/>
              <a:ext cx="227" cy="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sy="50000" rotWithShape="0">
                      <a:srgbClr val="808080">
                        <a:alpha val="50000"/>
                      </a:srgbClr>
                    </a:outerShdw>
                  </a:effectLst>
                </a14:hiddenEffects>
              </a:ext>
            </a:extLst>
          </p:spPr>
          <p:txBody>
            <a:bodyPr wrap="none" anchor="ctr">
              <a:spAutoFit/>
            </a:bodyPr>
            <a:lstStyle/>
            <a:p>
              <a:endParaRPr lang="zh-CN" altLang="en-US"/>
            </a:p>
          </p:txBody>
        </p:sp>
        <p:sp>
          <p:nvSpPr>
            <p:cNvPr id="263193" name="Line 25">
              <a:extLst>
                <a:ext uri="{FF2B5EF4-FFF2-40B4-BE49-F238E27FC236}">
                  <a16:creationId xmlns:a16="http://schemas.microsoft.com/office/drawing/2014/main" id="{689F2EBD-B3CB-489A-B861-6FFDD3EB707E}"/>
                </a:ext>
              </a:extLst>
            </p:cNvPr>
            <p:cNvSpPr>
              <a:spLocks noChangeShapeType="1"/>
            </p:cNvSpPr>
            <p:nvPr/>
          </p:nvSpPr>
          <p:spPr bwMode="auto">
            <a:xfrm>
              <a:off x="2517" y="2614"/>
              <a:ext cx="0" cy="68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sy="50000" rotWithShape="0">
                      <a:srgbClr val="808080">
                        <a:alpha val="50000"/>
                      </a:srgbClr>
                    </a:outerShdw>
                  </a:effectLst>
                </a14:hiddenEffects>
              </a:ext>
            </a:extLst>
          </p:spPr>
          <p:txBody>
            <a:bodyPr wrap="none" anchor="ctr">
              <a:spAutoFit/>
            </a:bodyPr>
            <a:lstStyle/>
            <a:p>
              <a:endParaRPr lang="zh-CN" altLang="en-US"/>
            </a:p>
          </p:txBody>
        </p:sp>
        <p:sp>
          <p:nvSpPr>
            <p:cNvPr id="263194" name="Line 26">
              <a:extLst>
                <a:ext uri="{FF2B5EF4-FFF2-40B4-BE49-F238E27FC236}">
                  <a16:creationId xmlns:a16="http://schemas.microsoft.com/office/drawing/2014/main" id="{F941A429-C5AC-4DA7-9D0B-E6006B540A6C}"/>
                </a:ext>
              </a:extLst>
            </p:cNvPr>
            <p:cNvSpPr>
              <a:spLocks noChangeShapeType="1"/>
            </p:cNvSpPr>
            <p:nvPr/>
          </p:nvSpPr>
          <p:spPr bwMode="auto">
            <a:xfrm>
              <a:off x="2517" y="2614"/>
              <a:ext cx="227" cy="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sy="50000" rotWithShape="0">
                      <a:srgbClr val="808080">
                        <a:alpha val="50000"/>
                      </a:srgbClr>
                    </a:outerShdw>
                  </a:effectLst>
                </a14:hiddenEffects>
              </a:ext>
            </a:extLst>
          </p:spPr>
          <p:txBody>
            <a:bodyPr wrap="none" anchor="ctr">
              <a:spAutoFit/>
            </a:bodyPr>
            <a:lstStyle/>
            <a:p>
              <a:endParaRPr lang="zh-CN" altLang="en-US"/>
            </a:p>
          </p:txBody>
        </p:sp>
        <p:sp>
          <p:nvSpPr>
            <p:cNvPr id="263195" name="Line 27">
              <a:extLst>
                <a:ext uri="{FF2B5EF4-FFF2-40B4-BE49-F238E27FC236}">
                  <a16:creationId xmlns:a16="http://schemas.microsoft.com/office/drawing/2014/main" id="{146EDD82-75E2-4114-93F5-4A82B0C362AA}"/>
                </a:ext>
              </a:extLst>
            </p:cNvPr>
            <p:cNvSpPr>
              <a:spLocks noChangeShapeType="1"/>
            </p:cNvSpPr>
            <p:nvPr/>
          </p:nvSpPr>
          <p:spPr bwMode="auto">
            <a:xfrm>
              <a:off x="2517" y="3294"/>
              <a:ext cx="227" cy="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sy="50000" rotWithShape="0">
                      <a:srgbClr val="808080">
                        <a:alpha val="50000"/>
                      </a:srgbClr>
                    </a:outerShdw>
                  </a:effectLst>
                </a14:hiddenEffects>
              </a:ext>
            </a:extLst>
          </p:spPr>
          <p:txBody>
            <a:bodyPr wrap="none" anchor="ctr">
              <a:spAutoFit/>
            </a:bodyPr>
            <a:lstStyle/>
            <a:p>
              <a:endParaRPr lang="zh-CN" altLang="en-US"/>
            </a:p>
          </p:txBody>
        </p:sp>
      </p:grpSp>
      <p:sp>
        <p:nvSpPr>
          <p:cNvPr id="263196" name="Rectangle 28">
            <a:extLst>
              <a:ext uri="{FF2B5EF4-FFF2-40B4-BE49-F238E27FC236}">
                <a16:creationId xmlns:a16="http://schemas.microsoft.com/office/drawing/2014/main" id="{ADBB7D57-EF27-44FE-BEB7-F2E241B453B1}"/>
              </a:ext>
            </a:extLst>
          </p:cNvPr>
          <p:cNvSpPr>
            <a:spLocks noChangeArrowheads="1"/>
          </p:cNvSpPr>
          <p:nvPr/>
        </p:nvSpPr>
        <p:spPr bwMode="auto">
          <a:xfrm>
            <a:off x="4356100" y="3886200"/>
            <a:ext cx="427038" cy="406400"/>
          </a:xfrm>
          <a:prstGeom prst="rect">
            <a:avLst/>
          </a:prstGeom>
          <a:noFill/>
          <a:ln w="9525" algn="ctr">
            <a:solidFill>
              <a:srgbClr val="006600"/>
            </a:solidFill>
            <a:miter lim="800000"/>
            <a:headEnd/>
            <a:tailEnd/>
          </a:ln>
          <a:effectLst/>
          <a:extLst>
            <a:ext uri="{909E8E84-426E-40DD-AFC4-6F175D3DCCD1}">
              <a14:hiddenFill xmlns:a14="http://schemas.microsoft.com/office/drawing/2010/main">
                <a:solidFill>
                  <a:srgbClr val="006600"/>
                </a:solidFill>
              </a14:hiddenFill>
            </a:ext>
            <a:ext uri="{AF507438-7753-43E0-B8FC-AC1667EBCBE1}">
              <a14:hiddenEffects xmlns:a14="http://schemas.microsoft.com/office/drawing/2010/main">
                <a:effectLst>
                  <a:outerShdw sy="50000" rotWithShape="0">
                    <a:srgbClr val="808080">
                      <a:alpha val="50000"/>
                    </a:srgbClr>
                  </a:outerShdw>
                </a:effectLst>
              </a14:hiddenEffects>
            </a:ext>
          </a:extLst>
        </p:spPr>
        <p:txBody>
          <a:bodyPr anchor="ctr">
            <a:spAutoFit/>
          </a:bodyPr>
          <a:lstStyle/>
          <a:p>
            <a:pPr algn="ctr" eaLnBrk="0" hangingPunct="0">
              <a:spcBef>
                <a:spcPct val="0"/>
              </a:spcBef>
            </a:pPr>
            <a:r>
              <a:rPr lang="en-US" altLang="zh-CN" sz="2000" i="1">
                <a:solidFill>
                  <a:srgbClr val="006600"/>
                </a:solidFill>
                <a:latin typeface="Arial" panose="020B0604020202020204" pitchFamily="34" charset="0"/>
                <a:ea typeface="宋体" panose="02010600030101010101" pitchFamily="2" charset="-122"/>
              </a:rPr>
              <a:t>F</a:t>
            </a:r>
          </a:p>
        </p:txBody>
      </p:sp>
      <p:sp>
        <p:nvSpPr>
          <p:cNvPr id="263197" name="Rectangle 29">
            <a:extLst>
              <a:ext uri="{FF2B5EF4-FFF2-40B4-BE49-F238E27FC236}">
                <a16:creationId xmlns:a16="http://schemas.microsoft.com/office/drawing/2014/main" id="{899C6C16-2C63-4EBE-AA43-3FF476B31BD2}"/>
              </a:ext>
            </a:extLst>
          </p:cNvPr>
          <p:cNvSpPr>
            <a:spLocks noChangeArrowheads="1"/>
          </p:cNvSpPr>
          <p:nvPr/>
        </p:nvSpPr>
        <p:spPr bwMode="auto">
          <a:xfrm>
            <a:off x="4392613" y="4965700"/>
            <a:ext cx="433387" cy="406400"/>
          </a:xfrm>
          <a:prstGeom prst="rect">
            <a:avLst/>
          </a:prstGeom>
          <a:noFill/>
          <a:ln w="9525" algn="ctr">
            <a:solidFill>
              <a:srgbClr val="006600"/>
            </a:solidFill>
            <a:miter lim="800000"/>
            <a:headEnd/>
            <a:tailEnd/>
          </a:ln>
          <a:effectLst/>
          <a:extLst>
            <a:ext uri="{909E8E84-426E-40DD-AFC4-6F175D3DCCD1}">
              <a14:hiddenFill xmlns:a14="http://schemas.microsoft.com/office/drawing/2010/main">
                <a:solidFill>
                  <a:srgbClr val="006600"/>
                </a:solidFill>
              </a14:hiddenFill>
            </a:ext>
            <a:ext uri="{AF507438-7753-43E0-B8FC-AC1667EBCBE1}">
              <a14:hiddenEffects xmlns:a14="http://schemas.microsoft.com/office/drawing/2010/main">
                <a:effectLst>
                  <a:outerShdw sy="50000" rotWithShape="0">
                    <a:srgbClr val="808080">
                      <a:alpha val="50000"/>
                    </a:srgbClr>
                  </a:outerShdw>
                </a:effectLst>
              </a14:hiddenEffects>
            </a:ext>
          </a:extLst>
        </p:spPr>
        <p:txBody>
          <a:bodyPr wrap="none" anchor="ctr">
            <a:spAutoFit/>
          </a:bodyPr>
          <a:lstStyle/>
          <a:p>
            <a:pPr algn="ctr" eaLnBrk="0" hangingPunct="0">
              <a:spcBef>
                <a:spcPct val="0"/>
              </a:spcBef>
            </a:pPr>
            <a:r>
              <a:rPr lang="en-US" altLang="zh-CN" sz="2000" i="1">
                <a:solidFill>
                  <a:srgbClr val="006600"/>
                </a:solidFill>
                <a:latin typeface="Arial" panose="020B0604020202020204" pitchFamily="34" charset="0"/>
                <a:ea typeface="宋体" panose="02010600030101010101" pitchFamily="2" charset="-122"/>
              </a:rPr>
              <a:t>T</a:t>
            </a:r>
            <a:r>
              <a:rPr lang="el-GR" altLang="zh-CN" sz="2000" i="1">
                <a:solidFill>
                  <a:srgbClr val="006600"/>
                </a:solidFill>
                <a:latin typeface="Arial" panose="020B0604020202020204" pitchFamily="34" charset="0"/>
                <a:ea typeface="宋体" panose="02010600030101010101" pitchFamily="2" charset="-122"/>
                <a:cs typeface="Arial" panose="020B0604020202020204" pitchFamily="34" charset="0"/>
              </a:rPr>
              <a:t>΄</a:t>
            </a:r>
          </a:p>
        </p:txBody>
      </p:sp>
      <p:grpSp>
        <p:nvGrpSpPr>
          <p:cNvPr id="263198" name="Group 30">
            <a:extLst>
              <a:ext uri="{FF2B5EF4-FFF2-40B4-BE49-F238E27FC236}">
                <a16:creationId xmlns:a16="http://schemas.microsoft.com/office/drawing/2014/main" id="{F626ED65-AEFD-4227-9D7E-46E05E3763C2}"/>
              </a:ext>
            </a:extLst>
          </p:cNvPr>
          <p:cNvGrpSpPr>
            <a:grpSpLocks/>
          </p:cNvGrpSpPr>
          <p:nvPr/>
        </p:nvGrpSpPr>
        <p:grpSpPr bwMode="auto">
          <a:xfrm>
            <a:off x="4859338" y="4749800"/>
            <a:ext cx="649287" cy="1079500"/>
            <a:chOff x="3061" y="2992"/>
            <a:chExt cx="409" cy="680"/>
          </a:xfrm>
        </p:grpSpPr>
        <p:sp>
          <p:nvSpPr>
            <p:cNvPr id="263199" name="Line 31">
              <a:extLst>
                <a:ext uri="{FF2B5EF4-FFF2-40B4-BE49-F238E27FC236}">
                  <a16:creationId xmlns:a16="http://schemas.microsoft.com/office/drawing/2014/main" id="{D00FC270-FD8F-4EDA-84C1-93F864D243BC}"/>
                </a:ext>
              </a:extLst>
            </p:cNvPr>
            <p:cNvSpPr>
              <a:spLocks noChangeShapeType="1"/>
            </p:cNvSpPr>
            <p:nvPr/>
          </p:nvSpPr>
          <p:spPr bwMode="auto">
            <a:xfrm>
              <a:off x="3243" y="2992"/>
              <a:ext cx="0" cy="68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sy="50000" rotWithShape="0">
                      <a:srgbClr val="808080">
                        <a:alpha val="50000"/>
                      </a:srgbClr>
                    </a:outerShdw>
                  </a:effectLst>
                </a14:hiddenEffects>
              </a:ext>
            </a:extLst>
          </p:spPr>
          <p:txBody>
            <a:bodyPr wrap="none" anchor="ctr">
              <a:spAutoFit/>
            </a:bodyPr>
            <a:lstStyle/>
            <a:p>
              <a:endParaRPr lang="zh-CN" altLang="en-US"/>
            </a:p>
          </p:txBody>
        </p:sp>
        <p:sp>
          <p:nvSpPr>
            <p:cNvPr id="263200" name="Line 32">
              <a:extLst>
                <a:ext uri="{FF2B5EF4-FFF2-40B4-BE49-F238E27FC236}">
                  <a16:creationId xmlns:a16="http://schemas.microsoft.com/office/drawing/2014/main" id="{B0803841-E4DF-4551-B225-FF583EFB3C4C}"/>
                </a:ext>
              </a:extLst>
            </p:cNvPr>
            <p:cNvSpPr>
              <a:spLocks noChangeShapeType="1"/>
            </p:cNvSpPr>
            <p:nvPr/>
          </p:nvSpPr>
          <p:spPr bwMode="auto">
            <a:xfrm>
              <a:off x="3061" y="3264"/>
              <a:ext cx="182" cy="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sy="50000" rotWithShape="0">
                      <a:srgbClr val="808080">
                        <a:alpha val="50000"/>
                      </a:srgbClr>
                    </a:outerShdw>
                  </a:effectLst>
                </a14:hiddenEffects>
              </a:ext>
            </a:extLst>
          </p:spPr>
          <p:txBody>
            <a:bodyPr anchor="ctr">
              <a:spAutoFit/>
            </a:bodyPr>
            <a:lstStyle/>
            <a:p>
              <a:endParaRPr lang="zh-CN" altLang="en-US"/>
            </a:p>
          </p:txBody>
        </p:sp>
        <p:sp>
          <p:nvSpPr>
            <p:cNvPr id="263201" name="Line 33">
              <a:extLst>
                <a:ext uri="{FF2B5EF4-FFF2-40B4-BE49-F238E27FC236}">
                  <a16:creationId xmlns:a16="http://schemas.microsoft.com/office/drawing/2014/main" id="{3A09D4EF-7098-4AAA-8A00-3BD522E0DB2D}"/>
                </a:ext>
              </a:extLst>
            </p:cNvPr>
            <p:cNvSpPr>
              <a:spLocks noChangeShapeType="1"/>
            </p:cNvSpPr>
            <p:nvPr/>
          </p:nvSpPr>
          <p:spPr bwMode="auto">
            <a:xfrm>
              <a:off x="3243" y="2992"/>
              <a:ext cx="227" cy="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sy="50000" rotWithShape="0">
                      <a:srgbClr val="808080">
                        <a:alpha val="50000"/>
                      </a:srgbClr>
                    </a:outerShdw>
                  </a:effectLst>
                </a14:hiddenEffects>
              </a:ext>
            </a:extLst>
          </p:spPr>
          <p:txBody>
            <a:bodyPr wrap="none" anchor="ctr">
              <a:spAutoFit/>
            </a:bodyPr>
            <a:lstStyle/>
            <a:p>
              <a:endParaRPr lang="zh-CN" altLang="en-US"/>
            </a:p>
          </p:txBody>
        </p:sp>
        <p:sp>
          <p:nvSpPr>
            <p:cNvPr id="263202" name="Line 34">
              <a:extLst>
                <a:ext uri="{FF2B5EF4-FFF2-40B4-BE49-F238E27FC236}">
                  <a16:creationId xmlns:a16="http://schemas.microsoft.com/office/drawing/2014/main" id="{287CB39D-77EA-4D7F-99FC-72526839F426}"/>
                </a:ext>
              </a:extLst>
            </p:cNvPr>
            <p:cNvSpPr>
              <a:spLocks noChangeShapeType="1"/>
            </p:cNvSpPr>
            <p:nvPr/>
          </p:nvSpPr>
          <p:spPr bwMode="auto">
            <a:xfrm>
              <a:off x="3243" y="3310"/>
              <a:ext cx="227" cy="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sy="50000" rotWithShape="0">
                      <a:srgbClr val="808080">
                        <a:alpha val="50000"/>
                      </a:srgbClr>
                    </a:outerShdw>
                  </a:effectLst>
                </a14:hiddenEffects>
              </a:ext>
            </a:extLst>
          </p:spPr>
          <p:txBody>
            <a:bodyPr wrap="none" anchor="ctr">
              <a:spAutoFit/>
            </a:bodyPr>
            <a:lstStyle/>
            <a:p>
              <a:endParaRPr lang="zh-CN" altLang="en-US"/>
            </a:p>
          </p:txBody>
        </p:sp>
        <p:sp>
          <p:nvSpPr>
            <p:cNvPr id="263203" name="Line 35">
              <a:extLst>
                <a:ext uri="{FF2B5EF4-FFF2-40B4-BE49-F238E27FC236}">
                  <a16:creationId xmlns:a16="http://schemas.microsoft.com/office/drawing/2014/main" id="{1D1A5F19-D3D8-4963-B18E-7D1061542AC8}"/>
                </a:ext>
              </a:extLst>
            </p:cNvPr>
            <p:cNvSpPr>
              <a:spLocks noChangeShapeType="1"/>
            </p:cNvSpPr>
            <p:nvPr/>
          </p:nvSpPr>
          <p:spPr bwMode="auto">
            <a:xfrm>
              <a:off x="3243" y="3672"/>
              <a:ext cx="227" cy="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sy="50000" rotWithShape="0">
                      <a:srgbClr val="808080">
                        <a:alpha val="50000"/>
                      </a:srgbClr>
                    </a:outerShdw>
                  </a:effectLst>
                </a14:hiddenEffects>
              </a:ext>
            </a:extLst>
          </p:spPr>
          <p:txBody>
            <a:bodyPr wrap="none" anchor="ctr">
              <a:spAutoFit/>
            </a:bodyPr>
            <a:lstStyle/>
            <a:p>
              <a:endParaRPr lang="zh-CN" altLang="en-US"/>
            </a:p>
          </p:txBody>
        </p:sp>
      </p:grpSp>
      <p:sp>
        <p:nvSpPr>
          <p:cNvPr id="263204" name="Rectangle 36">
            <a:extLst>
              <a:ext uri="{FF2B5EF4-FFF2-40B4-BE49-F238E27FC236}">
                <a16:creationId xmlns:a16="http://schemas.microsoft.com/office/drawing/2014/main" id="{274E3B6B-32C0-4A45-8080-72726E1FD82A}"/>
              </a:ext>
            </a:extLst>
          </p:cNvPr>
          <p:cNvSpPr>
            <a:spLocks noChangeArrowheads="1"/>
          </p:cNvSpPr>
          <p:nvPr/>
        </p:nvSpPr>
        <p:spPr bwMode="auto">
          <a:xfrm>
            <a:off x="5532438" y="4503738"/>
            <a:ext cx="407987" cy="466725"/>
          </a:xfrm>
          <a:prstGeom prst="rect">
            <a:avLst/>
          </a:prstGeom>
          <a:noFill/>
          <a:ln w="9525" algn="ctr">
            <a:solidFill>
              <a:srgbClr val="006600"/>
            </a:solidFill>
            <a:miter lim="800000"/>
            <a:headEnd/>
            <a:tailEnd/>
          </a:ln>
          <a:effectLst/>
          <a:extLst>
            <a:ext uri="{909E8E84-426E-40DD-AFC4-6F175D3DCCD1}">
              <a14:hiddenFill xmlns:a14="http://schemas.microsoft.com/office/drawing/2010/main">
                <a:solidFill>
                  <a:srgbClr val="006600"/>
                </a:solidFill>
              </a14:hiddenFill>
            </a:ext>
            <a:ext uri="{AF507438-7753-43E0-B8FC-AC1667EBCBE1}">
              <a14:hiddenEffects xmlns:a14="http://schemas.microsoft.com/office/drawing/2010/main">
                <a:effectLst>
                  <a:outerShdw sy="50000" rotWithShape="0">
                    <a:srgbClr val="808080">
                      <a:alpha val="50000"/>
                    </a:srgbClr>
                  </a:outerShdw>
                </a:effectLst>
              </a14:hiddenEffects>
            </a:ext>
          </a:extLst>
        </p:spPr>
        <p:txBody>
          <a:bodyPr anchor="ctr">
            <a:spAutoFit/>
          </a:bodyPr>
          <a:lstStyle/>
          <a:p>
            <a:pPr algn="ctr" eaLnBrk="0" hangingPunct="0">
              <a:spcBef>
                <a:spcPct val="0"/>
              </a:spcBef>
            </a:pPr>
            <a:r>
              <a:rPr lang="en-US" altLang="zh-CN" sz="2400" i="1">
                <a:solidFill>
                  <a:srgbClr val="006600"/>
                </a:solidFill>
                <a:latin typeface="Arial" panose="020B0604020202020204" pitchFamily="34" charset="0"/>
                <a:ea typeface="宋体" panose="02010600030101010101" pitchFamily="2" charset="-122"/>
              </a:rPr>
              <a:t>*</a:t>
            </a:r>
          </a:p>
        </p:txBody>
      </p:sp>
      <p:sp>
        <p:nvSpPr>
          <p:cNvPr id="263205" name="Rectangle 37">
            <a:extLst>
              <a:ext uri="{FF2B5EF4-FFF2-40B4-BE49-F238E27FC236}">
                <a16:creationId xmlns:a16="http://schemas.microsoft.com/office/drawing/2014/main" id="{CD9EA346-149E-4ACC-86BC-84F12F1A0DB3}"/>
              </a:ext>
            </a:extLst>
          </p:cNvPr>
          <p:cNvSpPr>
            <a:spLocks noChangeArrowheads="1"/>
          </p:cNvSpPr>
          <p:nvPr/>
        </p:nvSpPr>
        <p:spPr bwMode="auto">
          <a:xfrm>
            <a:off x="5513388" y="5110163"/>
            <a:ext cx="427037" cy="406400"/>
          </a:xfrm>
          <a:prstGeom prst="rect">
            <a:avLst/>
          </a:prstGeom>
          <a:noFill/>
          <a:ln w="9525" algn="ctr">
            <a:solidFill>
              <a:srgbClr val="006600"/>
            </a:solidFill>
            <a:miter lim="800000"/>
            <a:headEnd/>
            <a:tailEnd/>
          </a:ln>
          <a:effectLst/>
          <a:extLst>
            <a:ext uri="{909E8E84-426E-40DD-AFC4-6F175D3DCCD1}">
              <a14:hiddenFill xmlns:a14="http://schemas.microsoft.com/office/drawing/2010/main">
                <a:solidFill>
                  <a:srgbClr val="006600"/>
                </a:solidFill>
              </a14:hiddenFill>
            </a:ext>
            <a:ext uri="{AF507438-7753-43E0-B8FC-AC1667EBCBE1}">
              <a14:hiddenEffects xmlns:a14="http://schemas.microsoft.com/office/drawing/2010/main">
                <a:effectLst>
                  <a:outerShdw sy="50000" rotWithShape="0">
                    <a:srgbClr val="808080">
                      <a:alpha val="50000"/>
                    </a:srgbClr>
                  </a:outerShdw>
                </a:effectLst>
              </a14:hiddenEffects>
            </a:ext>
          </a:extLst>
        </p:spPr>
        <p:txBody>
          <a:bodyPr anchor="ctr">
            <a:spAutoFit/>
          </a:bodyPr>
          <a:lstStyle/>
          <a:p>
            <a:pPr algn="ctr" eaLnBrk="0" hangingPunct="0">
              <a:spcBef>
                <a:spcPct val="0"/>
              </a:spcBef>
            </a:pPr>
            <a:r>
              <a:rPr lang="en-US" altLang="zh-CN" sz="2000" i="1">
                <a:solidFill>
                  <a:srgbClr val="006600"/>
                </a:solidFill>
                <a:latin typeface="Arial" panose="020B0604020202020204" pitchFamily="34" charset="0"/>
                <a:ea typeface="宋体" panose="02010600030101010101" pitchFamily="2" charset="-122"/>
              </a:rPr>
              <a:t>F</a:t>
            </a:r>
          </a:p>
        </p:txBody>
      </p:sp>
      <p:sp>
        <p:nvSpPr>
          <p:cNvPr id="263206" name="Rectangle 38">
            <a:extLst>
              <a:ext uri="{FF2B5EF4-FFF2-40B4-BE49-F238E27FC236}">
                <a16:creationId xmlns:a16="http://schemas.microsoft.com/office/drawing/2014/main" id="{D80FC0E3-BE7A-4A54-AE95-03D129A10DCA}"/>
              </a:ext>
            </a:extLst>
          </p:cNvPr>
          <p:cNvSpPr>
            <a:spLocks noChangeArrowheads="1"/>
          </p:cNvSpPr>
          <p:nvPr/>
        </p:nvSpPr>
        <p:spPr bwMode="auto">
          <a:xfrm>
            <a:off x="5507038" y="5686425"/>
            <a:ext cx="433387" cy="406400"/>
          </a:xfrm>
          <a:prstGeom prst="rect">
            <a:avLst/>
          </a:prstGeom>
          <a:noFill/>
          <a:ln w="9525" algn="ctr">
            <a:solidFill>
              <a:srgbClr val="006600"/>
            </a:solidFill>
            <a:miter lim="800000"/>
            <a:headEnd/>
            <a:tailEnd/>
          </a:ln>
          <a:effectLst/>
          <a:extLst>
            <a:ext uri="{909E8E84-426E-40DD-AFC4-6F175D3DCCD1}">
              <a14:hiddenFill xmlns:a14="http://schemas.microsoft.com/office/drawing/2010/main">
                <a:solidFill>
                  <a:srgbClr val="006600"/>
                </a:solidFill>
              </a14:hiddenFill>
            </a:ext>
            <a:ext uri="{AF507438-7753-43E0-B8FC-AC1667EBCBE1}">
              <a14:hiddenEffects xmlns:a14="http://schemas.microsoft.com/office/drawing/2010/main">
                <a:effectLst>
                  <a:outerShdw sy="50000" rotWithShape="0">
                    <a:srgbClr val="808080">
                      <a:alpha val="50000"/>
                    </a:srgbClr>
                  </a:outerShdw>
                </a:effectLst>
              </a14:hiddenEffects>
            </a:ext>
          </a:extLst>
        </p:spPr>
        <p:txBody>
          <a:bodyPr wrap="none" anchor="ctr">
            <a:spAutoFit/>
          </a:bodyPr>
          <a:lstStyle/>
          <a:p>
            <a:pPr algn="ctr" eaLnBrk="0" hangingPunct="0">
              <a:spcBef>
                <a:spcPct val="0"/>
              </a:spcBef>
            </a:pPr>
            <a:r>
              <a:rPr lang="en-US" altLang="zh-CN" sz="2000" i="1">
                <a:solidFill>
                  <a:srgbClr val="006600"/>
                </a:solidFill>
                <a:latin typeface="Arial" panose="020B0604020202020204" pitchFamily="34" charset="0"/>
                <a:ea typeface="宋体" panose="02010600030101010101" pitchFamily="2" charset="-122"/>
              </a:rPr>
              <a:t>T</a:t>
            </a:r>
            <a:r>
              <a:rPr lang="el-GR" altLang="zh-CN" sz="2000" i="1">
                <a:solidFill>
                  <a:srgbClr val="006600"/>
                </a:solidFill>
                <a:latin typeface="Arial" panose="020B0604020202020204" pitchFamily="34" charset="0"/>
                <a:ea typeface="宋体" panose="02010600030101010101" pitchFamily="2" charset="-122"/>
                <a:cs typeface="Arial" panose="020B0604020202020204" pitchFamily="34" charset="0"/>
              </a:rPr>
              <a:t>΄</a:t>
            </a:r>
          </a:p>
        </p:txBody>
      </p:sp>
      <p:sp>
        <p:nvSpPr>
          <p:cNvPr id="263207" name="Line 39">
            <a:extLst>
              <a:ext uri="{FF2B5EF4-FFF2-40B4-BE49-F238E27FC236}">
                <a16:creationId xmlns:a16="http://schemas.microsoft.com/office/drawing/2014/main" id="{1458660B-A63D-4039-A323-12065CF9F93B}"/>
              </a:ext>
            </a:extLst>
          </p:cNvPr>
          <p:cNvSpPr>
            <a:spLocks noChangeShapeType="1"/>
          </p:cNvSpPr>
          <p:nvPr/>
        </p:nvSpPr>
        <p:spPr bwMode="auto">
          <a:xfrm>
            <a:off x="3492500" y="1628775"/>
            <a:ext cx="360363" cy="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sy="50000" rotWithShape="0">
                    <a:srgbClr val="808080">
                      <a:alpha val="50000"/>
                    </a:srgbClr>
                  </a:outerShdw>
                </a:effectLst>
              </a14:hiddenEffects>
            </a:ext>
          </a:extLst>
        </p:spPr>
        <p:txBody>
          <a:bodyPr wrap="none" anchor="ctr">
            <a:spAutoFit/>
          </a:bodyPr>
          <a:lstStyle/>
          <a:p>
            <a:endParaRPr lang="zh-CN" altLang="en-US"/>
          </a:p>
        </p:txBody>
      </p:sp>
      <p:sp>
        <p:nvSpPr>
          <p:cNvPr id="263208" name="Line 40">
            <a:extLst>
              <a:ext uri="{FF2B5EF4-FFF2-40B4-BE49-F238E27FC236}">
                <a16:creationId xmlns:a16="http://schemas.microsoft.com/office/drawing/2014/main" id="{DA079C33-2F55-4424-BB9C-72E9206EBEB1}"/>
              </a:ext>
            </a:extLst>
          </p:cNvPr>
          <p:cNvSpPr>
            <a:spLocks noChangeShapeType="1"/>
          </p:cNvSpPr>
          <p:nvPr/>
        </p:nvSpPr>
        <p:spPr bwMode="auto">
          <a:xfrm>
            <a:off x="3595688" y="2806700"/>
            <a:ext cx="360362" cy="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sy="50000" rotWithShape="0">
                    <a:srgbClr val="808080">
                      <a:alpha val="50000"/>
                    </a:srgbClr>
                  </a:outerShdw>
                </a:effectLst>
              </a14:hiddenEffects>
            </a:ext>
          </a:extLst>
        </p:spPr>
        <p:txBody>
          <a:bodyPr wrap="none" anchor="ctr">
            <a:spAutoFit/>
          </a:bodyPr>
          <a:lstStyle/>
          <a:p>
            <a:endParaRPr lang="zh-CN" altLang="en-US"/>
          </a:p>
        </p:txBody>
      </p:sp>
      <p:sp>
        <p:nvSpPr>
          <p:cNvPr id="263209" name="Rectangle 41">
            <a:extLst>
              <a:ext uri="{FF2B5EF4-FFF2-40B4-BE49-F238E27FC236}">
                <a16:creationId xmlns:a16="http://schemas.microsoft.com/office/drawing/2014/main" id="{7C367C4A-28F9-4C55-A300-EB05B354D291}"/>
              </a:ext>
            </a:extLst>
          </p:cNvPr>
          <p:cNvSpPr>
            <a:spLocks noChangeArrowheads="1"/>
          </p:cNvSpPr>
          <p:nvPr/>
        </p:nvSpPr>
        <p:spPr bwMode="auto">
          <a:xfrm>
            <a:off x="3879850" y="1365250"/>
            <a:ext cx="404813" cy="406400"/>
          </a:xfrm>
          <a:prstGeom prst="rect">
            <a:avLst/>
          </a:prstGeom>
          <a:noFill/>
          <a:ln w="9525" algn="ctr">
            <a:solidFill>
              <a:srgbClr val="006600"/>
            </a:solidFill>
            <a:miter lim="800000"/>
            <a:headEnd/>
            <a:tailEnd/>
          </a:ln>
          <a:effectLst/>
          <a:extLst>
            <a:ext uri="{909E8E84-426E-40DD-AFC4-6F175D3DCCD1}">
              <a14:hiddenFill xmlns:a14="http://schemas.microsoft.com/office/drawing/2010/main">
                <a:solidFill>
                  <a:srgbClr val="006600"/>
                </a:solidFill>
              </a14:hiddenFill>
            </a:ext>
            <a:ext uri="{AF507438-7753-43E0-B8FC-AC1667EBCBE1}">
              <a14:hiddenEffects xmlns:a14="http://schemas.microsoft.com/office/drawing/2010/main">
                <a:effectLst>
                  <a:outerShdw sy="50000" rotWithShape="0">
                    <a:srgbClr val="808080">
                      <a:alpha val="50000"/>
                    </a:srgbClr>
                  </a:outerShdw>
                </a:effectLst>
              </a14:hiddenEffects>
            </a:ext>
          </a:extLst>
        </p:spPr>
        <p:txBody>
          <a:bodyPr wrap="none" anchor="ctr">
            <a:spAutoFit/>
          </a:bodyPr>
          <a:lstStyle/>
          <a:p>
            <a:pPr algn="ctr" eaLnBrk="0" hangingPunct="0">
              <a:spcBef>
                <a:spcPct val="0"/>
              </a:spcBef>
            </a:pPr>
            <a:r>
              <a:rPr lang="en-US" altLang="zh-CN" sz="2000" i="1">
                <a:solidFill>
                  <a:srgbClr val="006600"/>
                </a:solidFill>
                <a:latin typeface="宋体" panose="02010600030101010101" pitchFamily="2" charset="-122"/>
                <a:ea typeface="宋体" panose="02010600030101010101" pitchFamily="2" charset="-122"/>
              </a:rPr>
              <a:t>i</a:t>
            </a:r>
            <a:r>
              <a:rPr lang="en-US" altLang="zh-CN" sz="2000" i="1" baseline="-25000">
                <a:solidFill>
                  <a:srgbClr val="006600"/>
                </a:solidFill>
                <a:latin typeface="宋体" panose="02010600030101010101" pitchFamily="2" charset="-122"/>
                <a:ea typeface="宋体" panose="02010600030101010101" pitchFamily="2" charset="-122"/>
              </a:rPr>
              <a:t>1</a:t>
            </a:r>
          </a:p>
        </p:txBody>
      </p:sp>
      <p:sp>
        <p:nvSpPr>
          <p:cNvPr id="263210" name="Rectangle 42">
            <a:extLst>
              <a:ext uri="{FF2B5EF4-FFF2-40B4-BE49-F238E27FC236}">
                <a16:creationId xmlns:a16="http://schemas.microsoft.com/office/drawing/2014/main" id="{E1699672-86CD-4E69-98EA-2A6D47A7DC57}"/>
              </a:ext>
            </a:extLst>
          </p:cNvPr>
          <p:cNvSpPr>
            <a:spLocks noChangeArrowheads="1"/>
          </p:cNvSpPr>
          <p:nvPr/>
        </p:nvSpPr>
        <p:spPr bwMode="auto">
          <a:xfrm>
            <a:off x="3956050" y="2590800"/>
            <a:ext cx="400050" cy="406400"/>
          </a:xfrm>
          <a:prstGeom prst="rect">
            <a:avLst/>
          </a:prstGeom>
          <a:noFill/>
          <a:ln w="9525" algn="ctr">
            <a:solidFill>
              <a:srgbClr val="006600"/>
            </a:solidFill>
            <a:miter lim="800000"/>
            <a:headEnd/>
            <a:tailEnd/>
          </a:ln>
          <a:effectLst/>
          <a:extLst>
            <a:ext uri="{909E8E84-426E-40DD-AFC4-6F175D3DCCD1}">
              <a14:hiddenFill xmlns:a14="http://schemas.microsoft.com/office/drawing/2010/main">
                <a:solidFill>
                  <a:srgbClr val="006600"/>
                </a:solidFill>
              </a14:hiddenFill>
            </a:ext>
            <a:ext uri="{AF507438-7753-43E0-B8FC-AC1667EBCBE1}">
              <a14:hiddenEffects xmlns:a14="http://schemas.microsoft.com/office/drawing/2010/main">
                <a:effectLst>
                  <a:outerShdw sy="50000" rotWithShape="0">
                    <a:srgbClr val="808080">
                      <a:alpha val="50000"/>
                    </a:srgbClr>
                  </a:outerShdw>
                </a:effectLst>
              </a14:hiddenEffects>
            </a:ext>
          </a:extLst>
        </p:spPr>
        <p:txBody>
          <a:bodyPr anchor="ctr">
            <a:spAutoFit/>
          </a:bodyPr>
          <a:lstStyle/>
          <a:p>
            <a:pPr algn="ctr" eaLnBrk="0" hangingPunct="0">
              <a:spcBef>
                <a:spcPct val="0"/>
              </a:spcBef>
            </a:pPr>
            <a:r>
              <a:rPr lang="el-GR" altLang="zh-CN" sz="2000" i="1">
                <a:solidFill>
                  <a:srgbClr val="006600"/>
                </a:solidFill>
                <a:latin typeface="Arial" panose="020B0604020202020204" pitchFamily="34" charset="0"/>
                <a:ea typeface="宋体" panose="02010600030101010101" pitchFamily="2" charset="-122"/>
                <a:cs typeface="Arial" panose="020B0604020202020204" pitchFamily="34" charset="0"/>
              </a:rPr>
              <a:t>ε</a:t>
            </a:r>
          </a:p>
        </p:txBody>
      </p:sp>
      <p:sp>
        <p:nvSpPr>
          <p:cNvPr id="263211" name="Line 43">
            <a:extLst>
              <a:ext uri="{FF2B5EF4-FFF2-40B4-BE49-F238E27FC236}">
                <a16:creationId xmlns:a16="http://schemas.microsoft.com/office/drawing/2014/main" id="{37751F05-7648-4B69-9182-0378DED5ABD0}"/>
              </a:ext>
            </a:extLst>
          </p:cNvPr>
          <p:cNvSpPr>
            <a:spLocks noChangeShapeType="1"/>
          </p:cNvSpPr>
          <p:nvPr/>
        </p:nvSpPr>
        <p:spPr bwMode="auto">
          <a:xfrm>
            <a:off x="4787900" y="4102100"/>
            <a:ext cx="360363" cy="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sy="50000" rotWithShape="0">
                    <a:srgbClr val="808080">
                      <a:alpha val="50000"/>
                    </a:srgbClr>
                  </a:outerShdw>
                </a:effectLst>
              </a14:hiddenEffects>
            </a:ext>
          </a:extLst>
        </p:spPr>
        <p:txBody>
          <a:bodyPr wrap="none" anchor="ctr">
            <a:spAutoFit/>
          </a:bodyPr>
          <a:lstStyle/>
          <a:p>
            <a:endParaRPr lang="zh-CN" altLang="en-US"/>
          </a:p>
        </p:txBody>
      </p:sp>
      <p:sp>
        <p:nvSpPr>
          <p:cNvPr id="263212" name="Rectangle 44">
            <a:extLst>
              <a:ext uri="{FF2B5EF4-FFF2-40B4-BE49-F238E27FC236}">
                <a16:creationId xmlns:a16="http://schemas.microsoft.com/office/drawing/2014/main" id="{C561C9D0-4959-4371-9FFC-2030B28533D4}"/>
              </a:ext>
            </a:extLst>
          </p:cNvPr>
          <p:cNvSpPr>
            <a:spLocks noChangeArrowheads="1"/>
          </p:cNvSpPr>
          <p:nvPr/>
        </p:nvSpPr>
        <p:spPr bwMode="auto">
          <a:xfrm>
            <a:off x="5175250" y="3886200"/>
            <a:ext cx="404813" cy="406400"/>
          </a:xfrm>
          <a:prstGeom prst="rect">
            <a:avLst/>
          </a:prstGeom>
          <a:noFill/>
          <a:ln w="9525" algn="ctr">
            <a:solidFill>
              <a:srgbClr val="006600"/>
            </a:solidFill>
            <a:miter lim="800000"/>
            <a:headEnd/>
            <a:tailEnd/>
          </a:ln>
          <a:effectLst/>
          <a:extLst>
            <a:ext uri="{909E8E84-426E-40DD-AFC4-6F175D3DCCD1}">
              <a14:hiddenFill xmlns:a14="http://schemas.microsoft.com/office/drawing/2010/main">
                <a:solidFill>
                  <a:srgbClr val="006600"/>
                </a:solidFill>
              </a14:hiddenFill>
            </a:ext>
            <a:ext uri="{AF507438-7753-43E0-B8FC-AC1667EBCBE1}">
              <a14:hiddenEffects xmlns:a14="http://schemas.microsoft.com/office/drawing/2010/main">
                <a:effectLst>
                  <a:outerShdw sy="50000" rotWithShape="0">
                    <a:srgbClr val="808080">
                      <a:alpha val="50000"/>
                    </a:srgbClr>
                  </a:outerShdw>
                </a:effectLst>
              </a14:hiddenEffects>
            </a:ext>
          </a:extLst>
        </p:spPr>
        <p:txBody>
          <a:bodyPr wrap="none" anchor="ctr">
            <a:spAutoFit/>
          </a:bodyPr>
          <a:lstStyle/>
          <a:p>
            <a:pPr algn="ctr" eaLnBrk="0" hangingPunct="0">
              <a:spcBef>
                <a:spcPct val="0"/>
              </a:spcBef>
            </a:pPr>
            <a:r>
              <a:rPr lang="en-US" altLang="zh-CN" sz="2000" i="1">
                <a:solidFill>
                  <a:srgbClr val="006600"/>
                </a:solidFill>
                <a:latin typeface="宋体" panose="02010600030101010101" pitchFamily="2" charset="-122"/>
                <a:ea typeface="宋体" panose="02010600030101010101" pitchFamily="2" charset="-122"/>
              </a:rPr>
              <a:t>i</a:t>
            </a:r>
            <a:r>
              <a:rPr lang="en-US" altLang="zh-CN" sz="2000" i="1" baseline="-25000">
                <a:solidFill>
                  <a:srgbClr val="006600"/>
                </a:solidFill>
                <a:latin typeface="宋体" panose="02010600030101010101" pitchFamily="2" charset="-122"/>
                <a:ea typeface="宋体" panose="02010600030101010101" pitchFamily="2" charset="-122"/>
              </a:rPr>
              <a:t>2</a:t>
            </a:r>
          </a:p>
        </p:txBody>
      </p:sp>
      <p:sp>
        <p:nvSpPr>
          <p:cNvPr id="263213" name="Line 45">
            <a:extLst>
              <a:ext uri="{FF2B5EF4-FFF2-40B4-BE49-F238E27FC236}">
                <a16:creationId xmlns:a16="http://schemas.microsoft.com/office/drawing/2014/main" id="{E4BCF930-20CB-4DB8-A176-7CD18D7DB83F}"/>
              </a:ext>
            </a:extLst>
          </p:cNvPr>
          <p:cNvSpPr>
            <a:spLocks noChangeShapeType="1"/>
          </p:cNvSpPr>
          <p:nvPr/>
        </p:nvSpPr>
        <p:spPr bwMode="auto">
          <a:xfrm>
            <a:off x="5940425" y="5254625"/>
            <a:ext cx="360363" cy="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sy="50000" rotWithShape="0">
                    <a:srgbClr val="808080">
                      <a:alpha val="50000"/>
                    </a:srgbClr>
                  </a:outerShdw>
                </a:effectLst>
              </a14:hiddenEffects>
            </a:ext>
          </a:extLst>
        </p:spPr>
        <p:txBody>
          <a:bodyPr wrap="none" anchor="ctr">
            <a:spAutoFit/>
          </a:bodyPr>
          <a:lstStyle/>
          <a:p>
            <a:endParaRPr lang="zh-CN" altLang="en-US"/>
          </a:p>
        </p:txBody>
      </p:sp>
      <p:sp>
        <p:nvSpPr>
          <p:cNvPr id="263214" name="Rectangle 46">
            <a:extLst>
              <a:ext uri="{FF2B5EF4-FFF2-40B4-BE49-F238E27FC236}">
                <a16:creationId xmlns:a16="http://schemas.microsoft.com/office/drawing/2014/main" id="{25B1B388-A2AA-4521-B4DE-B3C4B8FD75E1}"/>
              </a:ext>
            </a:extLst>
          </p:cNvPr>
          <p:cNvSpPr>
            <a:spLocks noChangeArrowheads="1"/>
          </p:cNvSpPr>
          <p:nvPr/>
        </p:nvSpPr>
        <p:spPr bwMode="auto">
          <a:xfrm>
            <a:off x="6299200" y="5037138"/>
            <a:ext cx="433388" cy="406400"/>
          </a:xfrm>
          <a:prstGeom prst="rect">
            <a:avLst/>
          </a:prstGeom>
          <a:noFill/>
          <a:ln w="9525" algn="ctr">
            <a:solidFill>
              <a:srgbClr val="006600"/>
            </a:solidFill>
            <a:miter lim="800000"/>
            <a:headEnd/>
            <a:tailEnd/>
          </a:ln>
          <a:effectLst/>
          <a:extLst>
            <a:ext uri="{909E8E84-426E-40DD-AFC4-6F175D3DCCD1}">
              <a14:hiddenFill xmlns:a14="http://schemas.microsoft.com/office/drawing/2010/main">
                <a:solidFill>
                  <a:srgbClr val="006600"/>
                </a:solidFill>
              </a14:hiddenFill>
            </a:ext>
            <a:ext uri="{AF507438-7753-43E0-B8FC-AC1667EBCBE1}">
              <a14:hiddenEffects xmlns:a14="http://schemas.microsoft.com/office/drawing/2010/main">
                <a:effectLst>
                  <a:outerShdw sy="50000" rotWithShape="0">
                    <a:srgbClr val="808080">
                      <a:alpha val="50000"/>
                    </a:srgbClr>
                  </a:outerShdw>
                </a:effectLst>
              </a14:hiddenEffects>
            </a:ext>
          </a:extLst>
        </p:spPr>
        <p:txBody>
          <a:bodyPr anchor="ctr">
            <a:spAutoFit/>
          </a:bodyPr>
          <a:lstStyle/>
          <a:p>
            <a:pPr algn="ctr" eaLnBrk="0" hangingPunct="0">
              <a:spcBef>
                <a:spcPct val="0"/>
              </a:spcBef>
            </a:pPr>
            <a:r>
              <a:rPr lang="en-US" altLang="zh-CN" sz="2000" i="1">
                <a:solidFill>
                  <a:srgbClr val="006600"/>
                </a:solidFill>
                <a:latin typeface="宋体" panose="02010600030101010101" pitchFamily="2" charset="-122"/>
                <a:ea typeface="宋体" panose="02010600030101010101" pitchFamily="2" charset="-122"/>
              </a:rPr>
              <a:t>i</a:t>
            </a:r>
            <a:r>
              <a:rPr lang="en-US" altLang="zh-CN" sz="2000" i="1" baseline="-25000">
                <a:solidFill>
                  <a:srgbClr val="006600"/>
                </a:solidFill>
                <a:latin typeface="宋体" panose="02010600030101010101" pitchFamily="2" charset="-122"/>
                <a:ea typeface="宋体" panose="02010600030101010101" pitchFamily="2" charset="-122"/>
              </a:rPr>
              <a:t>3</a:t>
            </a:r>
          </a:p>
        </p:txBody>
      </p:sp>
      <p:grpSp>
        <p:nvGrpSpPr>
          <p:cNvPr id="263215" name="Group 47">
            <a:extLst>
              <a:ext uri="{FF2B5EF4-FFF2-40B4-BE49-F238E27FC236}">
                <a16:creationId xmlns:a16="http://schemas.microsoft.com/office/drawing/2014/main" id="{BFCE66CB-FC7D-46E0-A837-89CBDDDA066B}"/>
              </a:ext>
            </a:extLst>
          </p:cNvPr>
          <p:cNvGrpSpPr>
            <a:grpSpLocks/>
          </p:cNvGrpSpPr>
          <p:nvPr/>
        </p:nvGrpSpPr>
        <p:grpSpPr bwMode="auto">
          <a:xfrm>
            <a:off x="2411413" y="3813175"/>
            <a:ext cx="792162" cy="1920875"/>
            <a:chOff x="1519" y="2402"/>
            <a:chExt cx="499" cy="908"/>
          </a:xfrm>
        </p:grpSpPr>
        <p:sp>
          <p:nvSpPr>
            <p:cNvPr id="263216" name="Line 48">
              <a:extLst>
                <a:ext uri="{FF2B5EF4-FFF2-40B4-BE49-F238E27FC236}">
                  <a16:creationId xmlns:a16="http://schemas.microsoft.com/office/drawing/2014/main" id="{FB34FBE6-D605-4F5F-AB24-2D4D5128034B}"/>
                </a:ext>
              </a:extLst>
            </p:cNvPr>
            <p:cNvSpPr>
              <a:spLocks noChangeShapeType="1"/>
            </p:cNvSpPr>
            <p:nvPr/>
          </p:nvSpPr>
          <p:spPr bwMode="auto">
            <a:xfrm>
              <a:off x="1791" y="2402"/>
              <a:ext cx="0" cy="907"/>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sy="50000" rotWithShape="0">
                      <a:srgbClr val="808080">
                        <a:alpha val="50000"/>
                      </a:srgbClr>
                    </a:outerShdw>
                  </a:effectLst>
                </a14:hiddenEffects>
              </a:ext>
            </a:extLst>
          </p:spPr>
          <p:txBody>
            <a:bodyPr wrap="none" anchor="ctr">
              <a:spAutoFit/>
            </a:bodyPr>
            <a:lstStyle/>
            <a:p>
              <a:endParaRPr lang="zh-CN" altLang="en-US"/>
            </a:p>
          </p:txBody>
        </p:sp>
        <p:sp>
          <p:nvSpPr>
            <p:cNvPr id="263217" name="Line 49">
              <a:extLst>
                <a:ext uri="{FF2B5EF4-FFF2-40B4-BE49-F238E27FC236}">
                  <a16:creationId xmlns:a16="http://schemas.microsoft.com/office/drawing/2014/main" id="{186E98FC-D965-46B4-9DFD-F77ABF6D0E96}"/>
                </a:ext>
              </a:extLst>
            </p:cNvPr>
            <p:cNvSpPr>
              <a:spLocks noChangeShapeType="1"/>
            </p:cNvSpPr>
            <p:nvPr/>
          </p:nvSpPr>
          <p:spPr bwMode="auto">
            <a:xfrm>
              <a:off x="1791" y="2402"/>
              <a:ext cx="227" cy="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sy="50000" rotWithShape="0">
                      <a:srgbClr val="808080">
                        <a:alpha val="50000"/>
                      </a:srgbClr>
                    </a:outerShdw>
                  </a:effectLst>
                </a14:hiddenEffects>
              </a:ext>
            </a:extLst>
          </p:spPr>
          <p:txBody>
            <a:bodyPr wrap="none" anchor="ctr">
              <a:spAutoFit/>
            </a:bodyPr>
            <a:lstStyle/>
            <a:p>
              <a:endParaRPr lang="zh-CN" altLang="en-US"/>
            </a:p>
          </p:txBody>
        </p:sp>
        <p:sp>
          <p:nvSpPr>
            <p:cNvPr id="263218" name="Line 50">
              <a:extLst>
                <a:ext uri="{FF2B5EF4-FFF2-40B4-BE49-F238E27FC236}">
                  <a16:creationId xmlns:a16="http://schemas.microsoft.com/office/drawing/2014/main" id="{6CDE9B41-EDE8-4D56-A6AA-49297D763DAF}"/>
                </a:ext>
              </a:extLst>
            </p:cNvPr>
            <p:cNvSpPr>
              <a:spLocks noChangeShapeType="1"/>
            </p:cNvSpPr>
            <p:nvPr/>
          </p:nvSpPr>
          <p:spPr bwMode="auto">
            <a:xfrm>
              <a:off x="1791" y="3310"/>
              <a:ext cx="227" cy="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sy="50000" rotWithShape="0">
                      <a:srgbClr val="808080">
                        <a:alpha val="50000"/>
                      </a:srgbClr>
                    </a:outerShdw>
                  </a:effectLst>
                </a14:hiddenEffects>
              </a:ext>
            </a:extLst>
          </p:spPr>
          <p:txBody>
            <a:bodyPr wrap="none" anchor="ctr">
              <a:spAutoFit/>
            </a:bodyPr>
            <a:lstStyle/>
            <a:p>
              <a:endParaRPr lang="zh-CN" altLang="en-US"/>
            </a:p>
          </p:txBody>
        </p:sp>
        <p:sp>
          <p:nvSpPr>
            <p:cNvPr id="263219" name="Line 51">
              <a:extLst>
                <a:ext uri="{FF2B5EF4-FFF2-40B4-BE49-F238E27FC236}">
                  <a16:creationId xmlns:a16="http://schemas.microsoft.com/office/drawing/2014/main" id="{0F9B3AD0-84B5-4994-A5DD-98C42FF75794}"/>
                </a:ext>
              </a:extLst>
            </p:cNvPr>
            <p:cNvSpPr>
              <a:spLocks noChangeShapeType="1"/>
            </p:cNvSpPr>
            <p:nvPr/>
          </p:nvSpPr>
          <p:spPr bwMode="auto">
            <a:xfrm>
              <a:off x="1791" y="2856"/>
              <a:ext cx="227" cy="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sy="50000" rotWithShape="0">
                      <a:srgbClr val="808080">
                        <a:alpha val="50000"/>
                      </a:srgbClr>
                    </a:outerShdw>
                  </a:effectLst>
                </a14:hiddenEffects>
              </a:ext>
            </a:extLst>
          </p:spPr>
          <p:txBody>
            <a:bodyPr wrap="none" anchor="ctr">
              <a:spAutoFit/>
            </a:bodyPr>
            <a:lstStyle/>
            <a:p>
              <a:endParaRPr lang="zh-CN" altLang="en-US"/>
            </a:p>
          </p:txBody>
        </p:sp>
        <p:sp>
          <p:nvSpPr>
            <p:cNvPr id="263220" name="Line 52">
              <a:extLst>
                <a:ext uri="{FF2B5EF4-FFF2-40B4-BE49-F238E27FC236}">
                  <a16:creationId xmlns:a16="http://schemas.microsoft.com/office/drawing/2014/main" id="{70104EC6-D257-424F-B096-909BED753DB5}"/>
                </a:ext>
              </a:extLst>
            </p:cNvPr>
            <p:cNvSpPr>
              <a:spLocks noChangeShapeType="1"/>
            </p:cNvSpPr>
            <p:nvPr/>
          </p:nvSpPr>
          <p:spPr bwMode="auto">
            <a:xfrm>
              <a:off x="1519" y="2659"/>
              <a:ext cx="272" cy="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sy="50000" rotWithShape="0">
                      <a:srgbClr val="808080">
                        <a:alpha val="50000"/>
                      </a:srgbClr>
                    </a:outerShdw>
                  </a:effectLst>
                </a14:hiddenEffects>
              </a:ext>
            </a:extLst>
          </p:spPr>
          <p:txBody>
            <a:bodyPr anchor="ctr">
              <a:spAutoFit/>
            </a:bodyPr>
            <a:lstStyle/>
            <a:p>
              <a:endParaRPr lang="zh-CN" altLang="en-US"/>
            </a:p>
          </p:txBody>
        </p:sp>
      </p:grpSp>
      <p:sp>
        <p:nvSpPr>
          <p:cNvPr id="263221" name="Line 53">
            <a:extLst>
              <a:ext uri="{FF2B5EF4-FFF2-40B4-BE49-F238E27FC236}">
                <a16:creationId xmlns:a16="http://schemas.microsoft.com/office/drawing/2014/main" id="{1378EA8E-D474-40E4-8FC8-74EE74B12C66}"/>
              </a:ext>
            </a:extLst>
          </p:cNvPr>
          <p:cNvSpPr>
            <a:spLocks noChangeShapeType="1"/>
          </p:cNvSpPr>
          <p:nvPr/>
        </p:nvSpPr>
        <p:spPr bwMode="auto">
          <a:xfrm>
            <a:off x="5940425" y="5876925"/>
            <a:ext cx="360363" cy="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sy="50000" rotWithShape="0">
                    <a:srgbClr val="808080">
                      <a:alpha val="50000"/>
                    </a:srgbClr>
                  </a:outerShdw>
                </a:effectLst>
              </a14:hiddenEffects>
            </a:ext>
          </a:extLst>
        </p:spPr>
        <p:txBody>
          <a:bodyPr wrap="none" anchor="ctr">
            <a:spAutoFit/>
          </a:bodyPr>
          <a:lstStyle/>
          <a:p>
            <a:endParaRPr lang="zh-CN" altLang="en-US"/>
          </a:p>
        </p:txBody>
      </p:sp>
      <p:sp>
        <p:nvSpPr>
          <p:cNvPr id="263222" name="Rectangle 54">
            <a:extLst>
              <a:ext uri="{FF2B5EF4-FFF2-40B4-BE49-F238E27FC236}">
                <a16:creationId xmlns:a16="http://schemas.microsoft.com/office/drawing/2014/main" id="{AFDB4A8B-EE0A-48A9-AF41-E2D4671D4126}"/>
              </a:ext>
            </a:extLst>
          </p:cNvPr>
          <p:cNvSpPr>
            <a:spLocks noChangeArrowheads="1"/>
          </p:cNvSpPr>
          <p:nvPr/>
        </p:nvSpPr>
        <p:spPr bwMode="auto">
          <a:xfrm>
            <a:off x="6300788" y="5661025"/>
            <a:ext cx="400050" cy="406400"/>
          </a:xfrm>
          <a:prstGeom prst="rect">
            <a:avLst/>
          </a:prstGeom>
          <a:noFill/>
          <a:ln w="9525" algn="ctr">
            <a:solidFill>
              <a:srgbClr val="006600"/>
            </a:solidFill>
            <a:miter lim="800000"/>
            <a:headEnd/>
            <a:tailEnd/>
          </a:ln>
          <a:effectLst/>
          <a:extLst>
            <a:ext uri="{909E8E84-426E-40DD-AFC4-6F175D3DCCD1}">
              <a14:hiddenFill xmlns:a14="http://schemas.microsoft.com/office/drawing/2010/main">
                <a:solidFill>
                  <a:srgbClr val="006600"/>
                </a:solidFill>
              </a14:hiddenFill>
            </a:ext>
            <a:ext uri="{AF507438-7753-43E0-B8FC-AC1667EBCBE1}">
              <a14:hiddenEffects xmlns:a14="http://schemas.microsoft.com/office/drawing/2010/main">
                <a:effectLst>
                  <a:outerShdw sy="50000" rotWithShape="0">
                    <a:srgbClr val="808080">
                      <a:alpha val="50000"/>
                    </a:srgbClr>
                  </a:outerShdw>
                </a:effectLst>
              </a14:hiddenEffects>
            </a:ext>
          </a:extLst>
        </p:spPr>
        <p:txBody>
          <a:bodyPr anchor="ctr">
            <a:spAutoFit/>
          </a:bodyPr>
          <a:lstStyle/>
          <a:p>
            <a:pPr algn="ctr" eaLnBrk="0" hangingPunct="0">
              <a:spcBef>
                <a:spcPct val="0"/>
              </a:spcBef>
            </a:pPr>
            <a:r>
              <a:rPr lang="el-GR" altLang="zh-CN" sz="2000" i="1">
                <a:solidFill>
                  <a:srgbClr val="006600"/>
                </a:solidFill>
                <a:latin typeface="Arial" panose="020B0604020202020204" pitchFamily="34" charset="0"/>
                <a:ea typeface="宋体" panose="02010600030101010101" pitchFamily="2" charset="-122"/>
                <a:cs typeface="Arial" panose="020B0604020202020204" pitchFamily="34" charset="0"/>
              </a:rPr>
              <a:t>ε</a:t>
            </a:r>
          </a:p>
        </p:txBody>
      </p:sp>
      <p:sp>
        <p:nvSpPr>
          <p:cNvPr id="263223" name="Line 55">
            <a:extLst>
              <a:ext uri="{FF2B5EF4-FFF2-40B4-BE49-F238E27FC236}">
                <a16:creationId xmlns:a16="http://schemas.microsoft.com/office/drawing/2014/main" id="{F49A7C0B-9ECC-41D3-B87F-6EBB257B158F}"/>
              </a:ext>
            </a:extLst>
          </p:cNvPr>
          <p:cNvSpPr>
            <a:spLocks noChangeShapeType="1"/>
          </p:cNvSpPr>
          <p:nvPr/>
        </p:nvSpPr>
        <p:spPr bwMode="auto">
          <a:xfrm>
            <a:off x="3635375" y="5734050"/>
            <a:ext cx="360363" cy="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sy="50000" rotWithShape="0">
                    <a:srgbClr val="808080">
                      <a:alpha val="50000"/>
                    </a:srgbClr>
                  </a:outerShdw>
                </a:effectLst>
              </a14:hiddenEffects>
            </a:ext>
          </a:extLst>
        </p:spPr>
        <p:txBody>
          <a:bodyPr wrap="none" anchor="ctr">
            <a:spAutoFit/>
          </a:bodyPr>
          <a:lstStyle/>
          <a:p>
            <a:endParaRPr lang="zh-CN" altLang="en-US"/>
          </a:p>
        </p:txBody>
      </p:sp>
      <p:sp>
        <p:nvSpPr>
          <p:cNvPr id="263224" name="Rectangle 56">
            <a:extLst>
              <a:ext uri="{FF2B5EF4-FFF2-40B4-BE49-F238E27FC236}">
                <a16:creationId xmlns:a16="http://schemas.microsoft.com/office/drawing/2014/main" id="{D6C6DE87-C362-4F4D-BDF6-BFF375254526}"/>
              </a:ext>
            </a:extLst>
          </p:cNvPr>
          <p:cNvSpPr>
            <a:spLocks noChangeArrowheads="1"/>
          </p:cNvSpPr>
          <p:nvPr/>
        </p:nvSpPr>
        <p:spPr bwMode="auto">
          <a:xfrm>
            <a:off x="4027488" y="5516563"/>
            <a:ext cx="400050" cy="406400"/>
          </a:xfrm>
          <a:prstGeom prst="rect">
            <a:avLst/>
          </a:prstGeom>
          <a:noFill/>
          <a:ln w="9525" algn="ctr">
            <a:solidFill>
              <a:srgbClr val="006600"/>
            </a:solidFill>
            <a:miter lim="800000"/>
            <a:headEnd/>
            <a:tailEnd/>
          </a:ln>
          <a:effectLst/>
          <a:extLst>
            <a:ext uri="{909E8E84-426E-40DD-AFC4-6F175D3DCCD1}">
              <a14:hiddenFill xmlns:a14="http://schemas.microsoft.com/office/drawing/2010/main">
                <a:solidFill>
                  <a:srgbClr val="006600"/>
                </a:solidFill>
              </a14:hiddenFill>
            </a:ext>
            <a:ext uri="{AF507438-7753-43E0-B8FC-AC1667EBCBE1}">
              <a14:hiddenEffects xmlns:a14="http://schemas.microsoft.com/office/drawing/2010/main">
                <a:effectLst>
                  <a:outerShdw sy="50000" rotWithShape="0">
                    <a:srgbClr val="808080">
                      <a:alpha val="50000"/>
                    </a:srgbClr>
                  </a:outerShdw>
                </a:effectLst>
              </a14:hiddenEffects>
            </a:ext>
          </a:extLst>
        </p:spPr>
        <p:txBody>
          <a:bodyPr anchor="ctr">
            <a:spAutoFit/>
          </a:bodyPr>
          <a:lstStyle/>
          <a:p>
            <a:pPr algn="ctr" eaLnBrk="0" hangingPunct="0">
              <a:spcBef>
                <a:spcPct val="0"/>
              </a:spcBef>
            </a:pPr>
            <a:r>
              <a:rPr lang="el-GR" altLang="zh-CN" sz="2000" i="1">
                <a:solidFill>
                  <a:srgbClr val="006600"/>
                </a:solidFill>
                <a:latin typeface="Arial" panose="020B0604020202020204" pitchFamily="34" charset="0"/>
                <a:ea typeface="宋体" panose="02010600030101010101" pitchFamily="2" charset="-122"/>
                <a:cs typeface="Arial" panose="020B0604020202020204" pitchFamily="34" charset="0"/>
              </a:rPr>
              <a:t>ε</a:t>
            </a:r>
          </a:p>
        </p:txBody>
      </p:sp>
      <p:sp>
        <p:nvSpPr>
          <p:cNvPr id="263225" name="AutoShape 57">
            <a:extLst>
              <a:ext uri="{FF2B5EF4-FFF2-40B4-BE49-F238E27FC236}">
                <a16:creationId xmlns:a16="http://schemas.microsoft.com/office/drawing/2014/main" id="{D549446A-18FA-422C-8BDF-D700DF663BFE}"/>
              </a:ext>
            </a:extLst>
          </p:cNvPr>
          <p:cNvSpPr>
            <a:spLocks noChangeArrowheads="1"/>
          </p:cNvSpPr>
          <p:nvPr/>
        </p:nvSpPr>
        <p:spPr bwMode="auto">
          <a:xfrm>
            <a:off x="1187450" y="1196975"/>
            <a:ext cx="73025" cy="215900"/>
          </a:xfrm>
          <a:prstGeom prst="upArrow">
            <a:avLst>
              <a:gd name="adj1" fmla="val 50000"/>
              <a:gd name="adj2" fmla="val 73913"/>
            </a:avLst>
          </a:prstGeom>
          <a:solidFill>
            <a:srgbClr val="CC3300"/>
          </a:solidFill>
          <a:ln w="9525" algn="ctr">
            <a:solidFill>
              <a:srgbClr val="CC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63231" name="Text Box 63">
            <a:extLst>
              <a:ext uri="{FF2B5EF4-FFF2-40B4-BE49-F238E27FC236}">
                <a16:creationId xmlns:a16="http://schemas.microsoft.com/office/drawing/2014/main" id="{6AF4E1C9-7425-4059-9FCC-D179DDDCD632}"/>
              </a:ext>
            </a:extLst>
          </p:cNvPr>
          <p:cNvSpPr txBox="1">
            <a:spLocks noChangeArrowheads="1"/>
          </p:cNvSpPr>
          <p:nvPr/>
        </p:nvSpPr>
        <p:spPr bwMode="auto">
          <a:xfrm>
            <a:off x="6227763" y="765175"/>
            <a:ext cx="2519362" cy="3539430"/>
          </a:xfrm>
          <a:prstGeom prst="rect">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dirty="0">
                <a:solidFill>
                  <a:srgbClr val="FFFF00"/>
                </a:solidFill>
                <a:latin typeface="宋体" panose="02010600030101010101" pitchFamily="2" charset="-122"/>
                <a:ea typeface="宋体" panose="02010600030101010101" pitchFamily="2" charset="-122"/>
              </a:rPr>
              <a:t>PROCEDURE E</a:t>
            </a:r>
            <a:r>
              <a:rPr lang="en-US" altLang="zh-CN" i="1" dirty="0">
                <a:solidFill>
                  <a:srgbClr val="FFFF00"/>
                </a:solidFill>
                <a:latin typeface="宋体" panose="02010600030101010101" pitchFamily="2" charset="-122"/>
                <a:ea typeface="宋体" panose="02010600030101010101" pitchFamily="2" charset="-122"/>
              </a:rPr>
              <a:t>′</a:t>
            </a:r>
            <a:r>
              <a:rPr lang="en-US" altLang="zh-CN" dirty="0">
                <a:solidFill>
                  <a:srgbClr val="FFFF00"/>
                </a:solidFill>
                <a:latin typeface="宋体" panose="02010600030101010101" pitchFamily="2" charset="-122"/>
                <a:ea typeface="宋体" panose="02010600030101010101" pitchFamily="2" charset="-122"/>
              </a:rPr>
              <a:t>;</a:t>
            </a:r>
          </a:p>
          <a:p>
            <a:r>
              <a:rPr lang="en-US" altLang="zh-CN" dirty="0">
                <a:solidFill>
                  <a:srgbClr val="FFFF00"/>
                </a:solidFill>
                <a:latin typeface="宋体" panose="02010600030101010101" pitchFamily="2" charset="-122"/>
                <a:ea typeface="宋体" panose="02010600030101010101" pitchFamily="2" charset="-122"/>
              </a:rPr>
              <a:t>IF SYM=‘+’THEN BEGIN</a:t>
            </a:r>
          </a:p>
          <a:p>
            <a:r>
              <a:rPr lang="en-US" altLang="zh-CN" dirty="0">
                <a:solidFill>
                  <a:srgbClr val="FFFF00"/>
                </a:solidFill>
                <a:latin typeface="宋体" panose="02010600030101010101" pitchFamily="2" charset="-122"/>
                <a:ea typeface="宋体" panose="02010600030101010101" pitchFamily="2" charset="-122"/>
              </a:rPr>
              <a:t>  ADVANCE;</a:t>
            </a:r>
          </a:p>
          <a:p>
            <a:r>
              <a:rPr lang="en-US" altLang="zh-CN" dirty="0">
                <a:solidFill>
                  <a:srgbClr val="FFFF00"/>
                </a:solidFill>
                <a:latin typeface="宋体" panose="02010600030101010101" pitchFamily="2" charset="-122"/>
                <a:ea typeface="宋体" panose="02010600030101010101" pitchFamily="2" charset="-122"/>
              </a:rPr>
              <a:t>  T;E</a:t>
            </a:r>
            <a:r>
              <a:rPr lang="en-US" altLang="zh-CN" i="1" dirty="0">
                <a:solidFill>
                  <a:srgbClr val="FFFF00"/>
                </a:solidFill>
                <a:latin typeface="宋体" panose="02010600030101010101" pitchFamily="2" charset="-122"/>
                <a:ea typeface="宋体" panose="02010600030101010101" pitchFamily="2" charset="-122"/>
              </a:rPr>
              <a:t>′</a:t>
            </a:r>
          </a:p>
          <a:p>
            <a:r>
              <a:rPr lang="en-US" altLang="zh-CN" i="1" dirty="0">
                <a:solidFill>
                  <a:srgbClr val="FFFF00"/>
                </a:solidFill>
                <a:latin typeface="宋体" panose="02010600030101010101" pitchFamily="2" charset="-122"/>
                <a:ea typeface="宋体" panose="02010600030101010101" pitchFamily="2" charset="-122"/>
              </a:rPr>
              <a:t>END;</a:t>
            </a:r>
          </a:p>
        </p:txBody>
      </p:sp>
      <p:sp>
        <p:nvSpPr>
          <p:cNvPr id="263232" name="Text Box 64">
            <a:extLst>
              <a:ext uri="{FF2B5EF4-FFF2-40B4-BE49-F238E27FC236}">
                <a16:creationId xmlns:a16="http://schemas.microsoft.com/office/drawing/2014/main" id="{05100CA9-A1DD-453A-8D35-6BD160025746}"/>
              </a:ext>
            </a:extLst>
          </p:cNvPr>
          <p:cNvSpPr txBox="1">
            <a:spLocks noChangeArrowheads="1"/>
          </p:cNvSpPr>
          <p:nvPr/>
        </p:nvSpPr>
        <p:spPr bwMode="auto">
          <a:xfrm>
            <a:off x="5580063" y="836613"/>
            <a:ext cx="3384550" cy="1938992"/>
          </a:xfrm>
          <a:prstGeom prst="rect">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dirty="0">
                <a:solidFill>
                  <a:srgbClr val="FFFF00"/>
                </a:solidFill>
                <a:latin typeface="宋体" panose="02010600030101010101" pitchFamily="2" charset="-122"/>
                <a:ea typeface="宋体" panose="02010600030101010101" pitchFamily="2" charset="-122"/>
              </a:rPr>
              <a:t>PROCEDURE T</a:t>
            </a:r>
            <a:r>
              <a:rPr lang="en-US" altLang="zh-CN" sz="2000" i="1" dirty="0">
                <a:solidFill>
                  <a:srgbClr val="FFFF00"/>
                </a:solidFill>
                <a:latin typeface="宋体" panose="02010600030101010101" pitchFamily="2" charset="-122"/>
                <a:ea typeface="宋体" panose="02010600030101010101" pitchFamily="2" charset="-122"/>
              </a:rPr>
              <a:t>′</a:t>
            </a:r>
            <a:r>
              <a:rPr lang="en-US" altLang="zh-CN" sz="2000" dirty="0">
                <a:solidFill>
                  <a:srgbClr val="FFFF00"/>
                </a:solidFill>
                <a:latin typeface="宋体" panose="02010600030101010101" pitchFamily="2" charset="-122"/>
                <a:ea typeface="宋体" panose="02010600030101010101" pitchFamily="2" charset="-122"/>
              </a:rPr>
              <a:t>;</a:t>
            </a:r>
          </a:p>
          <a:p>
            <a:r>
              <a:rPr lang="en-US" altLang="zh-CN" sz="2000" dirty="0">
                <a:solidFill>
                  <a:srgbClr val="FFFF00"/>
                </a:solidFill>
                <a:latin typeface="宋体" panose="02010600030101010101" pitchFamily="2" charset="-122"/>
                <a:ea typeface="宋体" panose="02010600030101010101" pitchFamily="2" charset="-122"/>
              </a:rPr>
              <a:t>IF SYM=‘*’THEN</a:t>
            </a:r>
          </a:p>
          <a:p>
            <a:r>
              <a:rPr lang="en-US" altLang="zh-CN" sz="2000" dirty="0">
                <a:solidFill>
                  <a:srgbClr val="FFFF00"/>
                </a:solidFill>
                <a:latin typeface="宋体" panose="02010600030101010101" pitchFamily="2" charset="-122"/>
                <a:ea typeface="宋体" panose="02010600030101010101" pitchFamily="2" charset="-122"/>
              </a:rPr>
              <a:t>BEGIN</a:t>
            </a:r>
          </a:p>
          <a:p>
            <a:r>
              <a:rPr lang="en-US" altLang="zh-CN" sz="2000" dirty="0">
                <a:solidFill>
                  <a:srgbClr val="FFFF00"/>
                </a:solidFill>
                <a:latin typeface="宋体" panose="02010600030101010101" pitchFamily="2" charset="-122"/>
                <a:ea typeface="宋体" panose="02010600030101010101" pitchFamily="2" charset="-122"/>
              </a:rPr>
              <a:t>  ADVANCE;</a:t>
            </a:r>
          </a:p>
          <a:p>
            <a:r>
              <a:rPr lang="en-US" altLang="zh-CN" sz="2000" dirty="0">
                <a:solidFill>
                  <a:srgbClr val="FFFF00"/>
                </a:solidFill>
                <a:latin typeface="宋体" panose="02010600030101010101" pitchFamily="2" charset="-122"/>
                <a:ea typeface="宋体" panose="02010600030101010101" pitchFamily="2" charset="-122"/>
              </a:rPr>
              <a:t>  F;T</a:t>
            </a:r>
            <a:r>
              <a:rPr lang="en-US" altLang="zh-CN" sz="2000" i="1" dirty="0">
                <a:solidFill>
                  <a:srgbClr val="FFFF00"/>
                </a:solidFill>
                <a:latin typeface="宋体" panose="02010600030101010101" pitchFamily="2" charset="-122"/>
                <a:ea typeface="宋体" panose="02010600030101010101" pitchFamily="2" charset="-122"/>
              </a:rPr>
              <a:t>′</a:t>
            </a:r>
          </a:p>
          <a:p>
            <a:r>
              <a:rPr lang="en-US" altLang="zh-CN" sz="2000" i="1" dirty="0">
                <a:solidFill>
                  <a:srgbClr val="FFFF00"/>
                </a:solidFill>
                <a:latin typeface="宋体" panose="02010600030101010101" pitchFamily="2" charset="-122"/>
                <a:ea typeface="宋体" panose="02010600030101010101" pitchFamily="2" charset="-122"/>
              </a:rPr>
              <a:t>END;</a:t>
            </a:r>
          </a:p>
        </p:txBody>
      </p:sp>
    </p:spTree>
    <p:extLst>
      <p:ext uri="{BB962C8B-B14F-4D97-AF65-F5344CB8AC3E}">
        <p14:creationId xmlns:p14="http://schemas.microsoft.com/office/powerpoint/2010/main" val="3705157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withEffect">
                                  <p:stCondLst>
                                    <p:cond delay="0"/>
                                  </p:stCondLst>
                                  <p:childTnLst>
                                    <p:set>
                                      <p:cBhvr>
                                        <p:cTn id="6" dur="1" fill="hold">
                                          <p:stCondLst>
                                            <p:cond delay="0"/>
                                          </p:stCondLst>
                                        </p:cTn>
                                        <p:tgtEl>
                                          <p:spTgt spid="263231"/>
                                        </p:tgtEl>
                                        <p:attrNameLst>
                                          <p:attrName>style.visibility</p:attrName>
                                        </p:attrNameLst>
                                      </p:cBhvr>
                                      <p:to>
                                        <p:strVal val="visible"/>
                                      </p:to>
                                    </p:set>
                                    <p:animEffect transition="in" filter="slide(fromRight)">
                                      <p:cBhvr>
                                        <p:cTn id="7" dur="500"/>
                                        <p:tgtEl>
                                          <p:spTgt spid="2632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63215"/>
                                        </p:tgtEl>
                                        <p:attrNameLst>
                                          <p:attrName>style.visibility</p:attrName>
                                        </p:attrNameLst>
                                      </p:cBhvr>
                                      <p:to>
                                        <p:strVal val="visible"/>
                                      </p:to>
                                    </p:set>
                                    <p:animEffect transition="in" filter="dissolve">
                                      <p:cBhvr>
                                        <p:cTn id="12" dur="500"/>
                                        <p:tgtEl>
                                          <p:spTgt spid="263215"/>
                                        </p:tgtEl>
                                      </p:cBhvr>
                                    </p:animEffect>
                                  </p:childTnLst>
                                </p:cTn>
                              </p:par>
                            </p:childTnLst>
                          </p:cTn>
                        </p:par>
                        <p:par>
                          <p:cTn id="13" fill="hold" nodeType="afterGroup">
                            <p:stCondLst>
                              <p:cond delay="500"/>
                            </p:stCondLst>
                            <p:childTnLst>
                              <p:par>
                                <p:cTn id="14" presetID="16" presetClass="entr" presetSubtype="26" fill="hold" grpId="0" nodeType="afterEffect">
                                  <p:stCondLst>
                                    <p:cond delay="0"/>
                                  </p:stCondLst>
                                  <p:childTnLst>
                                    <p:set>
                                      <p:cBhvr>
                                        <p:cTn id="15" dur="1" fill="hold">
                                          <p:stCondLst>
                                            <p:cond delay="0"/>
                                          </p:stCondLst>
                                        </p:cTn>
                                        <p:tgtEl>
                                          <p:spTgt spid="263188"/>
                                        </p:tgtEl>
                                        <p:attrNameLst>
                                          <p:attrName>style.visibility</p:attrName>
                                        </p:attrNameLst>
                                      </p:cBhvr>
                                      <p:to>
                                        <p:strVal val="visible"/>
                                      </p:to>
                                    </p:set>
                                    <p:animEffect transition="in" filter="barn(inHorizontal)">
                                      <p:cBhvr>
                                        <p:cTn id="16" dur="500"/>
                                        <p:tgtEl>
                                          <p:spTgt spid="263188"/>
                                        </p:tgtEl>
                                      </p:cBhvr>
                                    </p:animEffect>
                                  </p:childTnLst>
                                </p:cTn>
                              </p:par>
                              <p:par>
                                <p:cTn id="17" presetID="16" presetClass="entr" presetSubtype="26" fill="hold" grpId="0" nodeType="withEffect">
                                  <p:stCondLst>
                                    <p:cond delay="0"/>
                                  </p:stCondLst>
                                  <p:childTnLst>
                                    <p:set>
                                      <p:cBhvr>
                                        <p:cTn id="18" dur="1" fill="hold">
                                          <p:stCondLst>
                                            <p:cond delay="0"/>
                                          </p:stCondLst>
                                        </p:cTn>
                                        <p:tgtEl>
                                          <p:spTgt spid="263190"/>
                                        </p:tgtEl>
                                        <p:attrNameLst>
                                          <p:attrName>style.visibility</p:attrName>
                                        </p:attrNameLst>
                                      </p:cBhvr>
                                      <p:to>
                                        <p:strVal val="visible"/>
                                      </p:to>
                                    </p:set>
                                    <p:animEffect transition="in" filter="barn(inHorizontal)">
                                      <p:cBhvr>
                                        <p:cTn id="19" dur="500"/>
                                        <p:tgtEl>
                                          <p:spTgt spid="263190"/>
                                        </p:tgtEl>
                                      </p:cBhvr>
                                    </p:animEffect>
                                  </p:childTnLst>
                                </p:cTn>
                              </p:par>
                              <p:par>
                                <p:cTn id="20" presetID="16" presetClass="entr" presetSubtype="26" fill="hold" grpId="0" nodeType="withEffect">
                                  <p:stCondLst>
                                    <p:cond delay="0"/>
                                  </p:stCondLst>
                                  <p:childTnLst>
                                    <p:set>
                                      <p:cBhvr>
                                        <p:cTn id="21" dur="1" fill="hold">
                                          <p:stCondLst>
                                            <p:cond delay="0"/>
                                          </p:stCondLst>
                                        </p:cTn>
                                        <p:tgtEl>
                                          <p:spTgt spid="263189"/>
                                        </p:tgtEl>
                                        <p:attrNameLst>
                                          <p:attrName>style.visibility</p:attrName>
                                        </p:attrNameLst>
                                      </p:cBhvr>
                                      <p:to>
                                        <p:strVal val="visible"/>
                                      </p:to>
                                    </p:set>
                                    <p:animEffect transition="in" filter="barn(inHorizontal)">
                                      <p:cBhvr>
                                        <p:cTn id="22" dur="500"/>
                                        <p:tgtEl>
                                          <p:spTgt spid="263189"/>
                                        </p:tgtEl>
                                      </p:cBhvr>
                                    </p:animEffect>
                                  </p:childTnLst>
                                </p:cTn>
                              </p:par>
                            </p:childTnLst>
                          </p:cTn>
                        </p:par>
                        <p:par>
                          <p:cTn id="23" fill="hold" nodeType="afterGroup">
                            <p:stCondLst>
                              <p:cond delay="1000"/>
                            </p:stCondLst>
                            <p:childTnLst>
                              <p:par>
                                <p:cTn id="24" presetID="63" presetClass="path" presetSubtype="0" accel="50000" decel="50000" fill="hold" nodeType="afterEffect">
                                  <p:stCondLst>
                                    <p:cond delay="0"/>
                                  </p:stCondLst>
                                  <p:childTnLst>
                                    <p:animMotion origin="layout" path="M -2.22222E-6 4.27746E-6 L 0.0474 4.27746E-6 " pathEditMode="relative" rAng="0" ptsTypes="AA">
                                      <p:cBhvr>
                                        <p:cTn id="25" dur="2000" fill="hold"/>
                                        <p:tgtEl>
                                          <p:spTgt spid="263225"/>
                                        </p:tgtEl>
                                        <p:attrNameLst>
                                          <p:attrName>ppt_x</p:attrName>
                                          <p:attrName>ppt_y</p:attrName>
                                        </p:attrNameLst>
                                      </p:cBhvr>
                                      <p:rCtr x="2361" y="0"/>
                                    </p:animMotion>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xit" presetSubtype="2" fill="hold" grpId="1" nodeType="clickEffect">
                                  <p:stCondLst>
                                    <p:cond delay="0"/>
                                  </p:stCondLst>
                                  <p:childTnLst>
                                    <p:animEffect transition="out" filter="slide(fromRight)">
                                      <p:cBhvr>
                                        <p:cTn id="29" dur="500"/>
                                        <p:tgtEl>
                                          <p:spTgt spid="263231"/>
                                        </p:tgtEl>
                                      </p:cBhvr>
                                    </p:animEffect>
                                    <p:set>
                                      <p:cBhvr>
                                        <p:cTn id="30" dur="1" fill="hold">
                                          <p:stCondLst>
                                            <p:cond delay="499"/>
                                          </p:stCondLst>
                                        </p:cTn>
                                        <p:tgtEl>
                                          <p:spTgt spid="263231"/>
                                        </p:tgtEl>
                                        <p:attrNameLst>
                                          <p:attrName>style.visibility</p:attrName>
                                        </p:attrNameLst>
                                      </p:cBhvr>
                                      <p:to>
                                        <p:strVal val="hidden"/>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nodeType="clickEffect">
                                  <p:stCondLst>
                                    <p:cond delay="0"/>
                                  </p:stCondLst>
                                  <p:childTnLst>
                                    <p:set>
                                      <p:cBhvr>
                                        <p:cTn id="34" dur="1" fill="hold">
                                          <p:stCondLst>
                                            <p:cond delay="0"/>
                                          </p:stCondLst>
                                        </p:cTn>
                                        <p:tgtEl>
                                          <p:spTgt spid="263191"/>
                                        </p:tgtEl>
                                        <p:attrNameLst>
                                          <p:attrName>style.visibility</p:attrName>
                                        </p:attrNameLst>
                                      </p:cBhvr>
                                      <p:to>
                                        <p:strVal val="visible"/>
                                      </p:to>
                                    </p:set>
                                    <p:animEffect transition="in" filter="dissolve">
                                      <p:cBhvr>
                                        <p:cTn id="35" dur="500"/>
                                        <p:tgtEl>
                                          <p:spTgt spid="263191"/>
                                        </p:tgtEl>
                                      </p:cBhvr>
                                    </p:animEffect>
                                  </p:childTnLst>
                                </p:cTn>
                              </p:par>
                            </p:childTnLst>
                          </p:cTn>
                        </p:par>
                        <p:par>
                          <p:cTn id="36" fill="hold" nodeType="afterGroup">
                            <p:stCondLst>
                              <p:cond delay="500"/>
                            </p:stCondLst>
                            <p:childTnLst>
                              <p:par>
                                <p:cTn id="37" presetID="16" presetClass="entr" presetSubtype="26" fill="hold" grpId="0" nodeType="afterEffect">
                                  <p:stCondLst>
                                    <p:cond delay="0"/>
                                  </p:stCondLst>
                                  <p:childTnLst>
                                    <p:set>
                                      <p:cBhvr>
                                        <p:cTn id="38" dur="1" fill="hold">
                                          <p:stCondLst>
                                            <p:cond delay="0"/>
                                          </p:stCondLst>
                                        </p:cTn>
                                        <p:tgtEl>
                                          <p:spTgt spid="263196"/>
                                        </p:tgtEl>
                                        <p:attrNameLst>
                                          <p:attrName>style.visibility</p:attrName>
                                        </p:attrNameLst>
                                      </p:cBhvr>
                                      <p:to>
                                        <p:strVal val="visible"/>
                                      </p:to>
                                    </p:set>
                                    <p:animEffect transition="in" filter="barn(inHorizontal)">
                                      <p:cBhvr>
                                        <p:cTn id="39" dur="500"/>
                                        <p:tgtEl>
                                          <p:spTgt spid="263196"/>
                                        </p:tgtEl>
                                      </p:cBhvr>
                                    </p:animEffect>
                                  </p:childTnLst>
                                </p:cTn>
                              </p:par>
                              <p:par>
                                <p:cTn id="40" presetID="16" presetClass="entr" presetSubtype="26" fill="hold" grpId="0" nodeType="withEffect">
                                  <p:stCondLst>
                                    <p:cond delay="0"/>
                                  </p:stCondLst>
                                  <p:childTnLst>
                                    <p:set>
                                      <p:cBhvr>
                                        <p:cTn id="41" dur="1" fill="hold">
                                          <p:stCondLst>
                                            <p:cond delay="0"/>
                                          </p:stCondLst>
                                        </p:cTn>
                                        <p:tgtEl>
                                          <p:spTgt spid="263197"/>
                                        </p:tgtEl>
                                        <p:attrNameLst>
                                          <p:attrName>style.visibility</p:attrName>
                                        </p:attrNameLst>
                                      </p:cBhvr>
                                      <p:to>
                                        <p:strVal val="visible"/>
                                      </p:to>
                                    </p:set>
                                    <p:animEffect transition="in" filter="barn(inHorizontal)">
                                      <p:cBhvr>
                                        <p:cTn id="42" dur="500"/>
                                        <p:tgtEl>
                                          <p:spTgt spid="26319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263211"/>
                                        </p:tgtEl>
                                        <p:attrNameLst>
                                          <p:attrName>style.visibility</p:attrName>
                                        </p:attrNameLst>
                                      </p:cBhvr>
                                      <p:to>
                                        <p:strVal val="visible"/>
                                      </p:to>
                                    </p:set>
                                    <p:animEffect transition="in" filter="dissolve">
                                      <p:cBhvr>
                                        <p:cTn id="47" dur="500"/>
                                        <p:tgtEl>
                                          <p:spTgt spid="263211"/>
                                        </p:tgtEl>
                                      </p:cBhvr>
                                    </p:animEffect>
                                  </p:childTnLst>
                                </p:cTn>
                              </p:par>
                            </p:childTnLst>
                          </p:cTn>
                        </p:par>
                        <p:par>
                          <p:cTn id="48" fill="hold" nodeType="afterGroup">
                            <p:stCondLst>
                              <p:cond delay="500"/>
                            </p:stCondLst>
                            <p:childTnLst>
                              <p:par>
                                <p:cTn id="49" presetID="16" presetClass="entr" presetSubtype="26" fill="hold" grpId="0" nodeType="afterEffect">
                                  <p:stCondLst>
                                    <p:cond delay="0"/>
                                  </p:stCondLst>
                                  <p:childTnLst>
                                    <p:set>
                                      <p:cBhvr>
                                        <p:cTn id="50" dur="1" fill="hold">
                                          <p:stCondLst>
                                            <p:cond delay="0"/>
                                          </p:stCondLst>
                                        </p:cTn>
                                        <p:tgtEl>
                                          <p:spTgt spid="263212"/>
                                        </p:tgtEl>
                                        <p:attrNameLst>
                                          <p:attrName>style.visibility</p:attrName>
                                        </p:attrNameLst>
                                      </p:cBhvr>
                                      <p:to>
                                        <p:strVal val="visible"/>
                                      </p:to>
                                    </p:set>
                                    <p:animEffect transition="in" filter="barn(inHorizontal)">
                                      <p:cBhvr>
                                        <p:cTn id="51" dur="500"/>
                                        <p:tgtEl>
                                          <p:spTgt spid="263212"/>
                                        </p:tgtEl>
                                      </p:cBhvr>
                                    </p:animEffect>
                                  </p:childTnLst>
                                </p:cTn>
                              </p:par>
                            </p:childTnLst>
                          </p:cTn>
                        </p:par>
                        <p:par>
                          <p:cTn id="52" fill="hold" nodeType="afterGroup">
                            <p:stCondLst>
                              <p:cond delay="1000"/>
                            </p:stCondLst>
                            <p:childTnLst>
                              <p:par>
                                <p:cTn id="53" presetID="63" presetClass="path" presetSubtype="0" accel="50000" decel="50000" fill="hold" nodeType="afterEffect">
                                  <p:stCondLst>
                                    <p:cond delay="0"/>
                                  </p:stCondLst>
                                  <p:childTnLst>
                                    <p:animMotion origin="layout" path="M 0.0474 4.27746E-6 L 0.08663 4.27746E-6 " pathEditMode="relative" rAng="0" ptsTypes="AA">
                                      <p:cBhvr>
                                        <p:cTn id="54" dur="2000" fill="hold"/>
                                        <p:tgtEl>
                                          <p:spTgt spid="263225"/>
                                        </p:tgtEl>
                                        <p:attrNameLst>
                                          <p:attrName>ppt_x</p:attrName>
                                          <p:attrName>ppt_y</p:attrName>
                                        </p:attrNameLst>
                                      </p:cBhvr>
                                      <p:rCtr x="1962" y="0"/>
                                    </p:animMotion>
                                  </p:childTnLst>
                                </p:cTn>
                              </p:par>
                            </p:childTnLst>
                          </p:cTn>
                        </p:par>
                      </p:childTnLst>
                    </p:cTn>
                  </p:par>
                  <p:par>
                    <p:cTn id="55" fill="hold" nodeType="clickPar">
                      <p:stCondLst>
                        <p:cond delay="indefinite"/>
                      </p:stCondLst>
                      <p:childTnLst>
                        <p:par>
                          <p:cTn id="56" fill="hold" nodeType="withGroup">
                            <p:stCondLst>
                              <p:cond delay="0"/>
                            </p:stCondLst>
                            <p:childTnLst>
                              <p:par>
                                <p:cTn id="57" presetID="12" presetClass="entr" presetSubtype="2" fill="hold" grpId="0" nodeType="clickEffect">
                                  <p:stCondLst>
                                    <p:cond delay="0"/>
                                  </p:stCondLst>
                                  <p:childTnLst>
                                    <p:set>
                                      <p:cBhvr>
                                        <p:cTn id="58" dur="1" fill="hold">
                                          <p:stCondLst>
                                            <p:cond delay="0"/>
                                          </p:stCondLst>
                                        </p:cTn>
                                        <p:tgtEl>
                                          <p:spTgt spid="263232"/>
                                        </p:tgtEl>
                                        <p:attrNameLst>
                                          <p:attrName>style.visibility</p:attrName>
                                        </p:attrNameLst>
                                      </p:cBhvr>
                                      <p:to>
                                        <p:strVal val="visible"/>
                                      </p:to>
                                    </p:set>
                                    <p:animEffect transition="in" filter="slide(fromRight)">
                                      <p:cBhvr>
                                        <p:cTn id="59" dur="500"/>
                                        <p:tgtEl>
                                          <p:spTgt spid="263232"/>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9" presetClass="entr" presetSubtype="0" fill="hold" nodeType="clickEffect">
                                  <p:stCondLst>
                                    <p:cond delay="0"/>
                                  </p:stCondLst>
                                  <p:childTnLst>
                                    <p:set>
                                      <p:cBhvr>
                                        <p:cTn id="63" dur="1" fill="hold">
                                          <p:stCondLst>
                                            <p:cond delay="0"/>
                                          </p:stCondLst>
                                        </p:cTn>
                                        <p:tgtEl>
                                          <p:spTgt spid="263198"/>
                                        </p:tgtEl>
                                        <p:attrNameLst>
                                          <p:attrName>style.visibility</p:attrName>
                                        </p:attrNameLst>
                                      </p:cBhvr>
                                      <p:to>
                                        <p:strVal val="visible"/>
                                      </p:to>
                                    </p:set>
                                    <p:animEffect transition="in" filter="dissolve">
                                      <p:cBhvr>
                                        <p:cTn id="64" dur="500"/>
                                        <p:tgtEl>
                                          <p:spTgt spid="263198"/>
                                        </p:tgtEl>
                                      </p:cBhvr>
                                    </p:animEffect>
                                  </p:childTnLst>
                                </p:cTn>
                              </p:par>
                            </p:childTnLst>
                          </p:cTn>
                        </p:par>
                        <p:par>
                          <p:cTn id="65" fill="hold" nodeType="afterGroup">
                            <p:stCondLst>
                              <p:cond delay="500"/>
                            </p:stCondLst>
                            <p:childTnLst>
                              <p:par>
                                <p:cTn id="66" presetID="16" presetClass="entr" presetSubtype="26" fill="hold" grpId="0" nodeType="afterEffect">
                                  <p:stCondLst>
                                    <p:cond delay="0"/>
                                  </p:stCondLst>
                                  <p:childTnLst>
                                    <p:set>
                                      <p:cBhvr>
                                        <p:cTn id="67" dur="1" fill="hold">
                                          <p:stCondLst>
                                            <p:cond delay="0"/>
                                          </p:stCondLst>
                                        </p:cTn>
                                        <p:tgtEl>
                                          <p:spTgt spid="263204"/>
                                        </p:tgtEl>
                                        <p:attrNameLst>
                                          <p:attrName>style.visibility</p:attrName>
                                        </p:attrNameLst>
                                      </p:cBhvr>
                                      <p:to>
                                        <p:strVal val="visible"/>
                                      </p:to>
                                    </p:set>
                                    <p:animEffect transition="in" filter="barn(inHorizontal)">
                                      <p:cBhvr>
                                        <p:cTn id="68" dur="500"/>
                                        <p:tgtEl>
                                          <p:spTgt spid="263204"/>
                                        </p:tgtEl>
                                      </p:cBhvr>
                                    </p:animEffect>
                                  </p:childTnLst>
                                </p:cTn>
                              </p:par>
                              <p:par>
                                <p:cTn id="69" presetID="16" presetClass="entr" presetSubtype="26" fill="hold" grpId="0" nodeType="withEffect">
                                  <p:stCondLst>
                                    <p:cond delay="0"/>
                                  </p:stCondLst>
                                  <p:childTnLst>
                                    <p:set>
                                      <p:cBhvr>
                                        <p:cTn id="70" dur="1" fill="hold">
                                          <p:stCondLst>
                                            <p:cond delay="0"/>
                                          </p:stCondLst>
                                        </p:cTn>
                                        <p:tgtEl>
                                          <p:spTgt spid="263205"/>
                                        </p:tgtEl>
                                        <p:attrNameLst>
                                          <p:attrName>style.visibility</p:attrName>
                                        </p:attrNameLst>
                                      </p:cBhvr>
                                      <p:to>
                                        <p:strVal val="visible"/>
                                      </p:to>
                                    </p:set>
                                    <p:animEffect transition="in" filter="barn(inHorizontal)">
                                      <p:cBhvr>
                                        <p:cTn id="71" dur="500"/>
                                        <p:tgtEl>
                                          <p:spTgt spid="263205"/>
                                        </p:tgtEl>
                                      </p:cBhvr>
                                    </p:animEffect>
                                  </p:childTnLst>
                                </p:cTn>
                              </p:par>
                              <p:par>
                                <p:cTn id="72" presetID="16" presetClass="entr" presetSubtype="26" fill="hold" grpId="0" nodeType="withEffect">
                                  <p:stCondLst>
                                    <p:cond delay="0"/>
                                  </p:stCondLst>
                                  <p:childTnLst>
                                    <p:set>
                                      <p:cBhvr>
                                        <p:cTn id="73" dur="1" fill="hold">
                                          <p:stCondLst>
                                            <p:cond delay="0"/>
                                          </p:stCondLst>
                                        </p:cTn>
                                        <p:tgtEl>
                                          <p:spTgt spid="263206"/>
                                        </p:tgtEl>
                                        <p:attrNameLst>
                                          <p:attrName>style.visibility</p:attrName>
                                        </p:attrNameLst>
                                      </p:cBhvr>
                                      <p:to>
                                        <p:strVal val="visible"/>
                                      </p:to>
                                    </p:set>
                                    <p:animEffect transition="in" filter="barn(inHorizontal)">
                                      <p:cBhvr>
                                        <p:cTn id="74" dur="500"/>
                                        <p:tgtEl>
                                          <p:spTgt spid="263206"/>
                                        </p:tgtEl>
                                      </p:cBhvr>
                                    </p:animEffect>
                                  </p:childTnLst>
                                </p:cTn>
                              </p:par>
                            </p:childTnLst>
                          </p:cTn>
                        </p:par>
                        <p:par>
                          <p:cTn id="75" fill="hold" nodeType="afterGroup">
                            <p:stCondLst>
                              <p:cond delay="1000"/>
                            </p:stCondLst>
                            <p:childTnLst>
                              <p:par>
                                <p:cTn id="76" presetID="63" presetClass="path" presetSubtype="0" accel="50000" decel="50000" fill="hold" nodeType="afterEffect">
                                  <p:stCondLst>
                                    <p:cond delay="0"/>
                                  </p:stCondLst>
                                  <p:childTnLst>
                                    <p:animMotion origin="layout" path="M 0.08663 4.27746E-6 L 0.12604 4.27746E-6 " pathEditMode="relative" rAng="0" ptsTypes="AA">
                                      <p:cBhvr>
                                        <p:cTn id="77" dur="2000" fill="hold"/>
                                        <p:tgtEl>
                                          <p:spTgt spid="263225"/>
                                        </p:tgtEl>
                                        <p:attrNameLst>
                                          <p:attrName>ppt_x</p:attrName>
                                          <p:attrName>ppt_y</p:attrName>
                                        </p:attrNameLst>
                                      </p:cBhvr>
                                      <p:rCtr x="1962" y="0"/>
                                    </p:animMotion>
                                  </p:childTnLst>
                                </p:cTn>
                              </p:par>
                            </p:childTnLst>
                          </p:cTn>
                        </p:par>
                      </p:childTnLst>
                    </p:cTn>
                  </p:par>
                  <p:par>
                    <p:cTn id="78" fill="hold" nodeType="clickPar">
                      <p:stCondLst>
                        <p:cond delay="indefinite"/>
                      </p:stCondLst>
                      <p:childTnLst>
                        <p:par>
                          <p:cTn id="79" fill="hold" nodeType="withGroup">
                            <p:stCondLst>
                              <p:cond delay="0"/>
                            </p:stCondLst>
                            <p:childTnLst>
                              <p:par>
                                <p:cTn id="80" presetID="12" presetClass="exit" presetSubtype="2" fill="hold" grpId="1" nodeType="clickEffect">
                                  <p:stCondLst>
                                    <p:cond delay="0"/>
                                  </p:stCondLst>
                                  <p:childTnLst>
                                    <p:animEffect transition="out" filter="slide(fromRight)">
                                      <p:cBhvr>
                                        <p:cTn id="81" dur="500"/>
                                        <p:tgtEl>
                                          <p:spTgt spid="263232"/>
                                        </p:tgtEl>
                                      </p:cBhvr>
                                    </p:animEffect>
                                    <p:set>
                                      <p:cBhvr>
                                        <p:cTn id="82" dur="1" fill="hold">
                                          <p:stCondLst>
                                            <p:cond delay="499"/>
                                          </p:stCondLst>
                                        </p:cTn>
                                        <p:tgtEl>
                                          <p:spTgt spid="263232"/>
                                        </p:tgtEl>
                                        <p:attrNameLst>
                                          <p:attrName>style.visibility</p:attrName>
                                        </p:attrNameLst>
                                      </p:cBhvr>
                                      <p:to>
                                        <p:strVal val="hidden"/>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9" presetClass="entr" presetSubtype="0" fill="hold" nodeType="clickEffect">
                                  <p:stCondLst>
                                    <p:cond delay="0"/>
                                  </p:stCondLst>
                                  <p:childTnLst>
                                    <p:set>
                                      <p:cBhvr>
                                        <p:cTn id="86" dur="1" fill="hold">
                                          <p:stCondLst>
                                            <p:cond delay="0"/>
                                          </p:stCondLst>
                                        </p:cTn>
                                        <p:tgtEl>
                                          <p:spTgt spid="263213"/>
                                        </p:tgtEl>
                                        <p:attrNameLst>
                                          <p:attrName>style.visibility</p:attrName>
                                        </p:attrNameLst>
                                      </p:cBhvr>
                                      <p:to>
                                        <p:strVal val="visible"/>
                                      </p:to>
                                    </p:set>
                                    <p:animEffect transition="in" filter="dissolve">
                                      <p:cBhvr>
                                        <p:cTn id="87" dur="500"/>
                                        <p:tgtEl>
                                          <p:spTgt spid="263213"/>
                                        </p:tgtEl>
                                      </p:cBhvr>
                                    </p:animEffect>
                                  </p:childTnLst>
                                </p:cTn>
                              </p:par>
                            </p:childTnLst>
                          </p:cTn>
                        </p:par>
                        <p:par>
                          <p:cTn id="88" fill="hold" nodeType="afterGroup">
                            <p:stCondLst>
                              <p:cond delay="500"/>
                            </p:stCondLst>
                            <p:childTnLst>
                              <p:par>
                                <p:cTn id="89" presetID="16" presetClass="entr" presetSubtype="26" fill="hold" grpId="0" nodeType="afterEffect">
                                  <p:stCondLst>
                                    <p:cond delay="0"/>
                                  </p:stCondLst>
                                  <p:childTnLst>
                                    <p:set>
                                      <p:cBhvr>
                                        <p:cTn id="90" dur="1" fill="hold">
                                          <p:stCondLst>
                                            <p:cond delay="0"/>
                                          </p:stCondLst>
                                        </p:cTn>
                                        <p:tgtEl>
                                          <p:spTgt spid="263214"/>
                                        </p:tgtEl>
                                        <p:attrNameLst>
                                          <p:attrName>style.visibility</p:attrName>
                                        </p:attrNameLst>
                                      </p:cBhvr>
                                      <p:to>
                                        <p:strVal val="visible"/>
                                      </p:to>
                                    </p:set>
                                    <p:animEffect transition="in" filter="barn(inHorizontal)">
                                      <p:cBhvr>
                                        <p:cTn id="91" dur="500"/>
                                        <p:tgtEl>
                                          <p:spTgt spid="263214"/>
                                        </p:tgtEl>
                                      </p:cBhvr>
                                    </p:animEffect>
                                  </p:childTnLst>
                                </p:cTn>
                              </p:par>
                            </p:childTnLst>
                          </p:cTn>
                        </p:par>
                        <p:par>
                          <p:cTn id="92" fill="hold" nodeType="afterGroup">
                            <p:stCondLst>
                              <p:cond delay="1000"/>
                            </p:stCondLst>
                            <p:childTnLst>
                              <p:par>
                                <p:cTn id="93" presetID="63" presetClass="path" presetSubtype="0" accel="50000" decel="50000" fill="hold" nodeType="afterEffect">
                                  <p:stCondLst>
                                    <p:cond delay="0"/>
                                  </p:stCondLst>
                                  <p:childTnLst>
                                    <p:animMotion origin="layout" path="M 0.12604 4.27746E-6 L 0.15764 4.27746E-6 " pathEditMode="relative" rAng="0" ptsTypes="AA">
                                      <p:cBhvr>
                                        <p:cTn id="94" dur="2000" fill="hold"/>
                                        <p:tgtEl>
                                          <p:spTgt spid="263225"/>
                                        </p:tgtEl>
                                        <p:attrNameLst>
                                          <p:attrName>ppt_x</p:attrName>
                                          <p:attrName>ppt_y</p:attrName>
                                        </p:attrNameLst>
                                      </p:cBhvr>
                                      <p:rCtr x="1580" y="0"/>
                                    </p:animMotion>
                                  </p:childTnLst>
                                </p:cTn>
                              </p:par>
                            </p:childTnLst>
                          </p:cTn>
                        </p:par>
                        <p:par>
                          <p:cTn id="95" fill="hold" nodeType="afterGroup">
                            <p:stCondLst>
                              <p:cond delay="3000"/>
                            </p:stCondLst>
                            <p:childTnLst>
                              <p:par>
                                <p:cTn id="96" presetID="42" presetClass="exit" presetSubtype="0" fill="hold" nodeType="afterEffect">
                                  <p:stCondLst>
                                    <p:cond delay="0"/>
                                  </p:stCondLst>
                                  <p:childTnLst>
                                    <p:animEffect transition="out" filter="fade">
                                      <p:cBhvr>
                                        <p:cTn id="97" dur="1000"/>
                                        <p:tgtEl>
                                          <p:spTgt spid="263225"/>
                                        </p:tgtEl>
                                      </p:cBhvr>
                                    </p:animEffect>
                                    <p:anim calcmode="lin" valueType="num">
                                      <p:cBhvr>
                                        <p:cTn id="98" dur="1000"/>
                                        <p:tgtEl>
                                          <p:spTgt spid="263225"/>
                                        </p:tgtEl>
                                        <p:attrNameLst>
                                          <p:attrName>ppt_x</p:attrName>
                                        </p:attrNameLst>
                                      </p:cBhvr>
                                      <p:tavLst>
                                        <p:tav tm="0">
                                          <p:val>
                                            <p:strVal val="ppt_x"/>
                                          </p:val>
                                        </p:tav>
                                        <p:tav tm="100000">
                                          <p:val>
                                            <p:strVal val="ppt_x"/>
                                          </p:val>
                                        </p:tav>
                                      </p:tavLst>
                                    </p:anim>
                                    <p:anim calcmode="lin" valueType="num">
                                      <p:cBhvr>
                                        <p:cTn id="99" dur="1000"/>
                                        <p:tgtEl>
                                          <p:spTgt spid="263225"/>
                                        </p:tgtEl>
                                        <p:attrNameLst>
                                          <p:attrName>ppt_y</p:attrName>
                                        </p:attrNameLst>
                                      </p:cBhvr>
                                      <p:tavLst>
                                        <p:tav tm="0">
                                          <p:val>
                                            <p:strVal val="ppt_y"/>
                                          </p:val>
                                        </p:tav>
                                        <p:tav tm="100000">
                                          <p:val>
                                            <p:strVal val="ppt_y+.1"/>
                                          </p:val>
                                        </p:tav>
                                      </p:tavLst>
                                    </p:anim>
                                    <p:set>
                                      <p:cBhvr>
                                        <p:cTn id="100" dur="1" fill="hold">
                                          <p:stCondLst>
                                            <p:cond delay="999"/>
                                          </p:stCondLst>
                                        </p:cTn>
                                        <p:tgtEl>
                                          <p:spTgt spid="263225"/>
                                        </p:tgtEl>
                                        <p:attrNameLst>
                                          <p:attrName>style.visibility</p:attrName>
                                        </p:attrNameLst>
                                      </p:cBhvr>
                                      <p:to>
                                        <p:strVal val="hidden"/>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9" presetClass="entr" presetSubtype="0" fill="hold" nodeType="clickEffect">
                                  <p:stCondLst>
                                    <p:cond delay="0"/>
                                  </p:stCondLst>
                                  <p:childTnLst>
                                    <p:set>
                                      <p:cBhvr>
                                        <p:cTn id="104" dur="1" fill="hold">
                                          <p:stCondLst>
                                            <p:cond delay="0"/>
                                          </p:stCondLst>
                                        </p:cTn>
                                        <p:tgtEl>
                                          <p:spTgt spid="263221"/>
                                        </p:tgtEl>
                                        <p:attrNameLst>
                                          <p:attrName>style.visibility</p:attrName>
                                        </p:attrNameLst>
                                      </p:cBhvr>
                                      <p:to>
                                        <p:strVal val="visible"/>
                                      </p:to>
                                    </p:set>
                                    <p:animEffect transition="in" filter="dissolve">
                                      <p:cBhvr>
                                        <p:cTn id="105" dur="500"/>
                                        <p:tgtEl>
                                          <p:spTgt spid="263221"/>
                                        </p:tgtEl>
                                      </p:cBhvr>
                                    </p:animEffect>
                                  </p:childTnLst>
                                </p:cTn>
                              </p:par>
                            </p:childTnLst>
                          </p:cTn>
                        </p:par>
                        <p:par>
                          <p:cTn id="106" fill="hold" nodeType="afterGroup">
                            <p:stCondLst>
                              <p:cond delay="500"/>
                            </p:stCondLst>
                            <p:childTnLst>
                              <p:par>
                                <p:cTn id="107" presetID="16" presetClass="entr" presetSubtype="26" fill="hold" grpId="0" nodeType="afterEffect">
                                  <p:stCondLst>
                                    <p:cond delay="0"/>
                                  </p:stCondLst>
                                  <p:childTnLst>
                                    <p:set>
                                      <p:cBhvr>
                                        <p:cTn id="108" dur="1" fill="hold">
                                          <p:stCondLst>
                                            <p:cond delay="0"/>
                                          </p:stCondLst>
                                        </p:cTn>
                                        <p:tgtEl>
                                          <p:spTgt spid="263222"/>
                                        </p:tgtEl>
                                        <p:attrNameLst>
                                          <p:attrName>style.visibility</p:attrName>
                                        </p:attrNameLst>
                                      </p:cBhvr>
                                      <p:to>
                                        <p:strVal val="visible"/>
                                      </p:to>
                                    </p:set>
                                    <p:animEffect transition="in" filter="barn(inHorizontal)">
                                      <p:cBhvr>
                                        <p:cTn id="109" dur="500"/>
                                        <p:tgtEl>
                                          <p:spTgt spid="263222"/>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9" presetClass="entr" presetSubtype="0" fill="hold" nodeType="clickEffect">
                                  <p:stCondLst>
                                    <p:cond delay="0"/>
                                  </p:stCondLst>
                                  <p:childTnLst>
                                    <p:set>
                                      <p:cBhvr>
                                        <p:cTn id="113" dur="1" fill="hold">
                                          <p:stCondLst>
                                            <p:cond delay="0"/>
                                          </p:stCondLst>
                                        </p:cTn>
                                        <p:tgtEl>
                                          <p:spTgt spid="263223"/>
                                        </p:tgtEl>
                                        <p:attrNameLst>
                                          <p:attrName>style.visibility</p:attrName>
                                        </p:attrNameLst>
                                      </p:cBhvr>
                                      <p:to>
                                        <p:strVal val="visible"/>
                                      </p:to>
                                    </p:set>
                                    <p:animEffect transition="in" filter="dissolve">
                                      <p:cBhvr>
                                        <p:cTn id="114" dur="500"/>
                                        <p:tgtEl>
                                          <p:spTgt spid="263223"/>
                                        </p:tgtEl>
                                      </p:cBhvr>
                                    </p:animEffect>
                                  </p:childTnLst>
                                </p:cTn>
                              </p:par>
                            </p:childTnLst>
                          </p:cTn>
                        </p:par>
                        <p:par>
                          <p:cTn id="115" fill="hold" nodeType="afterGroup">
                            <p:stCondLst>
                              <p:cond delay="500"/>
                            </p:stCondLst>
                            <p:childTnLst>
                              <p:par>
                                <p:cTn id="116" presetID="16" presetClass="entr" presetSubtype="26" fill="hold" grpId="0" nodeType="afterEffect">
                                  <p:stCondLst>
                                    <p:cond delay="0"/>
                                  </p:stCondLst>
                                  <p:childTnLst>
                                    <p:set>
                                      <p:cBhvr>
                                        <p:cTn id="117" dur="1" fill="hold">
                                          <p:stCondLst>
                                            <p:cond delay="0"/>
                                          </p:stCondLst>
                                        </p:cTn>
                                        <p:tgtEl>
                                          <p:spTgt spid="263224"/>
                                        </p:tgtEl>
                                        <p:attrNameLst>
                                          <p:attrName>style.visibility</p:attrName>
                                        </p:attrNameLst>
                                      </p:cBhvr>
                                      <p:to>
                                        <p:strVal val="visible"/>
                                      </p:to>
                                    </p:set>
                                    <p:animEffect transition="in" filter="barn(inHorizontal)">
                                      <p:cBhvr>
                                        <p:cTn id="118" dur="500"/>
                                        <p:tgtEl>
                                          <p:spTgt spid="2632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88" grpId="0" animBg="1"/>
      <p:bldP spid="263189" grpId="0" animBg="1"/>
      <p:bldP spid="263190" grpId="0" animBg="1"/>
      <p:bldP spid="263196" grpId="0" animBg="1"/>
      <p:bldP spid="263197" grpId="0" animBg="1"/>
      <p:bldP spid="263204" grpId="0" animBg="1"/>
      <p:bldP spid="263205" grpId="0" animBg="1"/>
      <p:bldP spid="263206" grpId="0" animBg="1"/>
      <p:bldP spid="263212" grpId="0" animBg="1"/>
      <p:bldP spid="263214" grpId="0" animBg="1"/>
      <p:bldP spid="263222" grpId="0" animBg="1"/>
      <p:bldP spid="263224" grpId="0" animBg="1"/>
      <p:bldP spid="263231" grpId="0" animBg="1"/>
      <p:bldP spid="263231" grpId="1" animBg="1"/>
      <p:bldP spid="263232" grpId="0" animBg="1"/>
      <p:bldP spid="263232"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
            <a:extLst>
              <a:ext uri="{FF2B5EF4-FFF2-40B4-BE49-F238E27FC236}">
                <a16:creationId xmlns:a16="http://schemas.microsoft.com/office/drawing/2014/main" id="{345149D7-6B31-4C43-B8A7-4AB253DAE64C}"/>
              </a:ext>
            </a:extLst>
          </p:cNvPr>
          <p:cNvSpPr>
            <a:spLocks noChangeArrowheads="1"/>
          </p:cNvSpPr>
          <p:nvPr/>
        </p:nvSpPr>
        <p:spPr bwMode="auto">
          <a:xfrm>
            <a:off x="381000" y="533400"/>
            <a:ext cx="8458200" cy="5867400"/>
          </a:xfrm>
          <a:prstGeom prst="rect">
            <a:avLst/>
          </a:prstGeom>
          <a:solidFill>
            <a:srgbClr val="FFFFD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zh-CN" altLang="en-US" sz="2800">
              <a:latin typeface="Times New Roman" panose="02020603050405020304" pitchFamily="18" charset="0"/>
            </a:endParaRPr>
          </a:p>
        </p:txBody>
      </p:sp>
      <p:sp>
        <p:nvSpPr>
          <p:cNvPr id="6147" name="Text Box 4">
            <a:extLst>
              <a:ext uri="{FF2B5EF4-FFF2-40B4-BE49-F238E27FC236}">
                <a16:creationId xmlns:a16="http://schemas.microsoft.com/office/drawing/2014/main" id="{F70D2535-5130-4A88-9FD1-1A75916311BC}"/>
              </a:ext>
            </a:extLst>
          </p:cNvPr>
          <p:cNvSpPr txBox="1">
            <a:spLocks noChangeArrowheads="1"/>
          </p:cNvSpPr>
          <p:nvPr/>
        </p:nvSpPr>
        <p:spPr bwMode="auto">
          <a:xfrm>
            <a:off x="609600" y="685800"/>
            <a:ext cx="7848600" cy="122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zh-CN" altLang="en-US">
                <a:solidFill>
                  <a:srgbClr val="0000FF"/>
                </a:solidFill>
                <a:latin typeface="Times New Roman" panose="02020603050405020304" pitchFamily="18" charset="0"/>
                <a:ea typeface="楷体_GB2312" pitchFamily="49" charset="-122"/>
              </a:rPr>
              <a:t>4.3.1 递归下降分析法</a:t>
            </a:r>
          </a:p>
          <a:p>
            <a:pPr eaLnBrk="1" hangingPunct="1">
              <a:spcBef>
                <a:spcPct val="50000"/>
              </a:spcBef>
              <a:buFontTx/>
              <a:buNone/>
            </a:pPr>
            <a:r>
              <a:rPr kumimoji="1" lang="zh-CN" altLang="en-US" sz="2800">
                <a:solidFill>
                  <a:srgbClr val="0000FF"/>
                </a:solidFill>
                <a:latin typeface="Times New Roman" panose="02020603050405020304" pitchFamily="18" charset="0"/>
                <a:ea typeface="楷体_GB2312" pitchFamily="49" charset="-122"/>
              </a:rPr>
              <a:t>    </a:t>
            </a:r>
            <a:r>
              <a:rPr kumimoji="1" lang="zh-CN" altLang="en-US" sz="2800">
                <a:latin typeface="Times New Roman" panose="02020603050405020304" pitchFamily="18" charset="0"/>
                <a:ea typeface="楷体_GB2312" pitchFamily="49" charset="-122"/>
              </a:rPr>
              <a:t>一) </a:t>
            </a:r>
            <a:r>
              <a:rPr kumimoji="1" lang="zh-CN" altLang="en-US" sz="2800" b="1">
                <a:latin typeface="Times New Roman" panose="02020603050405020304" pitchFamily="18" charset="0"/>
              </a:rPr>
              <a:t>包含回溯的递归下降分析法     </a:t>
            </a:r>
            <a:endParaRPr kumimoji="1" lang="zh-CN" altLang="en-US" sz="2800">
              <a:solidFill>
                <a:srgbClr val="0000FF"/>
              </a:solidFill>
              <a:latin typeface="Times New Roman" panose="02020603050405020304" pitchFamily="18" charset="0"/>
              <a:ea typeface="楷体_GB2312" pitchFamily="49" charset="-122"/>
            </a:endParaRPr>
          </a:p>
        </p:txBody>
      </p:sp>
      <p:sp>
        <p:nvSpPr>
          <p:cNvPr id="6148" name="Text Box 6">
            <a:extLst>
              <a:ext uri="{FF2B5EF4-FFF2-40B4-BE49-F238E27FC236}">
                <a16:creationId xmlns:a16="http://schemas.microsoft.com/office/drawing/2014/main" id="{35269E49-7D8D-4FCB-A213-CFCF22701D84}"/>
              </a:ext>
            </a:extLst>
          </p:cNvPr>
          <p:cNvSpPr txBox="1">
            <a:spLocks noChangeArrowheads="1"/>
          </p:cNvSpPr>
          <p:nvPr/>
        </p:nvSpPr>
        <p:spPr bwMode="auto">
          <a:xfrm>
            <a:off x="533400" y="2209800"/>
            <a:ext cx="8153400" cy="180975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zh-CN" altLang="en-US" sz="2800">
                <a:solidFill>
                  <a:srgbClr val="0000FF"/>
                </a:solidFill>
                <a:latin typeface="Times New Roman" panose="02020603050405020304" pitchFamily="18" charset="0"/>
              </a:rPr>
              <a:t>思想</a:t>
            </a:r>
            <a:r>
              <a:rPr kumimoji="1" lang="zh-CN" altLang="en-US" sz="2800">
                <a:latin typeface="Times New Roman" panose="02020603050405020304" pitchFamily="18" charset="0"/>
              </a:rPr>
              <a:t>：从语法的开始符号出发，试探使用不同产生式，寻找匹配于输入符号串的推导。或者说，从对应文法开始符号的根结点出发，自顶向下为输入符号串建立一棵分析树。</a:t>
            </a:r>
            <a:endParaRPr kumimoji="1" lang="zh-CN" altLang="en-US" sz="2800">
              <a:solidFill>
                <a:srgbClr val="0000FF"/>
              </a:solidFill>
              <a:latin typeface="Times New Roman" panose="02020603050405020304" pitchFamily="18" charset="0"/>
              <a:ea typeface="楷体_GB2312" pitchFamily="49" charset="-122"/>
            </a:endParaRPr>
          </a:p>
        </p:txBody>
      </p:sp>
      <p:sp>
        <p:nvSpPr>
          <p:cNvPr id="160775" name="Text Box 7">
            <a:extLst>
              <a:ext uri="{FF2B5EF4-FFF2-40B4-BE49-F238E27FC236}">
                <a16:creationId xmlns:a16="http://schemas.microsoft.com/office/drawing/2014/main" id="{D4CA0381-F604-438B-AB08-417A6EF30E13}"/>
              </a:ext>
            </a:extLst>
          </p:cNvPr>
          <p:cNvSpPr txBox="1">
            <a:spLocks noChangeArrowheads="1"/>
          </p:cNvSpPr>
          <p:nvPr/>
        </p:nvSpPr>
        <p:spPr bwMode="auto">
          <a:xfrm>
            <a:off x="533400" y="4267200"/>
            <a:ext cx="8153400" cy="180975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zh-CN" altLang="en-US" sz="2800">
                <a:solidFill>
                  <a:srgbClr val="0000FF"/>
                </a:solidFill>
                <a:latin typeface="Times New Roman" panose="02020603050405020304" pitchFamily="18" charset="0"/>
                <a:ea typeface="楷体_GB2312" pitchFamily="49" charset="-122"/>
              </a:rPr>
              <a:t>        这种分析方法实质上是一种</a:t>
            </a:r>
            <a:r>
              <a:rPr kumimoji="1" lang="zh-CN" altLang="en-US" sz="2800">
                <a:solidFill>
                  <a:srgbClr val="FF0000"/>
                </a:solidFill>
                <a:latin typeface="Times New Roman" panose="02020603050405020304" pitchFamily="18" charset="0"/>
                <a:ea typeface="楷体_GB2312" pitchFamily="49" charset="-122"/>
              </a:rPr>
              <a:t>试探</a:t>
            </a:r>
            <a:r>
              <a:rPr kumimoji="1" lang="zh-CN" altLang="en-US" sz="2800">
                <a:solidFill>
                  <a:srgbClr val="0000FF"/>
                </a:solidFill>
                <a:latin typeface="Times New Roman" panose="02020603050405020304" pitchFamily="18" charset="0"/>
                <a:ea typeface="楷体_GB2312" pitchFamily="49" charset="-122"/>
              </a:rPr>
              <a:t>过程，是因为</a:t>
            </a:r>
            <a:r>
              <a:rPr kumimoji="1" lang="zh-CN" altLang="en-US" sz="2800">
                <a:solidFill>
                  <a:schemeClr val="accent2"/>
                </a:solidFill>
                <a:latin typeface="Times New Roman" panose="02020603050405020304" pitchFamily="18" charset="0"/>
                <a:ea typeface="楷体_GB2312" pitchFamily="49" charset="-122"/>
              </a:rPr>
              <a:t>文法中，对于某个非终结符号的规则其右部 有多个选择，并根据所面临的输入符号不能准确 的确定所要选择时，就可能出现回溯。</a:t>
            </a:r>
            <a:endParaRPr kumimoji="1" lang="zh-CN" altLang="en-US" sz="2800">
              <a:solidFill>
                <a:srgbClr val="0000FF"/>
              </a:solidFill>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0775"/>
                                        </p:tgtEl>
                                        <p:attrNameLst>
                                          <p:attrName>style.visibility</p:attrName>
                                        </p:attrNameLst>
                                      </p:cBhvr>
                                      <p:to>
                                        <p:strVal val="visible"/>
                                      </p:to>
                                    </p:set>
                                    <p:animEffect transition="in" filter="dissolve">
                                      <p:cBhvr>
                                        <p:cTn id="7" dur="500"/>
                                        <p:tgtEl>
                                          <p:spTgt spid="1607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5" grpId="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Text Box 5">
            <a:extLst>
              <a:ext uri="{FF2B5EF4-FFF2-40B4-BE49-F238E27FC236}">
                <a16:creationId xmlns:a16="http://schemas.microsoft.com/office/drawing/2014/main" id="{F6D34AE2-2D7F-44B7-B6FC-BD4057B4F304}"/>
              </a:ext>
            </a:extLst>
          </p:cNvPr>
          <p:cNvSpPr txBox="1">
            <a:spLocks noChangeArrowheads="1"/>
          </p:cNvSpPr>
          <p:nvPr/>
        </p:nvSpPr>
        <p:spPr bwMode="auto">
          <a:xfrm>
            <a:off x="1258888" y="1660525"/>
            <a:ext cx="807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zh-CN" altLang="en-US" sz="2800">
                <a:latin typeface="Times New Roman" panose="02020603050405020304" pitchFamily="18" charset="0"/>
              </a:rPr>
              <a:t>      </a:t>
            </a:r>
            <a:r>
              <a:rPr lang="en-US" altLang="zh-CN" sz="2800">
                <a:latin typeface="Times New Roman" panose="02020603050405020304" pitchFamily="18" charset="0"/>
              </a:rPr>
              <a:t>S</a:t>
            </a:r>
            <a:r>
              <a:rPr lang="en-US" altLang="zh-CN" sz="2800">
                <a:solidFill>
                  <a:schemeClr val="bg2"/>
                </a:solidFill>
                <a:latin typeface="System"/>
              </a:rPr>
              <a:t> </a:t>
            </a:r>
            <a:r>
              <a:rPr lang="en-US" altLang="zh-CN" sz="2800">
                <a:latin typeface="System"/>
                <a:sym typeface="Symbol" panose="05050102010706020507" pitchFamily="18" charset="2"/>
              </a:rPr>
              <a:t> ABC       A  </a:t>
            </a:r>
            <a:r>
              <a:rPr lang="en-US" altLang="zh-CN" sz="2800">
                <a:solidFill>
                  <a:srgbClr val="FF0000"/>
                </a:solidFill>
                <a:latin typeface="System"/>
                <a:sym typeface="Symbol" panose="05050102010706020507" pitchFamily="18" charset="2"/>
              </a:rPr>
              <a:t>a</a:t>
            </a:r>
            <a:r>
              <a:rPr lang="en-US" altLang="zh-CN" sz="2800">
                <a:latin typeface="System"/>
                <a:sym typeface="Symbol" panose="05050102010706020507" pitchFamily="18" charset="2"/>
              </a:rPr>
              <a:t>      B  </a:t>
            </a:r>
            <a:r>
              <a:rPr lang="en-US" altLang="zh-CN" sz="2800">
                <a:solidFill>
                  <a:srgbClr val="FF0000"/>
                </a:solidFill>
                <a:latin typeface="System"/>
                <a:sym typeface="Symbol" panose="05050102010706020507" pitchFamily="18" charset="2"/>
              </a:rPr>
              <a:t>b </a:t>
            </a:r>
            <a:r>
              <a:rPr lang="en-US" altLang="zh-CN" sz="2800">
                <a:solidFill>
                  <a:schemeClr val="bg2"/>
                </a:solidFill>
                <a:latin typeface="System"/>
                <a:sym typeface="Symbol" panose="05050102010706020507" pitchFamily="18" charset="2"/>
              </a:rPr>
              <a:t>    </a:t>
            </a:r>
            <a:r>
              <a:rPr lang="en-US" altLang="zh-CN" sz="2800">
                <a:latin typeface="System"/>
                <a:sym typeface="Symbol" panose="05050102010706020507" pitchFamily="18" charset="2"/>
              </a:rPr>
              <a:t>C  </a:t>
            </a:r>
            <a:r>
              <a:rPr lang="en-US" altLang="zh-CN" sz="2800">
                <a:solidFill>
                  <a:srgbClr val="FF0000"/>
                </a:solidFill>
                <a:latin typeface="System"/>
                <a:sym typeface="Symbol" panose="05050102010706020507" pitchFamily="18" charset="2"/>
              </a:rPr>
              <a:t>c</a:t>
            </a:r>
            <a:r>
              <a:rPr lang="en-US" altLang="zh-CN" sz="2800">
                <a:solidFill>
                  <a:schemeClr val="bg2"/>
                </a:solidFill>
                <a:latin typeface="System"/>
                <a:sym typeface="Symbol" panose="05050102010706020507" pitchFamily="18" charset="2"/>
              </a:rPr>
              <a:t> </a:t>
            </a:r>
          </a:p>
        </p:txBody>
      </p:sp>
      <p:sp>
        <p:nvSpPr>
          <p:cNvPr id="15363" name="Rectangle 6">
            <a:extLst>
              <a:ext uri="{FF2B5EF4-FFF2-40B4-BE49-F238E27FC236}">
                <a16:creationId xmlns:a16="http://schemas.microsoft.com/office/drawing/2014/main" id="{73BB0A30-0A9B-43CD-930E-337DCD9E6CCD}"/>
              </a:ext>
            </a:extLst>
          </p:cNvPr>
          <p:cNvSpPr>
            <a:spLocks noChangeArrowheads="1"/>
          </p:cNvSpPr>
          <p:nvPr/>
        </p:nvSpPr>
        <p:spPr bwMode="auto">
          <a:xfrm>
            <a:off x="762000" y="730250"/>
            <a:ext cx="4800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zh-CN" altLang="en-US" sz="3600" b="1">
                <a:solidFill>
                  <a:srgbClr val="0000FF"/>
                </a:solidFill>
                <a:latin typeface="Times New Roman" panose="02020603050405020304" pitchFamily="18" charset="0"/>
              </a:rPr>
              <a:t>递归预测分析器的构造</a:t>
            </a:r>
          </a:p>
        </p:txBody>
      </p:sp>
      <p:sp>
        <p:nvSpPr>
          <p:cNvPr id="15364" name="Text Box 7">
            <a:extLst>
              <a:ext uri="{FF2B5EF4-FFF2-40B4-BE49-F238E27FC236}">
                <a16:creationId xmlns:a16="http://schemas.microsoft.com/office/drawing/2014/main" id="{87D06045-EE41-4FDF-85D7-0377F2FB764F}"/>
              </a:ext>
            </a:extLst>
          </p:cNvPr>
          <p:cNvSpPr txBox="1">
            <a:spLocks noChangeArrowheads="1"/>
          </p:cNvSpPr>
          <p:nvPr/>
        </p:nvSpPr>
        <p:spPr bwMode="auto">
          <a:xfrm>
            <a:off x="468313" y="1700213"/>
            <a:ext cx="8077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zh-CN" altLang="en-US" sz="2800">
                <a:latin typeface="Times New Roman" panose="02020603050405020304" pitchFamily="18" charset="0"/>
              </a:rPr>
              <a:t>     例一</a:t>
            </a:r>
            <a:endParaRPr lang="en-US" altLang="zh-CN" sz="2800">
              <a:solidFill>
                <a:schemeClr val="bg2"/>
              </a:solidFill>
              <a:latin typeface="System"/>
              <a:sym typeface="Symbol" panose="05050102010706020507" pitchFamily="18" charset="2"/>
            </a:endParaRPr>
          </a:p>
        </p:txBody>
      </p:sp>
      <p:sp>
        <p:nvSpPr>
          <p:cNvPr id="2" name="文本框 1">
            <a:extLst>
              <a:ext uri="{FF2B5EF4-FFF2-40B4-BE49-F238E27FC236}">
                <a16:creationId xmlns:a16="http://schemas.microsoft.com/office/drawing/2014/main" id="{5EF97DFF-5838-4C41-AF70-18A8DB1F8F0A}"/>
              </a:ext>
            </a:extLst>
          </p:cNvPr>
          <p:cNvSpPr txBox="1">
            <a:spLocks noChangeArrowheads="1"/>
          </p:cNvSpPr>
          <p:nvPr/>
        </p:nvSpPr>
        <p:spPr bwMode="auto">
          <a:xfrm>
            <a:off x="611188" y="2259013"/>
            <a:ext cx="18288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bg2"/>
                </a:solidFill>
                <a:latin typeface="System"/>
                <a:ea typeface="宋体" panose="02010600030101010101" pitchFamily="2" charset="-122"/>
              </a:defRPr>
            </a:lvl1pPr>
            <a:lvl2pPr marL="742950" indent="-285750">
              <a:defRPr sz="2800">
                <a:solidFill>
                  <a:schemeClr val="bg2"/>
                </a:solidFill>
                <a:latin typeface="System"/>
                <a:ea typeface="宋体" panose="02010600030101010101" pitchFamily="2" charset="-122"/>
              </a:defRPr>
            </a:lvl2pPr>
            <a:lvl3pPr marL="1143000" indent="-228600">
              <a:defRPr sz="2800">
                <a:solidFill>
                  <a:schemeClr val="bg2"/>
                </a:solidFill>
                <a:latin typeface="System"/>
                <a:ea typeface="宋体" panose="02010600030101010101" pitchFamily="2" charset="-122"/>
              </a:defRPr>
            </a:lvl3pPr>
            <a:lvl4pPr marL="1600200" indent="-228600">
              <a:defRPr sz="2800">
                <a:solidFill>
                  <a:schemeClr val="bg2"/>
                </a:solidFill>
                <a:latin typeface="System"/>
                <a:ea typeface="宋体" panose="02010600030101010101" pitchFamily="2" charset="-122"/>
              </a:defRPr>
            </a:lvl4pPr>
            <a:lvl5pPr marL="2057400" indent="-228600">
              <a:defRPr sz="2800">
                <a:solidFill>
                  <a:schemeClr val="bg2"/>
                </a:solidFill>
                <a:latin typeface="System"/>
                <a:ea typeface="宋体" panose="02010600030101010101" pitchFamily="2" charset="-122"/>
              </a:defRPr>
            </a:lvl5pPr>
            <a:lvl6pPr marL="2514600" indent="-228600" eaLnBrk="0" fontAlgn="base" hangingPunct="0">
              <a:spcBef>
                <a:spcPct val="0"/>
              </a:spcBef>
              <a:spcAft>
                <a:spcPct val="0"/>
              </a:spcAft>
              <a:defRPr sz="2800">
                <a:solidFill>
                  <a:schemeClr val="bg2"/>
                </a:solidFill>
                <a:latin typeface="System"/>
                <a:ea typeface="宋体" panose="02010600030101010101" pitchFamily="2" charset="-122"/>
              </a:defRPr>
            </a:lvl6pPr>
            <a:lvl7pPr marL="2971800" indent="-228600" eaLnBrk="0" fontAlgn="base" hangingPunct="0">
              <a:spcBef>
                <a:spcPct val="0"/>
              </a:spcBef>
              <a:spcAft>
                <a:spcPct val="0"/>
              </a:spcAft>
              <a:defRPr sz="2800">
                <a:solidFill>
                  <a:schemeClr val="bg2"/>
                </a:solidFill>
                <a:latin typeface="System"/>
                <a:ea typeface="宋体" panose="02010600030101010101" pitchFamily="2" charset="-122"/>
              </a:defRPr>
            </a:lvl7pPr>
            <a:lvl8pPr marL="3429000" indent="-228600" eaLnBrk="0" fontAlgn="base" hangingPunct="0">
              <a:spcBef>
                <a:spcPct val="0"/>
              </a:spcBef>
              <a:spcAft>
                <a:spcPct val="0"/>
              </a:spcAft>
              <a:defRPr sz="2800">
                <a:solidFill>
                  <a:schemeClr val="bg2"/>
                </a:solidFill>
                <a:latin typeface="System"/>
                <a:ea typeface="宋体" panose="02010600030101010101" pitchFamily="2" charset="-122"/>
              </a:defRPr>
            </a:lvl8pPr>
            <a:lvl9pPr marL="3886200" indent="-228600" eaLnBrk="0" fontAlgn="base" hangingPunct="0">
              <a:spcBef>
                <a:spcPct val="0"/>
              </a:spcBef>
              <a:spcAft>
                <a:spcPct val="0"/>
              </a:spcAft>
              <a:defRPr sz="2800">
                <a:solidFill>
                  <a:schemeClr val="bg2"/>
                </a:solidFill>
                <a:latin typeface="System"/>
                <a:ea typeface="宋体" panose="02010600030101010101" pitchFamily="2" charset="-122"/>
              </a:defRPr>
            </a:lvl9pPr>
          </a:lstStyle>
          <a:p>
            <a:r>
              <a:rPr lang="en-US" altLang="zh-CN" dirty="0">
                <a:solidFill>
                  <a:srgbClr val="FF0000"/>
                </a:solidFill>
              </a:rPr>
              <a:t>Void</a:t>
            </a:r>
            <a:r>
              <a:rPr lang="zh-CN" altLang="en-US" dirty="0">
                <a:solidFill>
                  <a:srgbClr val="FF0000"/>
                </a:solidFill>
              </a:rPr>
              <a:t> </a:t>
            </a:r>
            <a:r>
              <a:rPr lang="en-US" altLang="zh-CN" dirty="0">
                <a:solidFill>
                  <a:srgbClr val="FF0000"/>
                </a:solidFill>
              </a:rPr>
              <a:t>S(){</a:t>
            </a:r>
          </a:p>
          <a:p>
            <a:r>
              <a:rPr lang="en-US" altLang="zh-CN" dirty="0">
                <a:solidFill>
                  <a:srgbClr val="FF0000"/>
                </a:solidFill>
              </a:rPr>
              <a:t>A();B();C();</a:t>
            </a:r>
          </a:p>
          <a:p>
            <a:r>
              <a:rPr lang="en-US" altLang="zh-CN" dirty="0">
                <a:solidFill>
                  <a:srgbClr val="FF0000"/>
                </a:solidFill>
              </a:rPr>
              <a:t>}</a:t>
            </a:r>
            <a:endParaRPr lang="zh-CN" altLang="en-US" dirty="0">
              <a:solidFill>
                <a:srgbClr val="FF0000"/>
              </a:solidFill>
            </a:endParaRPr>
          </a:p>
        </p:txBody>
      </p:sp>
      <p:sp>
        <p:nvSpPr>
          <p:cNvPr id="6" name="文本框 5">
            <a:extLst>
              <a:ext uri="{FF2B5EF4-FFF2-40B4-BE49-F238E27FC236}">
                <a16:creationId xmlns:a16="http://schemas.microsoft.com/office/drawing/2014/main" id="{EFA022F7-C1EE-4155-B3E6-D788FEB997C5}"/>
              </a:ext>
            </a:extLst>
          </p:cNvPr>
          <p:cNvSpPr txBox="1">
            <a:spLocks noChangeArrowheads="1"/>
          </p:cNvSpPr>
          <p:nvPr/>
        </p:nvSpPr>
        <p:spPr bwMode="auto">
          <a:xfrm>
            <a:off x="2484438" y="2303463"/>
            <a:ext cx="3171825"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bg2"/>
                </a:solidFill>
                <a:latin typeface="System"/>
                <a:ea typeface="宋体" panose="02010600030101010101" pitchFamily="2" charset="-122"/>
              </a:defRPr>
            </a:lvl1pPr>
            <a:lvl2pPr marL="742950" indent="-285750">
              <a:defRPr sz="2800">
                <a:solidFill>
                  <a:schemeClr val="bg2"/>
                </a:solidFill>
                <a:latin typeface="System"/>
                <a:ea typeface="宋体" panose="02010600030101010101" pitchFamily="2" charset="-122"/>
              </a:defRPr>
            </a:lvl2pPr>
            <a:lvl3pPr marL="1143000" indent="-228600">
              <a:defRPr sz="2800">
                <a:solidFill>
                  <a:schemeClr val="bg2"/>
                </a:solidFill>
                <a:latin typeface="System"/>
                <a:ea typeface="宋体" panose="02010600030101010101" pitchFamily="2" charset="-122"/>
              </a:defRPr>
            </a:lvl3pPr>
            <a:lvl4pPr marL="1600200" indent="-228600">
              <a:defRPr sz="2800">
                <a:solidFill>
                  <a:schemeClr val="bg2"/>
                </a:solidFill>
                <a:latin typeface="System"/>
                <a:ea typeface="宋体" panose="02010600030101010101" pitchFamily="2" charset="-122"/>
              </a:defRPr>
            </a:lvl4pPr>
            <a:lvl5pPr marL="2057400" indent="-228600">
              <a:defRPr sz="2800">
                <a:solidFill>
                  <a:schemeClr val="bg2"/>
                </a:solidFill>
                <a:latin typeface="System"/>
                <a:ea typeface="宋体" panose="02010600030101010101" pitchFamily="2" charset="-122"/>
              </a:defRPr>
            </a:lvl5pPr>
            <a:lvl6pPr marL="2514600" indent="-228600" eaLnBrk="0" fontAlgn="base" hangingPunct="0">
              <a:spcBef>
                <a:spcPct val="0"/>
              </a:spcBef>
              <a:spcAft>
                <a:spcPct val="0"/>
              </a:spcAft>
              <a:defRPr sz="2800">
                <a:solidFill>
                  <a:schemeClr val="bg2"/>
                </a:solidFill>
                <a:latin typeface="System"/>
                <a:ea typeface="宋体" panose="02010600030101010101" pitchFamily="2" charset="-122"/>
              </a:defRPr>
            </a:lvl6pPr>
            <a:lvl7pPr marL="2971800" indent="-228600" eaLnBrk="0" fontAlgn="base" hangingPunct="0">
              <a:spcBef>
                <a:spcPct val="0"/>
              </a:spcBef>
              <a:spcAft>
                <a:spcPct val="0"/>
              </a:spcAft>
              <a:defRPr sz="2800">
                <a:solidFill>
                  <a:schemeClr val="bg2"/>
                </a:solidFill>
                <a:latin typeface="System"/>
                <a:ea typeface="宋体" panose="02010600030101010101" pitchFamily="2" charset="-122"/>
              </a:defRPr>
            </a:lvl7pPr>
            <a:lvl8pPr marL="3429000" indent="-228600" eaLnBrk="0" fontAlgn="base" hangingPunct="0">
              <a:spcBef>
                <a:spcPct val="0"/>
              </a:spcBef>
              <a:spcAft>
                <a:spcPct val="0"/>
              </a:spcAft>
              <a:defRPr sz="2800">
                <a:solidFill>
                  <a:schemeClr val="bg2"/>
                </a:solidFill>
                <a:latin typeface="System"/>
                <a:ea typeface="宋体" panose="02010600030101010101" pitchFamily="2" charset="-122"/>
              </a:defRPr>
            </a:lvl8pPr>
            <a:lvl9pPr marL="3886200" indent="-228600" eaLnBrk="0" fontAlgn="base" hangingPunct="0">
              <a:spcBef>
                <a:spcPct val="0"/>
              </a:spcBef>
              <a:spcAft>
                <a:spcPct val="0"/>
              </a:spcAft>
              <a:defRPr sz="2800">
                <a:solidFill>
                  <a:schemeClr val="bg2"/>
                </a:solidFill>
                <a:latin typeface="System"/>
                <a:ea typeface="宋体" panose="02010600030101010101" pitchFamily="2" charset="-122"/>
              </a:defRPr>
            </a:lvl9pPr>
          </a:lstStyle>
          <a:p>
            <a:r>
              <a:rPr lang="en-US" altLang="zh-CN">
                <a:solidFill>
                  <a:srgbClr val="FF0000"/>
                </a:solidFill>
              </a:rPr>
              <a:t>Void</a:t>
            </a:r>
            <a:r>
              <a:rPr lang="zh-CN" altLang="en-US">
                <a:solidFill>
                  <a:srgbClr val="FF0000"/>
                </a:solidFill>
              </a:rPr>
              <a:t> </a:t>
            </a:r>
            <a:r>
              <a:rPr lang="en-US" altLang="zh-CN">
                <a:solidFill>
                  <a:srgbClr val="FF0000"/>
                </a:solidFill>
              </a:rPr>
              <a:t>A(){</a:t>
            </a:r>
          </a:p>
          <a:p>
            <a:r>
              <a:rPr lang="en-US" altLang="zh-CN">
                <a:solidFill>
                  <a:srgbClr val="FF0000"/>
                </a:solidFill>
              </a:rPr>
              <a:t>   if(char==‘a’){n++;}</a:t>
            </a:r>
          </a:p>
          <a:p>
            <a:r>
              <a:rPr lang="en-US" altLang="zh-CN">
                <a:solidFill>
                  <a:srgbClr val="FF0000"/>
                </a:solidFill>
              </a:rPr>
              <a:t>      else{error;}</a:t>
            </a:r>
          </a:p>
          <a:p>
            <a:r>
              <a:rPr lang="en-US" altLang="zh-CN">
                <a:solidFill>
                  <a:srgbClr val="FF0000"/>
                </a:solidFill>
              </a:rPr>
              <a:t>}</a:t>
            </a:r>
            <a:endParaRPr lang="zh-CN" altLang="en-US">
              <a:solidFill>
                <a:srgbClr val="FF0000"/>
              </a:solidFill>
            </a:endParaRPr>
          </a:p>
        </p:txBody>
      </p:sp>
      <p:sp>
        <p:nvSpPr>
          <p:cNvPr id="7" name="文本框 6">
            <a:extLst>
              <a:ext uri="{FF2B5EF4-FFF2-40B4-BE49-F238E27FC236}">
                <a16:creationId xmlns:a16="http://schemas.microsoft.com/office/drawing/2014/main" id="{C78F52C7-6C71-4083-B6B7-244E0F5898BA}"/>
              </a:ext>
            </a:extLst>
          </p:cNvPr>
          <p:cNvSpPr txBox="1">
            <a:spLocks noChangeArrowheads="1"/>
          </p:cNvSpPr>
          <p:nvPr/>
        </p:nvSpPr>
        <p:spPr bwMode="auto">
          <a:xfrm>
            <a:off x="2987675" y="4103688"/>
            <a:ext cx="3173413"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bg2"/>
                </a:solidFill>
                <a:latin typeface="System"/>
                <a:ea typeface="宋体" panose="02010600030101010101" pitchFamily="2" charset="-122"/>
              </a:defRPr>
            </a:lvl1pPr>
            <a:lvl2pPr marL="742950" indent="-285750">
              <a:defRPr sz="2800">
                <a:solidFill>
                  <a:schemeClr val="bg2"/>
                </a:solidFill>
                <a:latin typeface="System"/>
                <a:ea typeface="宋体" panose="02010600030101010101" pitchFamily="2" charset="-122"/>
              </a:defRPr>
            </a:lvl2pPr>
            <a:lvl3pPr marL="1143000" indent="-228600">
              <a:defRPr sz="2800">
                <a:solidFill>
                  <a:schemeClr val="bg2"/>
                </a:solidFill>
                <a:latin typeface="System"/>
                <a:ea typeface="宋体" panose="02010600030101010101" pitchFamily="2" charset="-122"/>
              </a:defRPr>
            </a:lvl3pPr>
            <a:lvl4pPr marL="1600200" indent="-228600">
              <a:defRPr sz="2800">
                <a:solidFill>
                  <a:schemeClr val="bg2"/>
                </a:solidFill>
                <a:latin typeface="System"/>
                <a:ea typeface="宋体" panose="02010600030101010101" pitchFamily="2" charset="-122"/>
              </a:defRPr>
            </a:lvl4pPr>
            <a:lvl5pPr marL="2057400" indent="-228600">
              <a:defRPr sz="2800">
                <a:solidFill>
                  <a:schemeClr val="bg2"/>
                </a:solidFill>
                <a:latin typeface="System"/>
                <a:ea typeface="宋体" panose="02010600030101010101" pitchFamily="2" charset="-122"/>
              </a:defRPr>
            </a:lvl5pPr>
            <a:lvl6pPr marL="2514600" indent="-228600" eaLnBrk="0" fontAlgn="base" hangingPunct="0">
              <a:spcBef>
                <a:spcPct val="0"/>
              </a:spcBef>
              <a:spcAft>
                <a:spcPct val="0"/>
              </a:spcAft>
              <a:defRPr sz="2800">
                <a:solidFill>
                  <a:schemeClr val="bg2"/>
                </a:solidFill>
                <a:latin typeface="System"/>
                <a:ea typeface="宋体" panose="02010600030101010101" pitchFamily="2" charset="-122"/>
              </a:defRPr>
            </a:lvl6pPr>
            <a:lvl7pPr marL="2971800" indent="-228600" eaLnBrk="0" fontAlgn="base" hangingPunct="0">
              <a:spcBef>
                <a:spcPct val="0"/>
              </a:spcBef>
              <a:spcAft>
                <a:spcPct val="0"/>
              </a:spcAft>
              <a:defRPr sz="2800">
                <a:solidFill>
                  <a:schemeClr val="bg2"/>
                </a:solidFill>
                <a:latin typeface="System"/>
                <a:ea typeface="宋体" panose="02010600030101010101" pitchFamily="2" charset="-122"/>
              </a:defRPr>
            </a:lvl7pPr>
            <a:lvl8pPr marL="3429000" indent="-228600" eaLnBrk="0" fontAlgn="base" hangingPunct="0">
              <a:spcBef>
                <a:spcPct val="0"/>
              </a:spcBef>
              <a:spcAft>
                <a:spcPct val="0"/>
              </a:spcAft>
              <a:defRPr sz="2800">
                <a:solidFill>
                  <a:schemeClr val="bg2"/>
                </a:solidFill>
                <a:latin typeface="System"/>
                <a:ea typeface="宋体" panose="02010600030101010101" pitchFamily="2" charset="-122"/>
              </a:defRPr>
            </a:lvl8pPr>
            <a:lvl9pPr marL="3886200" indent="-228600" eaLnBrk="0" fontAlgn="base" hangingPunct="0">
              <a:spcBef>
                <a:spcPct val="0"/>
              </a:spcBef>
              <a:spcAft>
                <a:spcPct val="0"/>
              </a:spcAft>
              <a:defRPr sz="2800">
                <a:solidFill>
                  <a:schemeClr val="bg2"/>
                </a:solidFill>
                <a:latin typeface="System"/>
                <a:ea typeface="宋体" panose="02010600030101010101" pitchFamily="2" charset="-122"/>
              </a:defRPr>
            </a:lvl9pPr>
          </a:lstStyle>
          <a:p>
            <a:r>
              <a:rPr lang="en-US" altLang="zh-CN" dirty="0">
                <a:solidFill>
                  <a:srgbClr val="FF0000"/>
                </a:solidFill>
              </a:rPr>
              <a:t>Void</a:t>
            </a:r>
            <a:r>
              <a:rPr lang="zh-CN" altLang="en-US" dirty="0">
                <a:solidFill>
                  <a:srgbClr val="FF0000"/>
                </a:solidFill>
              </a:rPr>
              <a:t> </a:t>
            </a:r>
            <a:r>
              <a:rPr lang="en-US" altLang="zh-CN" dirty="0">
                <a:solidFill>
                  <a:srgbClr val="FF0000"/>
                </a:solidFill>
              </a:rPr>
              <a:t>C(){</a:t>
            </a:r>
          </a:p>
          <a:p>
            <a:r>
              <a:rPr lang="en-US" altLang="zh-CN" dirty="0">
                <a:solidFill>
                  <a:srgbClr val="FF0000"/>
                </a:solidFill>
              </a:rPr>
              <a:t>   if(char==‘c’){n++;}</a:t>
            </a:r>
          </a:p>
          <a:p>
            <a:r>
              <a:rPr lang="en-US" altLang="zh-CN" dirty="0">
                <a:solidFill>
                  <a:srgbClr val="FF0000"/>
                </a:solidFill>
              </a:rPr>
              <a:t>      else{error;}</a:t>
            </a:r>
          </a:p>
          <a:p>
            <a:r>
              <a:rPr lang="en-US" altLang="zh-CN" dirty="0">
                <a:solidFill>
                  <a:srgbClr val="FF0000"/>
                </a:solidFill>
              </a:rPr>
              <a:t>}</a:t>
            </a:r>
            <a:endParaRPr lang="zh-CN" altLang="en-US" dirty="0">
              <a:solidFill>
                <a:srgbClr val="FF0000"/>
              </a:solidFill>
            </a:endParaRPr>
          </a:p>
        </p:txBody>
      </p:sp>
      <p:sp>
        <p:nvSpPr>
          <p:cNvPr id="8" name="文本框 7">
            <a:extLst>
              <a:ext uri="{FF2B5EF4-FFF2-40B4-BE49-F238E27FC236}">
                <a16:creationId xmlns:a16="http://schemas.microsoft.com/office/drawing/2014/main" id="{4F2AD351-FB92-4DA0-9B2C-9D004C0CC6AA}"/>
              </a:ext>
            </a:extLst>
          </p:cNvPr>
          <p:cNvSpPr txBox="1">
            <a:spLocks noChangeArrowheads="1"/>
          </p:cNvSpPr>
          <p:nvPr/>
        </p:nvSpPr>
        <p:spPr bwMode="auto">
          <a:xfrm>
            <a:off x="5940425" y="2239963"/>
            <a:ext cx="3173413"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bg2"/>
                </a:solidFill>
                <a:latin typeface="System"/>
                <a:ea typeface="宋体" panose="02010600030101010101" pitchFamily="2" charset="-122"/>
              </a:defRPr>
            </a:lvl1pPr>
            <a:lvl2pPr marL="742950" indent="-285750">
              <a:defRPr sz="2800">
                <a:solidFill>
                  <a:schemeClr val="bg2"/>
                </a:solidFill>
                <a:latin typeface="System"/>
                <a:ea typeface="宋体" panose="02010600030101010101" pitchFamily="2" charset="-122"/>
              </a:defRPr>
            </a:lvl2pPr>
            <a:lvl3pPr marL="1143000" indent="-228600">
              <a:defRPr sz="2800">
                <a:solidFill>
                  <a:schemeClr val="bg2"/>
                </a:solidFill>
                <a:latin typeface="System"/>
                <a:ea typeface="宋体" panose="02010600030101010101" pitchFamily="2" charset="-122"/>
              </a:defRPr>
            </a:lvl3pPr>
            <a:lvl4pPr marL="1600200" indent="-228600">
              <a:defRPr sz="2800">
                <a:solidFill>
                  <a:schemeClr val="bg2"/>
                </a:solidFill>
                <a:latin typeface="System"/>
                <a:ea typeface="宋体" panose="02010600030101010101" pitchFamily="2" charset="-122"/>
              </a:defRPr>
            </a:lvl4pPr>
            <a:lvl5pPr marL="2057400" indent="-228600">
              <a:defRPr sz="2800">
                <a:solidFill>
                  <a:schemeClr val="bg2"/>
                </a:solidFill>
                <a:latin typeface="System"/>
                <a:ea typeface="宋体" panose="02010600030101010101" pitchFamily="2" charset="-122"/>
              </a:defRPr>
            </a:lvl5pPr>
            <a:lvl6pPr marL="2514600" indent="-228600" eaLnBrk="0" fontAlgn="base" hangingPunct="0">
              <a:spcBef>
                <a:spcPct val="0"/>
              </a:spcBef>
              <a:spcAft>
                <a:spcPct val="0"/>
              </a:spcAft>
              <a:defRPr sz="2800">
                <a:solidFill>
                  <a:schemeClr val="bg2"/>
                </a:solidFill>
                <a:latin typeface="System"/>
                <a:ea typeface="宋体" panose="02010600030101010101" pitchFamily="2" charset="-122"/>
              </a:defRPr>
            </a:lvl6pPr>
            <a:lvl7pPr marL="2971800" indent="-228600" eaLnBrk="0" fontAlgn="base" hangingPunct="0">
              <a:spcBef>
                <a:spcPct val="0"/>
              </a:spcBef>
              <a:spcAft>
                <a:spcPct val="0"/>
              </a:spcAft>
              <a:defRPr sz="2800">
                <a:solidFill>
                  <a:schemeClr val="bg2"/>
                </a:solidFill>
                <a:latin typeface="System"/>
                <a:ea typeface="宋体" panose="02010600030101010101" pitchFamily="2" charset="-122"/>
              </a:defRPr>
            </a:lvl7pPr>
            <a:lvl8pPr marL="3429000" indent="-228600" eaLnBrk="0" fontAlgn="base" hangingPunct="0">
              <a:spcBef>
                <a:spcPct val="0"/>
              </a:spcBef>
              <a:spcAft>
                <a:spcPct val="0"/>
              </a:spcAft>
              <a:defRPr sz="2800">
                <a:solidFill>
                  <a:schemeClr val="bg2"/>
                </a:solidFill>
                <a:latin typeface="System"/>
                <a:ea typeface="宋体" panose="02010600030101010101" pitchFamily="2" charset="-122"/>
              </a:defRPr>
            </a:lvl8pPr>
            <a:lvl9pPr marL="3886200" indent="-228600" eaLnBrk="0" fontAlgn="base" hangingPunct="0">
              <a:spcBef>
                <a:spcPct val="0"/>
              </a:spcBef>
              <a:spcAft>
                <a:spcPct val="0"/>
              </a:spcAft>
              <a:defRPr sz="2800">
                <a:solidFill>
                  <a:schemeClr val="bg2"/>
                </a:solidFill>
                <a:latin typeface="System"/>
                <a:ea typeface="宋体" panose="02010600030101010101" pitchFamily="2" charset="-122"/>
              </a:defRPr>
            </a:lvl9pPr>
          </a:lstStyle>
          <a:p>
            <a:r>
              <a:rPr lang="en-US" altLang="zh-CN">
                <a:solidFill>
                  <a:srgbClr val="FF0000"/>
                </a:solidFill>
              </a:rPr>
              <a:t>Void</a:t>
            </a:r>
            <a:r>
              <a:rPr lang="zh-CN" altLang="en-US">
                <a:solidFill>
                  <a:srgbClr val="FF0000"/>
                </a:solidFill>
              </a:rPr>
              <a:t> </a:t>
            </a:r>
            <a:r>
              <a:rPr lang="en-US" altLang="zh-CN">
                <a:solidFill>
                  <a:srgbClr val="FF0000"/>
                </a:solidFill>
              </a:rPr>
              <a:t>B(){</a:t>
            </a:r>
          </a:p>
          <a:p>
            <a:r>
              <a:rPr lang="en-US" altLang="zh-CN">
                <a:solidFill>
                  <a:srgbClr val="FF0000"/>
                </a:solidFill>
              </a:rPr>
              <a:t>   if(char==‘b’){n++;}</a:t>
            </a:r>
          </a:p>
          <a:p>
            <a:r>
              <a:rPr lang="en-US" altLang="zh-CN">
                <a:solidFill>
                  <a:srgbClr val="FF0000"/>
                </a:solidFill>
              </a:rPr>
              <a:t>      else{error;}</a:t>
            </a:r>
          </a:p>
          <a:p>
            <a:r>
              <a:rPr lang="en-US" altLang="zh-CN">
                <a:solidFill>
                  <a:srgbClr val="FF0000"/>
                </a:solidFill>
              </a:rPr>
              <a:t>}</a:t>
            </a:r>
            <a:endParaRPr lang="zh-CN" altLang="en-US">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6386" name="Text Box 2">
            <a:extLst>
              <a:ext uri="{FF2B5EF4-FFF2-40B4-BE49-F238E27FC236}">
                <a16:creationId xmlns:a16="http://schemas.microsoft.com/office/drawing/2014/main" id="{03856787-C60E-4711-87D1-6E433C11F693}"/>
              </a:ext>
            </a:extLst>
          </p:cNvPr>
          <p:cNvSpPr txBox="1">
            <a:spLocks noChangeArrowheads="1"/>
          </p:cNvSpPr>
          <p:nvPr/>
        </p:nvSpPr>
        <p:spPr bwMode="auto">
          <a:xfrm>
            <a:off x="1258888" y="1420813"/>
            <a:ext cx="8077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zh-CN" altLang="en-US" sz="2800">
                <a:latin typeface="Times New Roman" panose="02020603050405020304" pitchFamily="18" charset="0"/>
              </a:rPr>
              <a:t>      </a:t>
            </a:r>
            <a:r>
              <a:rPr lang="en-US" altLang="zh-CN" sz="2800">
                <a:latin typeface="Times New Roman" panose="02020603050405020304" pitchFamily="18" charset="0"/>
              </a:rPr>
              <a:t>S</a:t>
            </a:r>
            <a:r>
              <a:rPr lang="en-US" altLang="zh-CN" sz="2800">
                <a:solidFill>
                  <a:schemeClr val="bg2"/>
                </a:solidFill>
                <a:latin typeface="System"/>
              </a:rPr>
              <a:t> </a:t>
            </a:r>
            <a:r>
              <a:rPr lang="en-US" altLang="zh-CN" sz="2800">
                <a:latin typeface="System"/>
                <a:sym typeface="Symbol" panose="05050102010706020507" pitchFamily="18" charset="2"/>
              </a:rPr>
              <a:t> ABC       A  </a:t>
            </a:r>
            <a:r>
              <a:rPr lang="en-US" altLang="zh-CN" sz="2800">
                <a:solidFill>
                  <a:srgbClr val="FF0000"/>
                </a:solidFill>
                <a:latin typeface="System"/>
                <a:sym typeface="Symbol" panose="05050102010706020507" pitchFamily="18" charset="2"/>
              </a:rPr>
              <a:t>a</a:t>
            </a:r>
            <a:r>
              <a:rPr lang="en-US" altLang="zh-CN" sz="2800">
                <a:latin typeface="System"/>
                <a:sym typeface="Symbol" panose="05050102010706020507" pitchFamily="18" charset="2"/>
              </a:rPr>
              <a:t> | </a:t>
            </a:r>
            <a:r>
              <a:rPr lang="en-US" altLang="zh-CN" sz="2800">
                <a:solidFill>
                  <a:srgbClr val="FF0000"/>
                </a:solidFill>
                <a:latin typeface="System"/>
                <a:sym typeface="Symbol" panose="05050102010706020507" pitchFamily="18" charset="2"/>
              </a:rPr>
              <a:t>x</a:t>
            </a:r>
            <a:r>
              <a:rPr lang="en-US" altLang="zh-CN" sz="2800">
                <a:latin typeface="System"/>
                <a:sym typeface="Symbol" panose="05050102010706020507" pitchFamily="18" charset="2"/>
              </a:rPr>
              <a:t>B     B  </a:t>
            </a:r>
            <a:r>
              <a:rPr lang="en-US" altLang="zh-CN" sz="2800">
                <a:solidFill>
                  <a:srgbClr val="FF0000"/>
                </a:solidFill>
                <a:latin typeface="System"/>
                <a:sym typeface="Symbol" panose="05050102010706020507" pitchFamily="18" charset="2"/>
              </a:rPr>
              <a:t>b </a:t>
            </a:r>
            <a:r>
              <a:rPr lang="en-US" altLang="zh-CN" sz="2800">
                <a:solidFill>
                  <a:schemeClr val="bg2"/>
                </a:solidFill>
                <a:latin typeface="System"/>
                <a:sym typeface="Symbol" panose="05050102010706020507" pitchFamily="18" charset="2"/>
              </a:rPr>
              <a:t>    </a:t>
            </a:r>
            <a:r>
              <a:rPr lang="en-US" altLang="zh-CN" sz="2800">
                <a:latin typeface="System"/>
                <a:sym typeface="Symbol" panose="05050102010706020507" pitchFamily="18" charset="2"/>
              </a:rPr>
              <a:t>C  </a:t>
            </a:r>
            <a:r>
              <a:rPr lang="en-US" altLang="zh-CN" sz="2800">
                <a:solidFill>
                  <a:srgbClr val="FF0000"/>
                </a:solidFill>
                <a:latin typeface="System"/>
                <a:sym typeface="Symbol" panose="05050102010706020507" pitchFamily="18" charset="2"/>
              </a:rPr>
              <a:t>c</a:t>
            </a:r>
            <a:r>
              <a:rPr lang="en-US" altLang="zh-CN" sz="2800">
                <a:solidFill>
                  <a:schemeClr val="bg2"/>
                </a:solidFill>
                <a:latin typeface="System"/>
                <a:sym typeface="Symbol" panose="05050102010706020507" pitchFamily="18" charset="2"/>
              </a:rPr>
              <a:t> </a:t>
            </a:r>
          </a:p>
        </p:txBody>
      </p:sp>
      <p:sp>
        <p:nvSpPr>
          <p:cNvPr id="16387" name="Rectangle 3">
            <a:extLst>
              <a:ext uri="{FF2B5EF4-FFF2-40B4-BE49-F238E27FC236}">
                <a16:creationId xmlns:a16="http://schemas.microsoft.com/office/drawing/2014/main" id="{824461BE-E65D-4E99-B7A6-F47257F9D9C7}"/>
              </a:ext>
            </a:extLst>
          </p:cNvPr>
          <p:cNvSpPr>
            <a:spLocks noChangeArrowheads="1"/>
          </p:cNvSpPr>
          <p:nvPr/>
        </p:nvSpPr>
        <p:spPr bwMode="auto">
          <a:xfrm>
            <a:off x="827088" y="44450"/>
            <a:ext cx="4800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zh-CN" altLang="en-US" sz="3600" b="1">
                <a:solidFill>
                  <a:srgbClr val="0000FF"/>
                </a:solidFill>
                <a:latin typeface="Times New Roman" panose="02020603050405020304" pitchFamily="18" charset="0"/>
              </a:rPr>
              <a:t>递归预测分析器的构造</a:t>
            </a:r>
          </a:p>
        </p:txBody>
      </p:sp>
      <p:sp>
        <p:nvSpPr>
          <p:cNvPr id="16388" name="Text Box 4">
            <a:extLst>
              <a:ext uri="{FF2B5EF4-FFF2-40B4-BE49-F238E27FC236}">
                <a16:creationId xmlns:a16="http://schemas.microsoft.com/office/drawing/2014/main" id="{3AE1ABEC-6A46-467F-A752-C368F1E497C3}"/>
              </a:ext>
            </a:extLst>
          </p:cNvPr>
          <p:cNvSpPr txBox="1">
            <a:spLocks noChangeArrowheads="1"/>
          </p:cNvSpPr>
          <p:nvPr/>
        </p:nvSpPr>
        <p:spPr bwMode="auto">
          <a:xfrm>
            <a:off x="0" y="1447800"/>
            <a:ext cx="807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zh-CN" altLang="en-US" sz="2800">
                <a:latin typeface="Times New Roman" panose="02020603050405020304" pitchFamily="18" charset="0"/>
              </a:rPr>
              <a:t>     例二</a:t>
            </a:r>
            <a:endParaRPr lang="en-US" altLang="zh-CN" sz="2800">
              <a:solidFill>
                <a:schemeClr val="bg2"/>
              </a:solidFill>
              <a:latin typeface="System"/>
              <a:sym typeface="Symbol" panose="05050102010706020507" pitchFamily="18" charset="2"/>
            </a:endParaRPr>
          </a:p>
        </p:txBody>
      </p:sp>
      <p:sp>
        <p:nvSpPr>
          <p:cNvPr id="5" name="文本框 4">
            <a:extLst>
              <a:ext uri="{FF2B5EF4-FFF2-40B4-BE49-F238E27FC236}">
                <a16:creationId xmlns:a16="http://schemas.microsoft.com/office/drawing/2014/main" id="{9FF4FD27-83C6-4A04-9088-455AEFBD6574}"/>
              </a:ext>
            </a:extLst>
          </p:cNvPr>
          <p:cNvSpPr txBox="1">
            <a:spLocks noChangeArrowheads="1"/>
          </p:cNvSpPr>
          <p:nvPr/>
        </p:nvSpPr>
        <p:spPr bwMode="auto">
          <a:xfrm>
            <a:off x="611188" y="2259013"/>
            <a:ext cx="18288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bg2"/>
                </a:solidFill>
                <a:latin typeface="System"/>
                <a:ea typeface="宋体" panose="02010600030101010101" pitchFamily="2" charset="-122"/>
              </a:defRPr>
            </a:lvl1pPr>
            <a:lvl2pPr marL="742950" indent="-285750">
              <a:defRPr sz="2800">
                <a:solidFill>
                  <a:schemeClr val="bg2"/>
                </a:solidFill>
                <a:latin typeface="System"/>
                <a:ea typeface="宋体" panose="02010600030101010101" pitchFamily="2" charset="-122"/>
              </a:defRPr>
            </a:lvl2pPr>
            <a:lvl3pPr marL="1143000" indent="-228600">
              <a:defRPr sz="2800">
                <a:solidFill>
                  <a:schemeClr val="bg2"/>
                </a:solidFill>
                <a:latin typeface="System"/>
                <a:ea typeface="宋体" panose="02010600030101010101" pitchFamily="2" charset="-122"/>
              </a:defRPr>
            </a:lvl3pPr>
            <a:lvl4pPr marL="1600200" indent="-228600">
              <a:defRPr sz="2800">
                <a:solidFill>
                  <a:schemeClr val="bg2"/>
                </a:solidFill>
                <a:latin typeface="System"/>
                <a:ea typeface="宋体" panose="02010600030101010101" pitchFamily="2" charset="-122"/>
              </a:defRPr>
            </a:lvl4pPr>
            <a:lvl5pPr marL="2057400" indent="-228600">
              <a:defRPr sz="2800">
                <a:solidFill>
                  <a:schemeClr val="bg2"/>
                </a:solidFill>
                <a:latin typeface="System"/>
                <a:ea typeface="宋体" panose="02010600030101010101" pitchFamily="2" charset="-122"/>
              </a:defRPr>
            </a:lvl5pPr>
            <a:lvl6pPr marL="2514600" indent="-228600" eaLnBrk="0" fontAlgn="base" hangingPunct="0">
              <a:spcBef>
                <a:spcPct val="0"/>
              </a:spcBef>
              <a:spcAft>
                <a:spcPct val="0"/>
              </a:spcAft>
              <a:defRPr sz="2800">
                <a:solidFill>
                  <a:schemeClr val="bg2"/>
                </a:solidFill>
                <a:latin typeface="System"/>
                <a:ea typeface="宋体" panose="02010600030101010101" pitchFamily="2" charset="-122"/>
              </a:defRPr>
            </a:lvl6pPr>
            <a:lvl7pPr marL="2971800" indent="-228600" eaLnBrk="0" fontAlgn="base" hangingPunct="0">
              <a:spcBef>
                <a:spcPct val="0"/>
              </a:spcBef>
              <a:spcAft>
                <a:spcPct val="0"/>
              </a:spcAft>
              <a:defRPr sz="2800">
                <a:solidFill>
                  <a:schemeClr val="bg2"/>
                </a:solidFill>
                <a:latin typeface="System"/>
                <a:ea typeface="宋体" panose="02010600030101010101" pitchFamily="2" charset="-122"/>
              </a:defRPr>
            </a:lvl7pPr>
            <a:lvl8pPr marL="3429000" indent="-228600" eaLnBrk="0" fontAlgn="base" hangingPunct="0">
              <a:spcBef>
                <a:spcPct val="0"/>
              </a:spcBef>
              <a:spcAft>
                <a:spcPct val="0"/>
              </a:spcAft>
              <a:defRPr sz="2800">
                <a:solidFill>
                  <a:schemeClr val="bg2"/>
                </a:solidFill>
                <a:latin typeface="System"/>
                <a:ea typeface="宋体" panose="02010600030101010101" pitchFamily="2" charset="-122"/>
              </a:defRPr>
            </a:lvl8pPr>
            <a:lvl9pPr marL="3886200" indent="-228600" eaLnBrk="0" fontAlgn="base" hangingPunct="0">
              <a:spcBef>
                <a:spcPct val="0"/>
              </a:spcBef>
              <a:spcAft>
                <a:spcPct val="0"/>
              </a:spcAft>
              <a:defRPr sz="2800">
                <a:solidFill>
                  <a:schemeClr val="bg2"/>
                </a:solidFill>
                <a:latin typeface="System"/>
                <a:ea typeface="宋体" panose="02010600030101010101" pitchFamily="2" charset="-122"/>
              </a:defRPr>
            </a:lvl9pPr>
          </a:lstStyle>
          <a:p>
            <a:r>
              <a:rPr lang="en-US" altLang="zh-CN" dirty="0">
                <a:solidFill>
                  <a:srgbClr val="FF0000"/>
                </a:solidFill>
              </a:rPr>
              <a:t>Void</a:t>
            </a:r>
            <a:r>
              <a:rPr lang="zh-CN" altLang="en-US" dirty="0">
                <a:solidFill>
                  <a:srgbClr val="FF0000"/>
                </a:solidFill>
              </a:rPr>
              <a:t> </a:t>
            </a:r>
            <a:r>
              <a:rPr lang="en-US" altLang="zh-CN" dirty="0">
                <a:solidFill>
                  <a:srgbClr val="FF0000"/>
                </a:solidFill>
              </a:rPr>
              <a:t>S(){</a:t>
            </a:r>
          </a:p>
          <a:p>
            <a:r>
              <a:rPr lang="en-US" altLang="zh-CN" dirty="0">
                <a:solidFill>
                  <a:srgbClr val="FF0000"/>
                </a:solidFill>
              </a:rPr>
              <a:t>A();B();C();</a:t>
            </a:r>
          </a:p>
          <a:p>
            <a:r>
              <a:rPr lang="en-US" altLang="zh-CN" dirty="0">
                <a:solidFill>
                  <a:srgbClr val="FF0000"/>
                </a:solidFill>
              </a:rPr>
              <a:t>}</a:t>
            </a:r>
            <a:endParaRPr lang="zh-CN" altLang="en-US" dirty="0">
              <a:solidFill>
                <a:srgbClr val="FF0000"/>
              </a:solidFill>
            </a:endParaRPr>
          </a:p>
        </p:txBody>
      </p:sp>
      <p:sp>
        <p:nvSpPr>
          <p:cNvPr id="6" name="文本框 5">
            <a:extLst>
              <a:ext uri="{FF2B5EF4-FFF2-40B4-BE49-F238E27FC236}">
                <a16:creationId xmlns:a16="http://schemas.microsoft.com/office/drawing/2014/main" id="{BB849837-5C97-4303-B850-2C4FDE879ED1}"/>
              </a:ext>
            </a:extLst>
          </p:cNvPr>
          <p:cNvSpPr txBox="1">
            <a:spLocks noChangeArrowheads="1"/>
          </p:cNvSpPr>
          <p:nvPr/>
        </p:nvSpPr>
        <p:spPr bwMode="auto">
          <a:xfrm>
            <a:off x="2484438" y="2303463"/>
            <a:ext cx="3383706"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bg2"/>
                </a:solidFill>
                <a:latin typeface="System"/>
                <a:ea typeface="宋体" panose="02010600030101010101" pitchFamily="2" charset="-122"/>
              </a:defRPr>
            </a:lvl1pPr>
            <a:lvl2pPr marL="742950" indent="-285750">
              <a:defRPr sz="2800">
                <a:solidFill>
                  <a:schemeClr val="bg2"/>
                </a:solidFill>
                <a:latin typeface="System"/>
                <a:ea typeface="宋体" panose="02010600030101010101" pitchFamily="2" charset="-122"/>
              </a:defRPr>
            </a:lvl2pPr>
            <a:lvl3pPr marL="1143000" indent="-228600">
              <a:defRPr sz="2800">
                <a:solidFill>
                  <a:schemeClr val="bg2"/>
                </a:solidFill>
                <a:latin typeface="System"/>
                <a:ea typeface="宋体" panose="02010600030101010101" pitchFamily="2" charset="-122"/>
              </a:defRPr>
            </a:lvl3pPr>
            <a:lvl4pPr marL="1600200" indent="-228600">
              <a:defRPr sz="2800">
                <a:solidFill>
                  <a:schemeClr val="bg2"/>
                </a:solidFill>
                <a:latin typeface="System"/>
                <a:ea typeface="宋体" panose="02010600030101010101" pitchFamily="2" charset="-122"/>
              </a:defRPr>
            </a:lvl4pPr>
            <a:lvl5pPr marL="2057400" indent="-228600">
              <a:defRPr sz="2800">
                <a:solidFill>
                  <a:schemeClr val="bg2"/>
                </a:solidFill>
                <a:latin typeface="System"/>
                <a:ea typeface="宋体" panose="02010600030101010101" pitchFamily="2" charset="-122"/>
              </a:defRPr>
            </a:lvl5pPr>
            <a:lvl6pPr marL="2514600" indent="-228600" eaLnBrk="0" fontAlgn="base" hangingPunct="0">
              <a:spcBef>
                <a:spcPct val="0"/>
              </a:spcBef>
              <a:spcAft>
                <a:spcPct val="0"/>
              </a:spcAft>
              <a:defRPr sz="2800">
                <a:solidFill>
                  <a:schemeClr val="bg2"/>
                </a:solidFill>
                <a:latin typeface="System"/>
                <a:ea typeface="宋体" panose="02010600030101010101" pitchFamily="2" charset="-122"/>
              </a:defRPr>
            </a:lvl6pPr>
            <a:lvl7pPr marL="2971800" indent="-228600" eaLnBrk="0" fontAlgn="base" hangingPunct="0">
              <a:spcBef>
                <a:spcPct val="0"/>
              </a:spcBef>
              <a:spcAft>
                <a:spcPct val="0"/>
              </a:spcAft>
              <a:defRPr sz="2800">
                <a:solidFill>
                  <a:schemeClr val="bg2"/>
                </a:solidFill>
                <a:latin typeface="System"/>
                <a:ea typeface="宋体" panose="02010600030101010101" pitchFamily="2" charset="-122"/>
              </a:defRPr>
            </a:lvl7pPr>
            <a:lvl8pPr marL="3429000" indent="-228600" eaLnBrk="0" fontAlgn="base" hangingPunct="0">
              <a:spcBef>
                <a:spcPct val="0"/>
              </a:spcBef>
              <a:spcAft>
                <a:spcPct val="0"/>
              </a:spcAft>
              <a:defRPr sz="2800">
                <a:solidFill>
                  <a:schemeClr val="bg2"/>
                </a:solidFill>
                <a:latin typeface="System"/>
                <a:ea typeface="宋体" panose="02010600030101010101" pitchFamily="2" charset="-122"/>
              </a:defRPr>
            </a:lvl8pPr>
            <a:lvl9pPr marL="3886200" indent="-228600" eaLnBrk="0" fontAlgn="base" hangingPunct="0">
              <a:spcBef>
                <a:spcPct val="0"/>
              </a:spcBef>
              <a:spcAft>
                <a:spcPct val="0"/>
              </a:spcAft>
              <a:defRPr sz="2800">
                <a:solidFill>
                  <a:schemeClr val="bg2"/>
                </a:solidFill>
                <a:latin typeface="System"/>
                <a:ea typeface="宋体" panose="02010600030101010101" pitchFamily="2" charset="-122"/>
              </a:defRPr>
            </a:lvl9pPr>
          </a:lstStyle>
          <a:p>
            <a:r>
              <a:rPr lang="en-US" altLang="zh-CN" dirty="0">
                <a:solidFill>
                  <a:srgbClr val="FF0000"/>
                </a:solidFill>
              </a:rPr>
              <a:t>Void</a:t>
            </a:r>
            <a:r>
              <a:rPr lang="zh-CN" altLang="en-US" dirty="0">
                <a:solidFill>
                  <a:srgbClr val="FF0000"/>
                </a:solidFill>
              </a:rPr>
              <a:t> </a:t>
            </a:r>
            <a:r>
              <a:rPr lang="en-US" altLang="zh-CN" dirty="0">
                <a:solidFill>
                  <a:srgbClr val="FF0000"/>
                </a:solidFill>
              </a:rPr>
              <a:t>A(){</a:t>
            </a:r>
          </a:p>
          <a:p>
            <a:r>
              <a:rPr lang="en-US" altLang="zh-CN" dirty="0">
                <a:solidFill>
                  <a:srgbClr val="FF0000"/>
                </a:solidFill>
              </a:rPr>
              <a:t>   if(char==‘a’){n++;}</a:t>
            </a:r>
          </a:p>
          <a:p>
            <a:r>
              <a:rPr lang="en-US" altLang="zh-CN" dirty="0">
                <a:solidFill>
                  <a:srgbClr val="FF0000"/>
                </a:solidFill>
              </a:rPr>
              <a:t>   else{</a:t>
            </a:r>
          </a:p>
          <a:p>
            <a:r>
              <a:rPr lang="en-US" altLang="zh-CN" dirty="0">
                <a:solidFill>
                  <a:srgbClr val="FF0000"/>
                </a:solidFill>
              </a:rPr>
              <a:t>	if(char==‘x’)</a:t>
            </a:r>
          </a:p>
          <a:p>
            <a:r>
              <a:rPr lang="en-US" altLang="zh-CN" dirty="0">
                <a:solidFill>
                  <a:srgbClr val="FF0000"/>
                </a:solidFill>
              </a:rPr>
              <a:t>      	   {n++;B();}</a:t>
            </a:r>
          </a:p>
          <a:p>
            <a:r>
              <a:rPr lang="en-US" altLang="zh-CN" dirty="0">
                <a:solidFill>
                  <a:srgbClr val="FF0000"/>
                </a:solidFill>
              </a:rPr>
              <a:t>	      else{</a:t>
            </a:r>
          </a:p>
          <a:p>
            <a:r>
              <a:rPr lang="en-US" altLang="zh-CN" dirty="0">
                <a:solidFill>
                  <a:srgbClr val="FF0000"/>
                </a:solidFill>
              </a:rPr>
              <a:t>                     error;}</a:t>
            </a:r>
          </a:p>
          <a:p>
            <a:r>
              <a:rPr lang="en-US" altLang="zh-CN" dirty="0">
                <a:solidFill>
                  <a:srgbClr val="FF0000"/>
                </a:solidFill>
              </a:rPr>
              <a:t>	}</a:t>
            </a:r>
          </a:p>
          <a:p>
            <a:r>
              <a:rPr lang="en-US" altLang="zh-CN" dirty="0">
                <a:solidFill>
                  <a:srgbClr val="FF0000"/>
                </a:solidFill>
              </a:rPr>
              <a:t>}</a:t>
            </a:r>
            <a:endParaRPr lang="zh-CN" altLang="en-US" dirty="0">
              <a:solidFill>
                <a:srgbClr val="FF0000"/>
              </a:solidFill>
            </a:endParaRPr>
          </a:p>
        </p:txBody>
      </p:sp>
      <p:sp>
        <p:nvSpPr>
          <p:cNvPr id="7" name="文本框 6">
            <a:extLst>
              <a:ext uri="{FF2B5EF4-FFF2-40B4-BE49-F238E27FC236}">
                <a16:creationId xmlns:a16="http://schemas.microsoft.com/office/drawing/2014/main" id="{2A4A853A-427F-4CB3-A9D2-AC96A3F51CC8}"/>
              </a:ext>
            </a:extLst>
          </p:cNvPr>
          <p:cNvSpPr txBox="1">
            <a:spLocks noChangeArrowheads="1"/>
          </p:cNvSpPr>
          <p:nvPr/>
        </p:nvSpPr>
        <p:spPr bwMode="auto">
          <a:xfrm>
            <a:off x="5940425" y="2239963"/>
            <a:ext cx="3173413"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bg2"/>
                </a:solidFill>
                <a:latin typeface="System"/>
                <a:ea typeface="宋体" panose="02010600030101010101" pitchFamily="2" charset="-122"/>
              </a:defRPr>
            </a:lvl1pPr>
            <a:lvl2pPr marL="742950" indent="-285750">
              <a:defRPr sz="2800">
                <a:solidFill>
                  <a:schemeClr val="bg2"/>
                </a:solidFill>
                <a:latin typeface="System"/>
                <a:ea typeface="宋体" panose="02010600030101010101" pitchFamily="2" charset="-122"/>
              </a:defRPr>
            </a:lvl2pPr>
            <a:lvl3pPr marL="1143000" indent="-228600">
              <a:defRPr sz="2800">
                <a:solidFill>
                  <a:schemeClr val="bg2"/>
                </a:solidFill>
                <a:latin typeface="System"/>
                <a:ea typeface="宋体" panose="02010600030101010101" pitchFamily="2" charset="-122"/>
              </a:defRPr>
            </a:lvl3pPr>
            <a:lvl4pPr marL="1600200" indent="-228600">
              <a:defRPr sz="2800">
                <a:solidFill>
                  <a:schemeClr val="bg2"/>
                </a:solidFill>
                <a:latin typeface="System"/>
                <a:ea typeface="宋体" panose="02010600030101010101" pitchFamily="2" charset="-122"/>
              </a:defRPr>
            </a:lvl4pPr>
            <a:lvl5pPr marL="2057400" indent="-228600">
              <a:defRPr sz="2800">
                <a:solidFill>
                  <a:schemeClr val="bg2"/>
                </a:solidFill>
                <a:latin typeface="System"/>
                <a:ea typeface="宋体" panose="02010600030101010101" pitchFamily="2" charset="-122"/>
              </a:defRPr>
            </a:lvl5pPr>
            <a:lvl6pPr marL="2514600" indent="-228600" eaLnBrk="0" fontAlgn="base" hangingPunct="0">
              <a:spcBef>
                <a:spcPct val="0"/>
              </a:spcBef>
              <a:spcAft>
                <a:spcPct val="0"/>
              </a:spcAft>
              <a:defRPr sz="2800">
                <a:solidFill>
                  <a:schemeClr val="bg2"/>
                </a:solidFill>
                <a:latin typeface="System"/>
                <a:ea typeface="宋体" panose="02010600030101010101" pitchFamily="2" charset="-122"/>
              </a:defRPr>
            </a:lvl6pPr>
            <a:lvl7pPr marL="2971800" indent="-228600" eaLnBrk="0" fontAlgn="base" hangingPunct="0">
              <a:spcBef>
                <a:spcPct val="0"/>
              </a:spcBef>
              <a:spcAft>
                <a:spcPct val="0"/>
              </a:spcAft>
              <a:defRPr sz="2800">
                <a:solidFill>
                  <a:schemeClr val="bg2"/>
                </a:solidFill>
                <a:latin typeface="System"/>
                <a:ea typeface="宋体" panose="02010600030101010101" pitchFamily="2" charset="-122"/>
              </a:defRPr>
            </a:lvl7pPr>
            <a:lvl8pPr marL="3429000" indent="-228600" eaLnBrk="0" fontAlgn="base" hangingPunct="0">
              <a:spcBef>
                <a:spcPct val="0"/>
              </a:spcBef>
              <a:spcAft>
                <a:spcPct val="0"/>
              </a:spcAft>
              <a:defRPr sz="2800">
                <a:solidFill>
                  <a:schemeClr val="bg2"/>
                </a:solidFill>
                <a:latin typeface="System"/>
                <a:ea typeface="宋体" panose="02010600030101010101" pitchFamily="2" charset="-122"/>
              </a:defRPr>
            </a:lvl8pPr>
            <a:lvl9pPr marL="3886200" indent="-228600" eaLnBrk="0" fontAlgn="base" hangingPunct="0">
              <a:spcBef>
                <a:spcPct val="0"/>
              </a:spcBef>
              <a:spcAft>
                <a:spcPct val="0"/>
              </a:spcAft>
              <a:defRPr sz="2800">
                <a:solidFill>
                  <a:schemeClr val="bg2"/>
                </a:solidFill>
                <a:latin typeface="System"/>
                <a:ea typeface="宋体" panose="02010600030101010101" pitchFamily="2" charset="-122"/>
              </a:defRPr>
            </a:lvl9pPr>
          </a:lstStyle>
          <a:p>
            <a:r>
              <a:rPr lang="en-US" altLang="zh-CN" dirty="0">
                <a:solidFill>
                  <a:srgbClr val="FF0000"/>
                </a:solidFill>
              </a:rPr>
              <a:t>Void</a:t>
            </a:r>
            <a:r>
              <a:rPr lang="zh-CN" altLang="en-US" dirty="0">
                <a:solidFill>
                  <a:srgbClr val="FF0000"/>
                </a:solidFill>
              </a:rPr>
              <a:t> </a:t>
            </a:r>
            <a:r>
              <a:rPr lang="en-US" altLang="zh-CN" dirty="0">
                <a:solidFill>
                  <a:srgbClr val="FF0000"/>
                </a:solidFill>
              </a:rPr>
              <a:t>B(){</a:t>
            </a:r>
          </a:p>
          <a:p>
            <a:r>
              <a:rPr lang="en-US" altLang="zh-CN" dirty="0">
                <a:solidFill>
                  <a:srgbClr val="FF0000"/>
                </a:solidFill>
              </a:rPr>
              <a:t>   if(char==‘b’){n++;}</a:t>
            </a:r>
          </a:p>
          <a:p>
            <a:r>
              <a:rPr lang="en-US" altLang="zh-CN" dirty="0">
                <a:solidFill>
                  <a:srgbClr val="FF0000"/>
                </a:solidFill>
              </a:rPr>
              <a:t>      else{error;}</a:t>
            </a:r>
          </a:p>
          <a:p>
            <a:r>
              <a:rPr lang="en-US" altLang="zh-CN" dirty="0">
                <a:solidFill>
                  <a:srgbClr val="FF0000"/>
                </a:solidFill>
              </a:rPr>
              <a:t>}</a:t>
            </a:r>
            <a:endParaRPr lang="zh-CN" altLang="en-US" dirty="0">
              <a:solidFill>
                <a:srgbClr val="FF0000"/>
              </a:solidFill>
            </a:endParaRPr>
          </a:p>
        </p:txBody>
      </p:sp>
      <p:sp>
        <p:nvSpPr>
          <p:cNvPr id="8" name="文本框 7">
            <a:extLst>
              <a:ext uri="{FF2B5EF4-FFF2-40B4-BE49-F238E27FC236}">
                <a16:creationId xmlns:a16="http://schemas.microsoft.com/office/drawing/2014/main" id="{D9E97583-9FC5-48A2-A9E7-F57E108F5F40}"/>
              </a:ext>
            </a:extLst>
          </p:cNvPr>
          <p:cNvSpPr txBox="1">
            <a:spLocks noChangeArrowheads="1"/>
          </p:cNvSpPr>
          <p:nvPr/>
        </p:nvSpPr>
        <p:spPr bwMode="auto">
          <a:xfrm>
            <a:off x="5970588" y="4329113"/>
            <a:ext cx="3173412"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bg2"/>
                </a:solidFill>
                <a:latin typeface="System"/>
                <a:ea typeface="宋体" panose="02010600030101010101" pitchFamily="2" charset="-122"/>
              </a:defRPr>
            </a:lvl1pPr>
            <a:lvl2pPr marL="742950" indent="-285750">
              <a:defRPr sz="2800">
                <a:solidFill>
                  <a:schemeClr val="bg2"/>
                </a:solidFill>
                <a:latin typeface="System"/>
                <a:ea typeface="宋体" panose="02010600030101010101" pitchFamily="2" charset="-122"/>
              </a:defRPr>
            </a:lvl2pPr>
            <a:lvl3pPr marL="1143000" indent="-228600">
              <a:defRPr sz="2800">
                <a:solidFill>
                  <a:schemeClr val="bg2"/>
                </a:solidFill>
                <a:latin typeface="System"/>
                <a:ea typeface="宋体" panose="02010600030101010101" pitchFamily="2" charset="-122"/>
              </a:defRPr>
            </a:lvl3pPr>
            <a:lvl4pPr marL="1600200" indent="-228600">
              <a:defRPr sz="2800">
                <a:solidFill>
                  <a:schemeClr val="bg2"/>
                </a:solidFill>
                <a:latin typeface="System"/>
                <a:ea typeface="宋体" panose="02010600030101010101" pitchFamily="2" charset="-122"/>
              </a:defRPr>
            </a:lvl4pPr>
            <a:lvl5pPr marL="2057400" indent="-228600">
              <a:defRPr sz="2800">
                <a:solidFill>
                  <a:schemeClr val="bg2"/>
                </a:solidFill>
                <a:latin typeface="System"/>
                <a:ea typeface="宋体" panose="02010600030101010101" pitchFamily="2" charset="-122"/>
              </a:defRPr>
            </a:lvl5pPr>
            <a:lvl6pPr marL="2514600" indent="-228600" eaLnBrk="0" fontAlgn="base" hangingPunct="0">
              <a:spcBef>
                <a:spcPct val="0"/>
              </a:spcBef>
              <a:spcAft>
                <a:spcPct val="0"/>
              </a:spcAft>
              <a:defRPr sz="2800">
                <a:solidFill>
                  <a:schemeClr val="bg2"/>
                </a:solidFill>
                <a:latin typeface="System"/>
                <a:ea typeface="宋体" panose="02010600030101010101" pitchFamily="2" charset="-122"/>
              </a:defRPr>
            </a:lvl6pPr>
            <a:lvl7pPr marL="2971800" indent="-228600" eaLnBrk="0" fontAlgn="base" hangingPunct="0">
              <a:spcBef>
                <a:spcPct val="0"/>
              </a:spcBef>
              <a:spcAft>
                <a:spcPct val="0"/>
              </a:spcAft>
              <a:defRPr sz="2800">
                <a:solidFill>
                  <a:schemeClr val="bg2"/>
                </a:solidFill>
                <a:latin typeface="System"/>
                <a:ea typeface="宋体" panose="02010600030101010101" pitchFamily="2" charset="-122"/>
              </a:defRPr>
            </a:lvl7pPr>
            <a:lvl8pPr marL="3429000" indent="-228600" eaLnBrk="0" fontAlgn="base" hangingPunct="0">
              <a:spcBef>
                <a:spcPct val="0"/>
              </a:spcBef>
              <a:spcAft>
                <a:spcPct val="0"/>
              </a:spcAft>
              <a:defRPr sz="2800">
                <a:solidFill>
                  <a:schemeClr val="bg2"/>
                </a:solidFill>
                <a:latin typeface="System"/>
                <a:ea typeface="宋体" panose="02010600030101010101" pitchFamily="2" charset="-122"/>
              </a:defRPr>
            </a:lvl8pPr>
            <a:lvl9pPr marL="3886200" indent="-228600" eaLnBrk="0" fontAlgn="base" hangingPunct="0">
              <a:spcBef>
                <a:spcPct val="0"/>
              </a:spcBef>
              <a:spcAft>
                <a:spcPct val="0"/>
              </a:spcAft>
              <a:defRPr sz="2800">
                <a:solidFill>
                  <a:schemeClr val="bg2"/>
                </a:solidFill>
                <a:latin typeface="System"/>
                <a:ea typeface="宋体" panose="02010600030101010101" pitchFamily="2" charset="-122"/>
              </a:defRPr>
            </a:lvl9pPr>
          </a:lstStyle>
          <a:p>
            <a:r>
              <a:rPr lang="en-US" altLang="zh-CN" dirty="0">
                <a:solidFill>
                  <a:srgbClr val="FF0000"/>
                </a:solidFill>
              </a:rPr>
              <a:t>Void</a:t>
            </a:r>
            <a:r>
              <a:rPr lang="zh-CN" altLang="en-US" dirty="0">
                <a:solidFill>
                  <a:srgbClr val="FF0000"/>
                </a:solidFill>
              </a:rPr>
              <a:t> </a:t>
            </a:r>
            <a:r>
              <a:rPr lang="en-US" altLang="zh-CN" dirty="0">
                <a:solidFill>
                  <a:srgbClr val="FF0000"/>
                </a:solidFill>
              </a:rPr>
              <a:t>C(){</a:t>
            </a:r>
          </a:p>
          <a:p>
            <a:r>
              <a:rPr lang="en-US" altLang="zh-CN" dirty="0">
                <a:solidFill>
                  <a:srgbClr val="FF0000"/>
                </a:solidFill>
              </a:rPr>
              <a:t>   if(char==‘c’){n++;}</a:t>
            </a:r>
          </a:p>
          <a:p>
            <a:r>
              <a:rPr lang="en-US" altLang="zh-CN" dirty="0">
                <a:solidFill>
                  <a:srgbClr val="FF0000"/>
                </a:solidFill>
              </a:rPr>
              <a:t>      else{error;}</a:t>
            </a:r>
          </a:p>
          <a:p>
            <a:r>
              <a:rPr lang="en-US" altLang="zh-CN" dirty="0">
                <a:solidFill>
                  <a:srgbClr val="FF0000"/>
                </a:solidFill>
              </a:rPr>
              <a:t>}</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Text Box 2">
            <a:extLst>
              <a:ext uri="{FF2B5EF4-FFF2-40B4-BE49-F238E27FC236}">
                <a16:creationId xmlns:a16="http://schemas.microsoft.com/office/drawing/2014/main" id="{0DD10EB0-5DEA-46BF-922B-4F4E3BA544AC}"/>
              </a:ext>
            </a:extLst>
          </p:cNvPr>
          <p:cNvSpPr txBox="1">
            <a:spLocks noChangeArrowheads="1"/>
          </p:cNvSpPr>
          <p:nvPr/>
        </p:nvSpPr>
        <p:spPr bwMode="auto">
          <a:xfrm>
            <a:off x="598488" y="2622550"/>
            <a:ext cx="807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zh-CN" sz="2800" dirty="0">
                <a:latin typeface="Times New Roman" panose="02020603050405020304" pitchFamily="18" charset="0"/>
              </a:rPr>
              <a:t>    S</a:t>
            </a:r>
            <a:r>
              <a:rPr lang="en-US" altLang="zh-CN" sz="2800" dirty="0">
                <a:solidFill>
                  <a:schemeClr val="bg2"/>
                </a:solidFill>
                <a:latin typeface="System"/>
              </a:rPr>
              <a:t> </a:t>
            </a:r>
            <a:r>
              <a:rPr lang="en-US" altLang="zh-CN" sz="2800" dirty="0">
                <a:latin typeface="System"/>
                <a:sym typeface="Symbol" panose="05050102010706020507" pitchFamily="18" charset="2"/>
              </a:rPr>
              <a:t> ABC | BS      A  </a:t>
            </a:r>
            <a:r>
              <a:rPr lang="en-US" altLang="zh-CN" sz="2800" dirty="0">
                <a:solidFill>
                  <a:srgbClr val="FF0000"/>
                </a:solidFill>
                <a:latin typeface="System"/>
                <a:sym typeface="Symbol" panose="05050102010706020507" pitchFamily="18" charset="2"/>
              </a:rPr>
              <a:t>a</a:t>
            </a:r>
            <a:r>
              <a:rPr lang="en-US" altLang="zh-CN" sz="2800" dirty="0">
                <a:latin typeface="System"/>
                <a:sym typeface="Symbol" panose="05050102010706020507" pitchFamily="18" charset="2"/>
              </a:rPr>
              <a:t> | </a:t>
            </a:r>
            <a:r>
              <a:rPr lang="en-US" altLang="zh-CN" sz="2800" dirty="0">
                <a:solidFill>
                  <a:srgbClr val="FF0000"/>
                </a:solidFill>
                <a:latin typeface="System"/>
                <a:sym typeface="Symbol" panose="05050102010706020507" pitchFamily="18" charset="2"/>
              </a:rPr>
              <a:t>x</a:t>
            </a:r>
            <a:r>
              <a:rPr lang="en-US" altLang="zh-CN" sz="2800" dirty="0">
                <a:latin typeface="System"/>
                <a:sym typeface="Symbol" panose="05050102010706020507" pitchFamily="18" charset="2"/>
              </a:rPr>
              <a:t>     B  </a:t>
            </a:r>
            <a:r>
              <a:rPr lang="en-US" altLang="zh-CN" sz="2800" dirty="0">
                <a:solidFill>
                  <a:srgbClr val="FF0000"/>
                </a:solidFill>
                <a:latin typeface="System"/>
                <a:sym typeface="Symbol" panose="05050102010706020507" pitchFamily="18" charset="2"/>
              </a:rPr>
              <a:t>b </a:t>
            </a:r>
            <a:r>
              <a:rPr lang="en-US" altLang="zh-CN" sz="2800" dirty="0">
                <a:solidFill>
                  <a:schemeClr val="bg2"/>
                </a:solidFill>
                <a:latin typeface="System"/>
                <a:sym typeface="Symbol" panose="05050102010706020507" pitchFamily="18" charset="2"/>
              </a:rPr>
              <a:t>    </a:t>
            </a:r>
            <a:r>
              <a:rPr lang="en-US" altLang="zh-CN" sz="2800" dirty="0">
                <a:latin typeface="System"/>
                <a:sym typeface="Symbol" panose="05050102010706020507" pitchFamily="18" charset="2"/>
              </a:rPr>
              <a:t>C  </a:t>
            </a:r>
            <a:r>
              <a:rPr lang="en-US" altLang="zh-CN" sz="2800" dirty="0">
                <a:solidFill>
                  <a:srgbClr val="FF0000"/>
                </a:solidFill>
                <a:latin typeface="System"/>
                <a:sym typeface="Symbol" panose="05050102010706020507" pitchFamily="18" charset="2"/>
              </a:rPr>
              <a:t>c</a:t>
            </a:r>
            <a:r>
              <a:rPr lang="en-US" altLang="zh-CN" sz="2800" dirty="0">
                <a:solidFill>
                  <a:schemeClr val="bg2"/>
                </a:solidFill>
                <a:latin typeface="System"/>
                <a:sym typeface="Symbol" panose="05050102010706020507" pitchFamily="18" charset="2"/>
              </a:rPr>
              <a:t> </a:t>
            </a:r>
          </a:p>
        </p:txBody>
      </p:sp>
      <p:sp>
        <p:nvSpPr>
          <p:cNvPr id="17411" name="Rectangle 3">
            <a:extLst>
              <a:ext uri="{FF2B5EF4-FFF2-40B4-BE49-F238E27FC236}">
                <a16:creationId xmlns:a16="http://schemas.microsoft.com/office/drawing/2014/main" id="{ECBC1102-DB26-4B10-BC1C-E23A180FE8FA}"/>
              </a:ext>
            </a:extLst>
          </p:cNvPr>
          <p:cNvSpPr>
            <a:spLocks noChangeArrowheads="1"/>
          </p:cNvSpPr>
          <p:nvPr/>
        </p:nvSpPr>
        <p:spPr bwMode="auto">
          <a:xfrm>
            <a:off x="762000" y="730250"/>
            <a:ext cx="5610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zh-CN" altLang="en-US" sz="3600" b="1" dirty="0">
                <a:solidFill>
                  <a:srgbClr val="0000FF"/>
                </a:solidFill>
                <a:latin typeface="Times New Roman" panose="02020603050405020304" pitchFamily="18" charset="0"/>
              </a:rPr>
              <a:t>递归预测分析器的构造</a:t>
            </a:r>
          </a:p>
        </p:txBody>
      </p:sp>
      <p:sp>
        <p:nvSpPr>
          <p:cNvPr id="17412" name="Text Box 4">
            <a:extLst>
              <a:ext uri="{FF2B5EF4-FFF2-40B4-BE49-F238E27FC236}">
                <a16:creationId xmlns:a16="http://schemas.microsoft.com/office/drawing/2014/main" id="{FDECA21D-D13C-436F-A632-5A0661FFA1DD}"/>
              </a:ext>
            </a:extLst>
          </p:cNvPr>
          <p:cNvSpPr txBox="1">
            <a:spLocks noChangeArrowheads="1"/>
          </p:cNvSpPr>
          <p:nvPr/>
        </p:nvSpPr>
        <p:spPr bwMode="auto">
          <a:xfrm>
            <a:off x="468313" y="1700213"/>
            <a:ext cx="8077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zh-CN" altLang="en-US" sz="2800">
                <a:latin typeface="Times New Roman" panose="02020603050405020304" pitchFamily="18" charset="0"/>
              </a:rPr>
              <a:t>     例三</a:t>
            </a:r>
            <a:endParaRPr lang="en-US" altLang="zh-CN" sz="2800">
              <a:solidFill>
                <a:schemeClr val="bg2"/>
              </a:solidFill>
              <a:latin typeface="System"/>
              <a:sym typeface="Symbol" panose="05050102010706020507" pitchFamily="18" charset="2"/>
            </a:endParaRPr>
          </a:p>
        </p:txBody>
      </p:sp>
      <p:sp>
        <p:nvSpPr>
          <p:cNvPr id="2" name="文本框 1">
            <a:extLst>
              <a:ext uri="{FF2B5EF4-FFF2-40B4-BE49-F238E27FC236}">
                <a16:creationId xmlns:a16="http://schemas.microsoft.com/office/drawing/2014/main" id="{EBB77748-C080-4FC6-ACD1-539CAFD278E6}"/>
              </a:ext>
            </a:extLst>
          </p:cNvPr>
          <p:cNvSpPr txBox="1"/>
          <p:nvPr/>
        </p:nvSpPr>
        <p:spPr>
          <a:xfrm>
            <a:off x="834505" y="3455769"/>
            <a:ext cx="7344816" cy="523220"/>
          </a:xfrm>
          <a:prstGeom prst="rect">
            <a:avLst/>
          </a:prstGeom>
          <a:noFill/>
        </p:spPr>
        <p:txBody>
          <a:bodyPr wrap="square" rtlCol="0">
            <a:spAutoFit/>
          </a:bodyPr>
          <a:lstStyle/>
          <a:p>
            <a:r>
              <a:rPr lang="en-US" altLang="zh-CN" sz="2800" b="1" kern="1200" dirty="0">
                <a:solidFill>
                  <a:srgbClr val="0000FF"/>
                </a:solidFill>
                <a:latin typeface="System"/>
                <a:ea typeface="宋体" panose="02010600030101010101" pitchFamily="2" charset="-122"/>
                <a:cs typeface="+mn-cs"/>
              </a:rPr>
              <a:t>S</a:t>
            </a:r>
            <a:r>
              <a:rPr lang="zh-CN" altLang="en-US" sz="2800" b="1" kern="1200" dirty="0">
                <a:solidFill>
                  <a:srgbClr val="0000FF"/>
                </a:solidFill>
                <a:latin typeface="System"/>
                <a:ea typeface="宋体" panose="02010600030101010101" pitchFamily="2" charset="-122"/>
                <a:cs typeface="+mn-cs"/>
              </a:rPr>
              <a:t>有两个候选产生式，它的代码如何写？</a:t>
            </a:r>
          </a:p>
        </p:txBody>
      </p:sp>
      <p:sp>
        <p:nvSpPr>
          <p:cNvPr id="6" name="文本框 5">
            <a:extLst>
              <a:ext uri="{FF2B5EF4-FFF2-40B4-BE49-F238E27FC236}">
                <a16:creationId xmlns:a16="http://schemas.microsoft.com/office/drawing/2014/main" id="{026D8842-FB64-499A-96CC-D16FA935266D}"/>
              </a:ext>
            </a:extLst>
          </p:cNvPr>
          <p:cNvSpPr txBox="1"/>
          <p:nvPr/>
        </p:nvSpPr>
        <p:spPr>
          <a:xfrm>
            <a:off x="1043608" y="4293096"/>
            <a:ext cx="7200800" cy="1384995"/>
          </a:xfrm>
          <a:prstGeom prst="rect">
            <a:avLst/>
          </a:prstGeom>
          <a:noFill/>
        </p:spPr>
        <p:txBody>
          <a:bodyPr wrap="square" rtlCol="0">
            <a:spAutoFit/>
          </a:bodyPr>
          <a:lstStyle/>
          <a:p>
            <a:r>
              <a:rPr lang="zh-CN" altLang="en-US" dirty="0">
                <a:solidFill>
                  <a:srgbClr val="FF0000"/>
                </a:solidFill>
              </a:rPr>
              <a:t>根据向前看符号来确定，即</a:t>
            </a:r>
            <a:r>
              <a:rPr lang="en-US" altLang="zh-CN" dirty="0">
                <a:solidFill>
                  <a:srgbClr val="FF0000"/>
                </a:solidFill>
              </a:rPr>
              <a:t>first(ABC)</a:t>
            </a:r>
            <a:r>
              <a:rPr lang="zh-CN" altLang="en-US" dirty="0">
                <a:solidFill>
                  <a:srgbClr val="FF0000"/>
                </a:solidFill>
              </a:rPr>
              <a:t>和</a:t>
            </a:r>
            <a:r>
              <a:rPr lang="en-US" altLang="zh-CN" dirty="0">
                <a:solidFill>
                  <a:srgbClr val="FF0000"/>
                </a:solidFill>
              </a:rPr>
              <a:t>first(BS)</a:t>
            </a:r>
            <a:r>
              <a:rPr lang="zh-CN" altLang="en-US" dirty="0">
                <a:solidFill>
                  <a:srgbClr val="FF0000"/>
                </a:solidFill>
              </a:rPr>
              <a:t>确定</a:t>
            </a:r>
            <a:endParaRPr lang="en-US" altLang="zh-CN" dirty="0">
              <a:solidFill>
                <a:srgbClr val="FF0000"/>
              </a:solidFill>
            </a:endParaRPr>
          </a:p>
          <a:p>
            <a:endParaRPr lang="zh-CN" altLang="en-US" sz="2800" kern="1200" dirty="0">
              <a:solidFill>
                <a:srgbClr val="FF0000"/>
              </a:solidFill>
              <a:latin typeface="System"/>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2" name="Text Box 4">
            <a:extLst>
              <a:ext uri="{FF2B5EF4-FFF2-40B4-BE49-F238E27FC236}">
                <a16:creationId xmlns:a16="http://schemas.microsoft.com/office/drawing/2014/main" id="{FBC0708E-C854-4A3D-A37E-301D8CCD629E}"/>
              </a:ext>
            </a:extLst>
          </p:cNvPr>
          <p:cNvSpPr txBox="1">
            <a:spLocks noChangeArrowheads="1"/>
          </p:cNvSpPr>
          <p:nvPr/>
        </p:nvSpPr>
        <p:spPr bwMode="auto">
          <a:xfrm>
            <a:off x="611188" y="1254125"/>
            <a:ext cx="7632700" cy="5794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dirty="0">
                <a:solidFill>
                  <a:srgbClr val="C00000"/>
                </a:solidFill>
              </a:rPr>
              <a:t>2</a:t>
            </a:r>
            <a:r>
              <a:rPr lang="zh-CN" altLang="en-US" sz="3200" dirty="0">
                <a:solidFill>
                  <a:srgbClr val="C00000"/>
                </a:solidFill>
              </a:rPr>
              <a:t>、注意：</a:t>
            </a:r>
          </a:p>
        </p:txBody>
      </p:sp>
      <p:grpSp>
        <p:nvGrpSpPr>
          <p:cNvPr id="104457" name="Group 9">
            <a:extLst>
              <a:ext uri="{FF2B5EF4-FFF2-40B4-BE49-F238E27FC236}">
                <a16:creationId xmlns:a16="http://schemas.microsoft.com/office/drawing/2014/main" id="{89BCCC0E-10AD-4F6C-A85D-A8431F3FD50C}"/>
              </a:ext>
            </a:extLst>
          </p:cNvPr>
          <p:cNvGrpSpPr>
            <a:grpSpLocks/>
          </p:cNvGrpSpPr>
          <p:nvPr/>
        </p:nvGrpSpPr>
        <p:grpSpPr bwMode="auto">
          <a:xfrm>
            <a:off x="539750" y="2276475"/>
            <a:ext cx="8207375" cy="2376488"/>
            <a:chOff x="340" y="1434"/>
            <a:chExt cx="5170" cy="1497"/>
          </a:xfrm>
        </p:grpSpPr>
        <p:graphicFrame>
          <p:nvGraphicFramePr>
            <p:cNvPr id="104454" name="Object 6">
              <a:extLst>
                <a:ext uri="{FF2B5EF4-FFF2-40B4-BE49-F238E27FC236}">
                  <a16:creationId xmlns:a16="http://schemas.microsoft.com/office/drawing/2014/main" id="{CB5C2B14-9B57-4E0C-A55D-AE8F930B94FC}"/>
                </a:ext>
              </a:extLst>
            </p:cNvPr>
            <p:cNvGraphicFramePr>
              <a:graphicFrameLocks noChangeAspect="1"/>
            </p:cNvGraphicFramePr>
            <p:nvPr/>
          </p:nvGraphicFramePr>
          <p:xfrm>
            <a:off x="340" y="1434"/>
            <a:ext cx="5170" cy="1497"/>
          </p:xfrm>
          <a:graphic>
            <a:graphicData uri="http://schemas.openxmlformats.org/presentationml/2006/ole">
              <mc:AlternateContent xmlns:mc="http://schemas.openxmlformats.org/markup-compatibility/2006">
                <mc:Choice xmlns:v="urn:schemas-microsoft-com:vml" Requires="v">
                  <p:oleObj spid="_x0000_s32780" name="Image" r:id="rId3" imgW="7580952" imgH="2768254" progId="Photoshop.Image.7">
                    <p:embed/>
                  </p:oleObj>
                </mc:Choice>
                <mc:Fallback>
                  <p:oleObj name="Image" r:id="rId3" imgW="7580952" imgH="2768254" progId="Photoshop.Image.7">
                    <p:embed/>
                    <p:pic>
                      <p:nvPicPr>
                        <p:cNvPr id="104454" name="Object 6">
                          <a:extLst>
                            <a:ext uri="{FF2B5EF4-FFF2-40B4-BE49-F238E27FC236}">
                              <a16:creationId xmlns:a16="http://schemas.microsoft.com/office/drawing/2014/main" id="{CB5C2B14-9B57-4E0C-A55D-AE8F930B94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 y="1434"/>
                          <a:ext cx="5170" cy="1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4455" name="Rectangle 7">
              <a:extLst>
                <a:ext uri="{FF2B5EF4-FFF2-40B4-BE49-F238E27FC236}">
                  <a16:creationId xmlns:a16="http://schemas.microsoft.com/office/drawing/2014/main" id="{8FC8EDBE-9585-49A9-AE84-36F0E2A9091C}"/>
                </a:ext>
              </a:extLst>
            </p:cNvPr>
            <p:cNvSpPr>
              <a:spLocks noChangeArrowheads="1"/>
            </p:cNvSpPr>
            <p:nvPr/>
          </p:nvSpPr>
          <p:spPr bwMode="auto">
            <a:xfrm>
              <a:off x="793" y="1570"/>
              <a:ext cx="4083" cy="1208"/>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0"/>
                </a:spcBef>
                <a:buFont typeface="Wingdings" panose="05000000000000000000" pitchFamily="2" charset="2"/>
                <a:buChar char="Ø"/>
              </a:pPr>
              <a:r>
                <a:rPr lang="zh-CN" altLang="en-US" sz="2400" i="1" dirty="0">
                  <a:solidFill>
                    <a:srgbClr val="006600"/>
                  </a:solidFill>
                  <a:latin typeface="Arial" panose="020B0604020202020204" pitchFamily="34" charset="0"/>
                  <a:ea typeface="宋体" panose="02010600030101010101" pitchFamily="2" charset="-122"/>
                </a:rPr>
                <a:t>有</a:t>
              </a:r>
              <a:r>
                <a:rPr lang="el-GR" altLang="zh-CN" sz="2400" i="1" dirty="0">
                  <a:solidFill>
                    <a:srgbClr val="006600"/>
                  </a:solidFill>
                  <a:latin typeface="Arial" panose="020B0604020202020204" pitchFamily="34" charset="0"/>
                  <a:ea typeface="宋体" panose="02010600030101010101" pitchFamily="2" charset="-122"/>
                </a:rPr>
                <a:t>ε</a:t>
              </a:r>
              <a:r>
                <a:rPr lang="zh-CN" altLang="en-US" sz="2400" i="1" dirty="0">
                  <a:solidFill>
                    <a:srgbClr val="006600"/>
                  </a:solidFill>
                  <a:latin typeface="Arial" panose="020B0604020202020204" pitchFamily="34" charset="0"/>
                  <a:ea typeface="宋体" panose="02010600030101010101" pitchFamily="2" charset="-122"/>
                </a:rPr>
                <a:t>，自动匹配，不会失败</a:t>
              </a:r>
            </a:p>
            <a:p>
              <a:pPr eaLnBrk="0" hangingPunct="0">
                <a:spcBef>
                  <a:spcPct val="0"/>
                </a:spcBef>
                <a:buFont typeface="Wingdings" panose="05000000000000000000" pitchFamily="2" charset="2"/>
                <a:buNone/>
              </a:pPr>
              <a:endParaRPr lang="zh-CN" altLang="en-US" sz="2400" i="1" dirty="0">
                <a:solidFill>
                  <a:srgbClr val="006600"/>
                </a:solidFill>
                <a:latin typeface="Arial" panose="020B0604020202020204" pitchFamily="34" charset="0"/>
                <a:ea typeface="宋体" panose="02010600030101010101" pitchFamily="2" charset="-122"/>
              </a:endParaRPr>
            </a:p>
            <a:p>
              <a:pPr eaLnBrk="0" hangingPunct="0">
                <a:spcBef>
                  <a:spcPct val="0"/>
                </a:spcBef>
                <a:buFont typeface="Wingdings" panose="05000000000000000000" pitchFamily="2" charset="2"/>
                <a:buChar char="Ø"/>
              </a:pPr>
              <a:r>
                <a:rPr lang="zh-CN" altLang="en-US" sz="2400" i="1" dirty="0">
                  <a:solidFill>
                    <a:srgbClr val="006600"/>
                  </a:solidFill>
                  <a:latin typeface="Arial" panose="020B0604020202020204" pitchFamily="34" charset="0"/>
                  <a:ea typeface="宋体" panose="02010600030101010101" pitchFamily="2" charset="-122"/>
                </a:rPr>
                <a:t>无成功</a:t>
              </a:r>
              <a:r>
                <a:rPr lang="en-US" altLang="zh-CN" sz="2400" i="1" dirty="0">
                  <a:solidFill>
                    <a:srgbClr val="006600"/>
                  </a:solidFill>
                  <a:latin typeface="Arial" panose="020B0604020202020204" pitchFamily="34" charset="0"/>
                  <a:ea typeface="宋体" panose="02010600030101010101" pitchFamily="2" charset="-122"/>
                </a:rPr>
                <a:t>/</a:t>
              </a:r>
              <a:r>
                <a:rPr lang="zh-CN" altLang="en-US" sz="2400" i="1" dirty="0">
                  <a:solidFill>
                    <a:srgbClr val="006600"/>
                  </a:solidFill>
                  <a:latin typeface="Arial" panose="020B0604020202020204" pitchFamily="34" charset="0"/>
                  <a:ea typeface="宋体" panose="02010600030101010101" pitchFamily="2" charset="-122"/>
                </a:rPr>
                <a:t>失败消息返回</a:t>
              </a:r>
            </a:p>
            <a:p>
              <a:pPr eaLnBrk="0" hangingPunct="0">
                <a:spcBef>
                  <a:spcPct val="0"/>
                </a:spcBef>
                <a:buFont typeface="Wingdings" panose="05000000000000000000" pitchFamily="2" charset="2"/>
                <a:buChar char="Ø"/>
              </a:pPr>
              <a:endParaRPr lang="zh-CN" altLang="en-US" sz="2400" i="1" dirty="0">
                <a:solidFill>
                  <a:srgbClr val="006600"/>
                </a:solidFill>
                <a:latin typeface="Arial" panose="020B0604020202020204" pitchFamily="34" charset="0"/>
                <a:ea typeface="宋体" panose="02010600030101010101" pitchFamily="2" charset="-122"/>
              </a:endParaRPr>
            </a:p>
            <a:p>
              <a:pPr eaLnBrk="0" hangingPunct="0">
                <a:spcBef>
                  <a:spcPct val="0"/>
                </a:spcBef>
                <a:buFont typeface="Wingdings" panose="05000000000000000000" pitchFamily="2" charset="2"/>
                <a:buChar char="Ø"/>
              </a:pPr>
              <a:r>
                <a:rPr lang="zh-CN" altLang="en-US" sz="2400" i="1" dirty="0">
                  <a:solidFill>
                    <a:srgbClr val="006600"/>
                  </a:solidFill>
                  <a:latin typeface="Arial" panose="020B0604020202020204" pitchFamily="34" charset="0"/>
                  <a:ea typeface="宋体" panose="02010600030101010101" pitchFamily="2" charset="-122"/>
                </a:rPr>
                <a:t>出错位置不确切</a:t>
              </a:r>
              <a:endParaRPr lang="el-GR" altLang="zh-CN" sz="2400" i="1" dirty="0">
                <a:solidFill>
                  <a:srgbClr val="006600"/>
                </a:solidFill>
                <a:latin typeface="Arial" panose="020B0604020202020204" pitchFamily="34" charset="0"/>
                <a:ea typeface="宋体" panose="02010600030101010101" pitchFamily="2" charset="-122"/>
              </a:endParaRPr>
            </a:p>
          </p:txBody>
        </p:sp>
      </p:grpSp>
    </p:spTree>
    <p:extLst>
      <p:ext uri="{BB962C8B-B14F-4D97-AF65-F5344CB8AC3E}">
        <p14:creationId xmlns:p14="http://schemas.microsoft.com/office/powerpoint/2010/main" val="20349118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104452">
                                            <p:txEl>
                                              <p:pRg st="0" end="0"/>
                                            </p:txEl>
                                          </p:spTgt>
                                        </p:tgtEl>
                                        <p:attrNameLst>
                                          <p:attrName>style.visibility</p:attrName>
                                        </p:attrNameLst>
                                      </p:cBhvr>
                                      <p:to>
                                        <p:strVal val="visible"/>
                                      </p:to>
                                    </p:set>
                                    <p:anim calcmode="discrete" valueType="clr">
                                      <p:cBhvr override="childStyle">
                                        <p:cTn id="7" dur="80"/>
                                        <p:tgtEl>
                                          <p:spTgt spid="104452">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04452">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104452">
                                            <p:txEl>
                                              <p:pRg st="0" end="0"/>
                                            </p:txEl>
                                          </p:spTgt>
                                        </p:tgtEl>
                                        <p:attrNameLst>
                                          <p:attrName>fill.type</p:attrName>
                                        </p:attrNameLst>
                                      </p:cBhvr>
                                      <p:to>
                                        <p:strVal val="solid"/>
                                      </p:to>
                                    </p:set>
                                  </p:childTnLst>
                                </p:cTn>
                              </p:par>
                            </p:childTnLst>
                          </p:cTn>
                        </p:par>
                        <p:par>
                          <p:cTn id="10" fill="hold" nodeType="afterGroup">
                            <p:stCondLst>
                              <p:cond delay="240"/>
                            </p:stCondLst>
                            <p:childTnLst>
                              <p:par>
                                <p:cTn id="11" presetID="3" presetClass="emph" presetSubtype="2" autoRev="1" fill="remove" nodeType="afterEffect">
                                  <p:stCondLst>
                                    <p:cond delay="0"/>
                                  </p:stCondLst>
                                  <p:iterate type="lt">
                                    <p:tmPct val="0"/>
                                  </p:iterate>
                                  <p:childTnLst>
                                    <p:animClr clrSpc="rgb" dir="cw">
                                      <p:cBhvr override="childStyle">
                                        <p:cTn id="12" dur="2000" fill="hold"/>
                                        <p:tgtEl>
                                          <p:spTgt spid="104452">
                                            <p:txEl>
                                              <p:pRg st="0" end="0"/>
                                            </p:txEl>
                                          </p:spTgt>
                                        </p:tgtEl>
                                        <p:attrNameLst>
                                          <p:attrName>style.color</p:attrName>
                                        </p:attrNameLst>
                                      </p:cBhvr>
                                      <p:to>
                                        <a:schemeClr val="accent2"/>
                                      </p:to>
                                    </p:animClr>
                                  </p:childTnLst>
                                </p:cTn>
                              </p:par>
                            </p:childTnLst>
                          </p:cTn>
                        </p:par>
                        <p:par>
                          <p:cTn id="13" fill="hold" nodeType="afterGroup">
                            <p:stCondLst>
                              <p:cond delay="4240"/>
                            </p:stCondLst>
                            <p:childTnLst>
                              <p:par>
                                <p:cTn id="14" presetID="3" presetClass="entr" presetSubtype="5" fill="hold" nodeType="afterEffect">
                                  <p:stCondLst>
                                    <p:cond delay="0"/>
                                  </p:stCondLst>
                                  <p:childTnLst>
                                    <p:set>
                                      <p:cBhvr>
                                        <p:cTn id="15" dur="1" fill="hold">
                                          <p:stCondLst>
                                            <p:cond delay="0"/>
                                          </p:stCondLst>
                                        </p:cTn>
                                        <p:tgtEl>
                                          <p:spTgt spid="104457"/>
                                        </p:tgtEl>
                                        <p:attrNameLst>
                                          <p:attrName>style.visibility</p:attrName>
                                        </p:attrNameLst>
                                      </p:cBhvr>
                                      <p:to>
                                        <p:strVal val="visible"/>
                                      </p:to>
                                    </p:set>
                                    <p:animEffect transition="in" filter="blinds(vertical)">
                                      <p:cBhvr>
                                        <p:cTn id="16" dur="500"/>
                                        <p:tgtEl>
                                          <p:spTgt spid="1044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2" grpId="0" build="allAtOnce"/>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a:extLst>
              <a:ext uri="{FF2B5EF4-FFF2-40B4-BE49-F238E27FC236}">
                <a16:creationId xmlns:a16="http://schemas.microsoft.com/office/drawing/2014/main" id="{C777E96E-8366-455C-856B-54D7DDA953A8}"/>
              </a:ext>
            </a:extLst>
          </p:cNvPr>
          <p:cNvSpPr txBox="1">
            <a:spLocks noChangeArrowheads="1"/>
          </p:cNvSpPr>
          <p:nvPr/>
        </p:nvSpPr>
        <p:spPr bwMode="auto">
          <a:xfrm>
            <a:off x="476250" y="1524000"/>
            <a:ext cx="8077200" cy="286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zh-CN" altLang="en-US" sz="2800" dirty="0">
                <a:latin typeface="Times New Roman" panose="02020603050405020304" pitchFamily="18" charset="0"/>
              </a:rPr>
              <a:t>      1  向前看符号决定了选择哪个产生式右部的文法符号串与输入符号串匹配，</a:t>
            </a:r>
            <a:r>
              <a:rPr lang="zh-CN" altLang="en-US" sz="2800" b="1" dirty="0">
                <a:solidFill>
                  <a:srgbClr val="660066"/>
                </a:solidFill>
                <a:latin typeface="Times New Roman" panose="02020603050405020304" pitchFamily="18" charset="0"/>
              </a:rPr>
              <a:t>在程序中由向前看符号可以确定一段程序完成与某一产生式右部的匹配。</a:t>
            </a:r>
          </a:p>
          <a:p>
            <a:pPr eaLnBrk="1" hangingPunct="1">
              <a:spcBef>
                <a:spcPct val="50000"/>
              </a:spcBef>
              <a:buFontTx/>
              <a:buNone/>
            </a:pPr>
            <a:r>
              <a:rPr lang="zh-CN" altLang="en-US" sz="2800" dirty="0">
                <a:latin typeface="Times New Roman" panose="02020603050405020304" pitchFamily="18" charset="0"/>
              </a:rPr>
              <a:t>      2  每一个非终结符号对应一个函数，函数的功能是根据向前看符号扩展分析树，同时用该非终结符号的儿子结点匹配输入符号串。</a:t>
            </a:r>
          </a:p>
        </p:txBody>
      </p:sp>
      <p:sp>
        <p:nvSpPr>
          <p:cNvPr id="18435" name="Rectangle 3">
            <a:extLst>
              <a:ext uri="{FF2B5EF4-FFF2-40B4-BE49-F238E27FC236}">
                <a16:creationId xmlns:a16="http://schemas.microsoft.com/office/drawing/2014/main" id="{48C73CA1-A500-4552-9B64-9D667F52DE8C}"/>
              </a:ext>
            </a:extLst>
          </p:cNvPr>
          <p:cNvSpPr>
            <a:spLocks noChangeArrowheads="1"/>
          </p:cNvSpPr>
          <p:nvPr/>
        </p:nvSpPr>
        <p:spPr bwMode="auto">
          <a:xfrm>
            <a:off x="762000" y="730250"/>
            <a:ext cx="4800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zh-CN" altLang="en-US" sz="3600" b="1">
                <a:solidFill>
                  <a:srgbClr val="0000FF"/>
                </a:solidFill>
                <a:latin typeface="Times New Roman" panose="02020603050405020304" pitchFamily="18" charset="0"/>
              </a:rPr>
              <a:t>递归预测分析器的构造</a:t>
            </a:r>
          </a:p>
        </p:txBody>
      </p:sp>
    </p:spTree>
    <p:extLst>
      <p:ext uri="{BB962C8B-B14F-4D97-AF65-F5344CB8AC3E}">
        <p14:creationId xmlns:p14="http://schemas.microsoft.com/office/powerpoint/2010/main" val="4685272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2" name="Text Box 6">
            <a:extLst>
              <a:ext uri="{FF2B5EF4-FFF2-40B4-BE49-F238E27FC236}">
                <a16:creationId xmlns:a16="http://schemas.microsoft.com/office/drawing/2014/main" id="{50C2D3CB-1214-49A1-AB59-70341FE99874}"/>
              </a:ext>
            </a:extLst>
          </p:cNvPr>
          <p:cNvSpPr txBox="1">
            <a:spLocks noChangeArrowheads="1"/>
          </p:cNvSpPr>
          <p:nvPr/>
        </p:nvSpPr>
        <p:spPr bwMode="auto">
          <a:xfrm>
            <a:off x="538163" y="765175"/>
            <a:ext cx="8137525" cy="1138773"/>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400" dirty="0">
                <a:solidFill>
                  <a:srgbClr val="006600"/>
                </a:solidFill>
              </a:rPr>
              <a:t>非递归预测分析</a:t>
            </a:r>
            <a:endParaRPr lang="en-US" altLang="zh-CN" sz="3400" dirty="0">
              <a:solidFill>
                <a:srgbClr val="006600"/>
              </a:solidFill>
            </a:endParaRPr>
          </a:p>
          <a:p>
            <a:endParaRPr lang="zh-CN" altLang="en-US" sz="3400" dirty="0">
              <a:solidFill>
                <a:srgbClr val="006600"/>
              </a:solidFill>
            </a:endParaRPr>
          </a:p>
        </p:txBody>
      </p:sp>
      <p:grpSp>
        <p:nvGrpSpPr>
          <p:cNvPr id="91170" name="Group 34">
            <a:extLst>
              <a:ext uri="{FF2B5EF4-FFF2-40B4-BE49-F238E27FC236}">
                <a16:creationId xmlns:a16="http://schemas.microsoft.com/office/drawing/2014/main" id="{2C7B2841-16D1-4CD3-8C32-BD966A1F7B76}"/>
              </a:ext>
            </a:extLst>
          </p:cNvPr>
          <p:cNvGrpSpPr>
            <a:grpSpLocks/>
          </p:cNvGrpSpPr>
          <p:nvPr/>
        </p:nvGrpSpPr>
        <p:grpSpPr bwMode="auto">
          <a:xfrm>
            <a:off x="539750" y="1557338"/>
            <a:ext cx="8353425" cy="1800225"/>
            <a:chOff x="340" y="981"/>
            <a:chExt cx="5216" cy="1134"/>
          </a:xfrm>
        </p:grpSpPr>
        <p:pic>
          <p:nvPicPr>
            <p:cNvPr id="91163" name="Picture 27">
              <a:extLst>
                <a:ext uri="{FF2B5EF4-FFF2-40B4-BE49-F238E27FC236}">
                  <a16:creationId xmlns:a16="http://schemas.microsoft.com/office/drawing/2014/main" id="{CDDE2A85-8301-46EB-858C-76FCEBAFCC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 y="981"/>
              <a:ext cx="5035" cy="1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61" name="Text Box 25">
              <a:extLst>
                <a:ext uri="{FF2B5EF4-FFF2-40B4-BE49-F238E27FC236}">
                  <a16:creationId xmlns:a16="http://schemas.microsoft.com/office/drawing/2014/main" id="{20A4EA1F-8377-4B9F-A04E-464853C24781}"/>
                </a:ext>
              </a:extLst>
            </p:cNvPr>
            <p:cNvSpPr txBox="1">
              <a:spLocks noChangeArrowheads="1"/>
            </p:cNvSpPr>
            <p:nvPr/>
          </p:nvSpPr>
          <p:spPr bwMode="auto">
            <a:xfrm>
              <a:off x="340" y="1071"/>
              <a:ext cx="5126" cy="941"/>
            </a:xfrm>
            <a:prstGeom prst="rect">
              <a:avLst/>
            </a:prstGeom>
            <a:noFill/>
            <a:ln>
              <a:noFill/>
            </a:ln>
            <a:effectLst/>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sy="50000" rotWithShape="0">
                      <a:srgbClr val="808080">
                        <a:alpha val="50000"/>
                      </a:srgbClr>
                    </a:outerShdw>
                  </a:effectLst>
                </a14:hiddenEffects>
              </a:ext>
            </a:extLst>
          </p:spPr>
          <p:txBody>
            <a:bodyPr>
              <a:spAutoFit/>
              <a:flatTx/>
            </a:bodyPr>
            <a:lstStyle/>
            <a:p>
              <a:pPr lvl="1">
                <a:buFont typeface="Wingdings" panose="05000000000000000000" pitchFamily="2" charset="2"/>
                <a:buChar char="Ø"/>
              </a:pPr>
              <a:r>
                <a:rPr lang="zh-CN" altLang="en-US" sz="3200" dirty="0">
                  <a:solidFill>
                    <a:srgbClr val="FF0000"/>
                  </a:solidFill>
                </a:rPr>
                <a:t>问题</a:t>
              </a:r>
              <a:r>
                <a:rPr lang="zh-CN" altLang="en-US" sz="3200" dirty="0">
                  <a:solidFill>
                    <a:srgbClr val="006600"/>
                  </a:solidFill>
                </a:rPr>
                <a:t>：</a:t>
              </a:r>
              <a:r>
                <a:rPr lang="zh-CN" altLang="en-US" sz="3000" dirty="0">
                  <a:solidFill>
                    <a:schemeClr val="accent5">
                      <a:lumMod val="50000"/>
                    </a:schemeClr>
                  </a:solidFill>
                </a:rPr>
                <a:t>用递归子程序描写递归下降分析		器，要求实现该编译系统的语言允		许递归。</a:t>
              </a:r>
            </a:p>
          </p:txBody>
        </p:sp>
      </p:grpSp>
      <p:grpSp>
        <p:nvGrpSpPr>
          <p:cNvPr id="91172" name="Group 36">
            <a:extLst>
              <a:ext uri="{FF2B5EF4-FFF2-40B4-BE49-F238E27FC236}">
                <a16:creationId xmlns:a16="http://schemas.microsoft.com/office/drawing/2014/main" id="{26E032AA-0489-43BA-9295-4753F5717355}"/>
              </a:ext>
            </a:extLst>
          </p:cNvPr>
          <p:cNvGrpSpPr>
            <a:grpSpLocks/>
          </p:cNvGrpSpPr>
          <p:nvPr/>
        </p:nvGrpSpPr>
        <p:grpSpPr bwMode="auto">
          <a:xfrm>
            <a:off x="539750" y="4005263"/>
            <a:ext cx="8604250" cy="1871662"/>
            <a:chOff x="340" y="2523"/>
            <a:chExt cx="5352" cy="1179"/>
          </a:xfrm>
        </p:grpSpPr>
        <p:pic>
          <p:nvPicPr>
            <p:cNvPr id="91166" name="Picture 30">
              <a:extLst>
                <a:ext uri="{FF2B5EF4-FFF2-40B4-BE49-F238E27FC236}">
                  <a16:creationId xmlns:a16="http://schemas.microsoft.com/office/drawing/2014/main" id="{4E4C8C40-CA45-4AC9-97B7-16A3835B60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 y="2523"/>
              <a:ext cx="5035" cy="1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69" name="Text Box 33">
              <a:extLst>
                <a:ext uri="{FF2B5EF4-FFF2-40B4-BE49-F238E27FC236}">
                  <a16:creationId xmlns:a16="http://schemas.microsoft.com/office/drawing/2014/main" id="{E6096072-E9C3-45F0-B659-A587C476F7EF}"/>
                </a:ext>
              </a:extLst>
            </p:cNvPr>
            <p:cNvSpPr txBox="1">
              <a:spLocks noChangeArrowheads="1"/>
            </p:cNvSpPr>
            <p:nvPr/>
          </p:nvSpPr>
          <p:spPr bwMode="auto">
            <a:xfrm>
              <a:off x="340" y="2633"/>
              <a:ext cx="5352" cy="941"/>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buFont typeface="Wingdings" panose="05000000000000000000" pitchFamily="2" charset="2"/>
                <a:buChar char="Ø"/>
              </a:pPr>
              <a:r>
                <a:rPr lang="zh-CN" altLang="en-US" sz="3200" dirty="0">
                  <a:solidFill>
                    <a:srgbClr val="FF0000"/>
                  </a:solidFill>
                </a:rPr>
                <a:t>改进</a:t>
              </a:r>
              <a:r>
                <a:rPr lang="zh-CN" altLang="en-US" sz="3200" dirty="0">
                  <a:solidFill>
                    <a:srgbClr val="006600"/>
                  </a:solidFill>
                </a:rPr>
                <a:t>：</a:t>
              </a:r>
              <a:r>
                <a:rPr lang="zh-CN" altLang="en-US" sz="3000" dirty="0">
                  <a:solidFill>
                    <a:schemeClr val="accent5">
                      <a:lumMod val="50000"/>
                    </a:schemeClr>
                  </a:solidFill>
                </a:rPr>
                <a:t>使用一张分析表和一个栈同样可实现递归下降分析，用这种方法实现的语法分析程序叫</a:t>
              </a:r>
              <a:r>
                <a:rPr lang="zh-CN" altLang="en-US" sz="3000" dirty="0">
                  <a:solidFill>
                    <a:srgbClr val="CC0000"/>
                  </a:solidFill>
                </a:rPr>
                <a:t>预测分析程序</a:t>
              </a:r>
              <a:r>
                <a:rPr lang="zh-CN" altLang="en-US" sz="3000" dirty="0"/>
                <a:t>。</a:t>
              </a:r>
            </a:p>
          </p:txBody>
        </p:sp>
      </p:grpSp>
    </p:spTree>
    <p:extLst>
      <p:ext uri="{BB962C8B-B14F-4D97-AF65-F5344CB8AC3E}">
        <p14:creationId xmlns:p14="http://schemas.microsoft.com/office/powerpoint/2010/main" val="12637081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91142"/>
                                        </p:tgtEl>
                                        <p:attrNameLst>
                                          <p:attrName>style.visibility</p:attrName>
                                        </p:attrNameLst>
                                      </p:cBhvr>
                                      <p:to>
                                        <p:strVal val="visible"/>
                                      </p:to>
                                    </p:set>
                                    <p:anim by="(-#ppt_w*2)" calcmode="lin" valueType="num">
                                      <p:cBhvr rctx="PPT">
                                        <p:cTn id="7" dur="500" autoRev="1" fill="hold">
                                          <p:stCondLst>
                                            <p:cond delay="0"/>
                                          </p:stCondLst>
                                        </p:cTn>
                                        <p:tgtEl>
                                          <p:spTgt spid="91142"/>
                                        </p:tgtEl>
                                        <p:attrNameLst>
                                          <p:attrName>ppt_w</p:attrName>
                                        </p:attrNameLst>
                                      </p:cBhvr>
                                    </p:anim>
                                    <p:anim by="(#ppt_w*0.50)" calcmode="lin" valueType="num">
                                      <p:cBhvr>
                                        <p:cTn id="8" dur="500" decel="50000" autoRev="1" fill="hold">
                                          <p:stCondLst>
                                            <p:cond delay="0"/>
                                          </p:stCondLst>
                                        </p:cTn>
                                        <p:tgtEl>
                                          <p:spTgt spid="91142"/>
                                        </p:tgtEl>
                                        <p:attrNameLst>
                                          <p:attrName>ppt_x</p:attrName>
                                        </p:attrNameLst>
                                      </p:cBhvr>
                                    </p:anim>
                                    <p:anim from="(-#ppt_h/2)" to="(#ppt_y)" calcmode="lin" valueType="num">
                                      <p:cBhvr>
                                        <p:cTn id="9" dur="1000" fill="hold">
                                          <p:stCondLst>
                                            <p:cond delay="0"/>
                                          </p:stCondLst>
                                        </p:cTn>
                                        <p:tgtEl>
                                          <p:spTgt spid="91142"/>
                                        </p:tgtEl>
                                        <p:attrNameLst>
                                          <p:attrName>ppt_y</p:attrName>
                                        </p:attrNameLst>
                                      </p:cBhvr>
                                    </p:anim>
                                    <p:animRot by="21600000">
                                      <p:cBhvr>
                                        <p:cTn id="10" dur="1000" fill="hold">
                                          <p:stCondLst>
                                            <p:cond delay="0"/>
                                          </p:stCondLst>
                                        </p:cTn>
                                        <p:tgtEl>
                                          <p:spTgt spid="91142"/>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nodeType="clickEffect">
                                  <p:stCondLst>
                                    <p:cond delay="0"/>
                                  </p:stCondLst>
                                  <p:childTnLst>
                                    <p:set>
                                      <p:cBhvr>
                                        <p:cTn id="14" dur="1" fill="hold">
                                          <p:stCondLst>
                                            <p:cond delay="0"/>
                                          </p:stCondLst>
                                        </p:cTn>
                                        <p:tgtEl>
                                          <p:spTgt spid="91170"/>
                                        </p:tgtEl>
                                        <p:attrNameLst>
                                          <p:attrName>style.visibility</p:attrName>
                                        </p:attrNameLst>
                                      </p:cBhvr>
                                      <p:to>
                                        <p:strVal val="visible"/>
                                      </p:to>
                                    </p:set>
                                    <p:animEffect transition="in" filter="slide(fromBottom)">
                                      <p:cBhvr>
                                        <p:cTn id="15" dur="500"/>
                                        <p:tgtEl>
                                          <p:spTgt spid="9117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nodeType="clickEffect">
                                  <p:stCondLst>
                                    <p:cond delay="0"/>
                                  </p:stCondLst>
                                  <p:childTnLst>
                                    <p:set>
                                      <p:cBhvr>
                                        <p:cTn id="19" dur="1" fill="hold">
                                          <p:stCondLst>
                                            <p:cond delay="0"/>
                                          </p:stCondLst>
                                        </p:cTn>
                                        <p:tgtEl>
                                          <p:spTgt spid="91172"/>
                                        </p:tgtEl>
                                        <p:attrNameLst>
                                          <p:attrName>style.visibility</p:attrName>
                                        </p:attrNameLst>
                                      </p:cBhvr>
                                      <p:to>
                                        <p:strVal val="visible"/>
                                      </p:to>
                                    </p:set>
                                    <p:animEffect transition="in" filter="slide(fromBottom)">
                                      <p:cBhvr>
                                        <p:cTn id="20" dur="500"/>
                                        <p:tgtEl>
                                          <p:spTgt spid="91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a:extLst>
              <a:ext uri="{FF2B5EF4-FFF2-40B4-BE49-F238E27FC236}">
                <a16:creationId xmlns:a16="http://schemas.microsoft.com/office/drawing/2014/main" id="{023B1B92-0EA9-434F-804D-57DBB2D2FC0A}"/>
              </a:ext>
            </a:extLst>
          </p:cNvPr>
          <p:cNvSpPr>
            <a:spLocks noChangeArrowheads="1"/>
          </p:cNvSpPr>
          <p:nvPr/>
        </p:nvSpPr>
        <p:spPr bwMode="auto">
          <a:xfrm>
            <a:off x="381000" y="533400"/>
            <a:ext cx="8458200" cy="5867400"/>
          </a:xfrm>
          <a:prstGeom prst="rect">
            <a:avLst/>
          </a:prstGeom>
          <a:solidFill>
            <a:srgbClr val="FFFFD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zh-CN" altLang="en-US" sz="2800">
              <a:latin typeface="Times New Roman" panose="02020603050405020304" pitchFamily="18" charset="0"/>
            </a:endParaRPr>
          </a:p>
        </p:txBody>
      </p:sp>
      <p:sp>
        <p:nvSpPr>
          <p:cNvPr id="19459" name="Text Box 5">
            <a:extLst>
              <a:ext uri="{FF2B5EF4-FFF2-40B4-BE49-F238E27FC236}">
                <a16:creationId xmlns:a16="http://schemas.microsoft.com/office/drawing/2014/main" id="{70049BAE-0EC0-49B2-ADE0-F846422CB0F5}"/>
              </a:ext>
            </a:extLst>
          </p:cNvPr>
          <p:cNvSpPr txBox="1">
            <a:spLocks noChangeArrowheads="1"/>
          </p:cNvSpPr>
          <p:nvPr/>
        </p:nvSpPr>
        <p:spPr bwMode="auto">
          <a:xfrm>
            <a:off x="533400" y="639763"/>
            <a:ext cx="5562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zh-CN" altLang="en-US">
                <a:solidFill>
                  <a:srgbClr val="0000FF"/>
                </a:solidFill>
                <a:latin typeface="Times New Roman" panose="02020603050405020304" pitchFamily="18" charset="0"/>
                <a:ea typeface="楷体_GB2312" pitchFamily="49" charset="-122"/>
              </a:rPr>
              <a:t>4.3.2  </a:t>
            </a:r>
            <a:r>
              <a:rPr kumimoji="1" lang="zh-CN" altLang="en-US" b="1">
                <a:solidFill>
                  <a:srgbClr val="0000FF"/>
                </a:solidFill>
                <a:latin typeface="Times New Roman" panose="02020603050405020304" pitchFamily="18" charset="0"/>
                <a:ea typeface="楷体_GB2312" pitchFamily="49" charset="-122"/>
              </a:rPr>
              <a:t>非递归的预测分析法</a:t>
            </a:r>
          </a:p>
        </p:txBody>
      </p:sp>
      <p:sp>
        <p:nvSpPr>
          <p:cNvPr id="19460" name="Text Box 6">
            <a:extLst>
              <a:ext uri="{FF2B5EF4-FFF2-40B4-BE49-F238E27FC236}">
                <a16:creationId xmlns:a16="http://schemas.microsoft.com/office/drawing/2014/main" id="{96DCB771-0556-41E8-BBF2-643756802B9A}"/>
              </a:ext>
            </a:extLst>
          </p:cNvPr>
          <p:cNvSpPr txBox="1">
            <a:spLocks noChangeArrowheads="1"/>
          </p:cNvSpPr>
          <p:nvPr/>
        </p:nvSpPr>
        <p:spPr bwMode="auto">
          <a:xfrm>
            <a:off x="849313" y="1752600"/>
            <a:ext cx="7532687" cy="329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30000"/>
              </a:spcBef>
              <a:buFontTx/>
              <a:buNone/>
            </a:pPr>
            <a:r>
              <a:rPr kumimoji="1" lang="zh-CN" altLang="en-US" sz="2800" dirty="0">
                <a:latin typeface="Times New Roman" panose="02020603050405020304" pitchFamily="18" charset="0"/>
              </a:rPr>
              <a:t>   一.  非递归预测分析器的模型</a:t>
            </a:r>
          </a:p>
          <a:p>
            <a:pPr eaLnBrk="1" hangingPunct="1">
              <a:spcBef>
                <a:spcPct val="30000"/>
              </a:spcBef>
              <a:buFontTx/>
              <a:buNone/>
            </a:pPr>
            <a:r>
              <a:rPr kumimoji="1" lang="zh-CN" altLang="en-US" sz="2800" dirty="0">
                <a:latin typeface="Times New Roman" panose="02020603050405020304" pitchFamily="18" charset="0"/>
              </a:rPr>
              <a:t>   二</a:t>
            </a:r>
            <a:r>
              <a:rPr kumimoji="1" lang="en-US" altLang="zh-CN" sz="2800" dirty="0">
                <a:latin typeface="Times New Roman" panose="02020603050405020304" pitchFamily="18" charset="0"/>
              </a:rPr>
              <a:t>.  </a:t>
            </a:r>
            <a:r>
              <a:rPr kumimoji="1" lang="zh-CN" altLang="en-US" sz="2800" dirty="0">
                <a:latin typeface="Times New Roman" panose="02020603050405020304" pitchFamily="18" charset="0"/>
              </a:rPr>
              <a:t>非递归预测分析器的分析演示</a:t>
            </a:r>
          </a:p>
          <a:p>
            <a:pPr eaLnBrk="1" hangingPunct="1">
              <a:spcBef>
                <a:spcPct val="30000"/>
              </a:spcBef>
              <a:buFontTx/>
              <a:buNone/>
            </a:pPr>
            <a:r>
              <a:rPr kumimoji="1" lang="zh-CN" altLang="en-US" sz="2800" dirty="0">
                <a:latin typeface="Times New Roman" panose="02020603050405020304" pitchFamily="18" charset="0"/>
              </a:rPr>
              <a:t>   三.</a:t>
            </a:r>
            <a:r>
              <a:rPr kumimoji="1" lang="zh-CN" altLang="zh-CN" sz="2800" dirty="0">
                <a:latin typeface="Times New Roman" panose="02020603050405020304" pitchFamily="18" charset="0"/>
              </a:rPr>
              <a:t> </a:t>
            </a:r>
            <a:r>
              <a:rPr kumimoji="1" lang="zh-CN" altLang="en-US" sz="2800" dirty="0">
                <a:latin typeface="Times New Roman" panose="02020603050405020304" pitchFamily="18" charset="0"/>
              </a:rPr>
              <a:t> 计算 </a:t>
            </a:r>
            <a:r>
              <a:rPr kumimoji="1" lang="en-US" altLang="zh-CN" sz="2800" dirty="0">
                <a:latin typeface="Times New Roman" panose="02020603050405020304" pitchFamily="18" charset="0"/>
              </a:rPr>
              <a:t>FIRST</a:t>
            </a:r>
            <a:r>
              <a:rPr kumimoji="1" lang="zh-CN" altLang="en-US" sz="2800" dirty="0">
                <a:latin typeface="Times New Roman" panose="02020603050405020304" pitchFamily="18" charset="0"/>
              </a:rPr>
              <a:t>和 </a:t>
            </a:r>
            <a:r>
              <a:rPr kumimoji="1" lang="en-US" altLang="zh-CN" sz="2800" dirty="0">
                <a:latin typeface="Times New Roman" panose="02020603050405020304" pitchFamily="18" charset="0"/>
              </a:rPr>
              <a:t>FOLLOW</a:t>
            </a:r>
            <a:r>
              <a:rPr kumimoji="1" lang="zh-CN" altLang="en-US" sz="2800" dirty="0">
                <a:latin typeface="Times New Roman" panose="02020603050405020304" pitchFamily="18" charset="0"/>
              </a:rPr>
              <a:t>集合</a:t>
            </a:r>
          </a:p>
          <a:p>
            <a:pPr eaLnBrk="1" hangingPunct="1">
              <a:spcBef>
                <a:spcPct val="30000"/>
              </a:spcBef>
              <a:buFontTx/>
              <a:buNone/>
            </a:pPr>
            <a:r>
              <a:rPr kumimoji="1" lang="zh-CN" altLang="en-US" sz="2800" dirty="0">
                <a:latin typeface="Times New Roman" panose="02020603050405020304" pitchFamily="18" charset="0"/>
              </a:rPr>
              <a:t>   四.  非递归预测分析表的构造</a:t>
            </a:r>
          </a:p>
          <a:p>
            <a:pPr eaLnBrk="1" hangingPunct="1">
              <a:spcBef>
                <a:spcPct val="30000"/>
              </a:spcBef>
              <a:buFontTx/>
              <a:buNone/>
            </a:pPr>
            <a:r>
              <a:rPr kumimoji="1" lang="zh-CN" altLang="en-US" sz="2800" dirty="0">
                <a:latin typeface="Times New Roman" panose="02020603050405020304" pitchFamily="18" charset="0"/>
              </a:rPr>
              <a:t>   五.   </a:t>
            </a:r>
            <a:r>
              <a:rPr kumimoji="1" lang="en-US" altLang="zh-CN" sz="2800" dirty="0">
                <a:latin typeface="Times New Roman" panose="02020603050405020304" pitchFamily="18" charset="0"/>
              </a:rPr>
              <a:t>LL(1)</a:t>
            </a:r>
            <a:r>
              <a:rPr kumimoji="1" lang="zh-CN" altLang="en-US" sz="2800" dirty="0">
                <a:latin typeface="Times New Roman" panose="02020603050405020304" pitchFamily="18" charset="0"/>
              </a:rPr>
              <a:t>文法</a:t>
            </a:r>
          </a:p>
          <a:p>
            <a:pPr eaLnBrk="1" hangingPunct="1">
              <a:spcBef>
                <a:spcPct val="30000"/>
              </a:spcBef>
              <a:buFontTx/>
              <a:buNone/>
            </a:pPr>
            <a:r>
              <a:rPr kumimoji="1" lang="zh-CN" altLang="en-US" sz="2800" dirty="0">
                <a:latin typeface="Times New Roman" panose="02020603050405020304" pitchFamily="18" charset="0"/>
              </a:rPr>
              <a:t>   六.   在预测分析法中的错误处理</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a:extLst>
              <a:ext uri="{FF2B5EF4-FFF2-40B4-BE49-F238E27FC236}">
                <a16:creationId xmlns:a16="http://schemas.microsoft.com/office/drawing/2014/main" id="{95FBE175-1608-4132-BC9F-A62551E01B2E}"/>
              </a:ext>
            </a:extLst>
          </p:cNvPr>
          <p:cNvSpPr>
            <a:spLocks noChangeArrowheads="1"/>
          </p:cNvSpPr>
          <p:nvPr/>
        </p:nvSpPr>
        <p:spPr bwMode="auto">
          <a:xfrm>
            <a:off x="0" y="0"/>
            <a:ext cx="9144000" cy="6858000"/>
          </a:xfrm>
          <a:prstGeom prst="rect">
            <a:avLst/>
          </a:prstGeom>
          <a:solidFill>
            <a:srgbClr val="FFFFD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zh-CN" altLang="en-US" sz="2800">
              <a:latin typeface="Times New Roman" panose="02020603050405020304" pitchFamily="18" charset="0"/>
            </a:endParaRPr>
          </a:p>
        </p:txBody>
      </p:sp>
      <p:sp>
        <p:nvSpPr>
          <p:cNvPr id="20483" name="Text Box 5">
            <a:extLst>
              <a:ext uri="{FF2B5EF4-FFF2-40B4-BE49-F238E27FC236}">
                <a16:creationId xmlns:a16="http://schemas.microsoft.com/office/drawing/2014/main" id="{35A66091-864D-49DD-9718-703B0C82EF94}"/>
              </a:ext>
            </a:extLst>
          </p:cNvPr>
          <p:cNvSpPr txBox="1">
            <a:spLocks noChangeArrowheads="1"/>
          </p:cNvSpPr>
          <p:nvPr/>
        </p:nvSpPr>
        <p:spPr bwMode="auto">
          <a:xfrm>
            <a:off x="152400" y="152400"/>
            <a:ext cx="54752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30000"/>
              </a:spcBef>
              <a:buFontTx/>
              <a:buNone/>
            </a:pPr>
            <a:r>
              <a:rPr kumimoji="1" lang="zh-CN" altLang="en-US" sz="2800" b="1">
                <a:solidFill>
                  <a:srgbClr val="0000FF"/>
                </a:solidFill>
                <a:latin typeface="Times New Roman" panose="02020603050405020304" pitchFamily="18" charset="0"/>
              </a:rPr>
              <a:t>   一.  非递归预测分析器的模型   </a:t>
            </a:r>
          </a:p>
        </p:txBody>
      </p:sp>
      <p:sp>
        <p:nvSpPr>
          <p:cNvPr id="201754" name="AutoShape 26">
            <a:extLst>
              <a:ext uri="{FF2B5EF4-FFF2-40B4-BE49-F238E27FC236}">
                <a16:creationId xmlns:a16="http://schemas.microsoft.com/office/drawing/2014/main" id="{5436C6D6-6984-4CB4-9734-F306C4BA56E5}"/>
              </a:ext>
            </a:extLst>
          </p:cNvPr>
          <p:cNvSpPr>
            <a:spLocks noChangeArrowheads="1"/>
          </p:cNvSpPr>
          <p:nvPr/>
        </p:nvSpPr>
        <p:spPr bwMode="auto">
          <a:xfrm>
            <a:off x="3200400" y="1447800"/>
            <a:ext cx="228600" cy="838200"/>
          </a:xfrm>
          <a:prstGeom prst="upArrow">
            <a:avLst>
              <a:gd name="adj1" fmla="val 50000"/>
              <a:gd name="adj2" fmla="val 91667"/>
            </a:avLst>
          </a:prstGeom>
          <a:solidFill>
            <a:srgbClr val="FF0000"/>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zh-CN" altLang="en-US" sz="2800">
              <a:solidFill>
                <a:schemeClr val="bg2"/>
              </a:solidFill>
              <a:latin typeface="System"/>
            </a:endParaRPr>
          </a:p>
        </p:txBody>
      </p:sp>
      <p:grpSp>
        <p:nvGrpSpPr>
          <p:cNvPr id="2" name="Group 42">
            <a:extLst>
              <a:ext uri="{FF2B5EF4-FFF2-40B4-BE49-F238E27FC236}">
                <a16:creationId xmlns:a16="http://schemas.microsoft.com/office/drawing/2014/main" id="{E8E1E84C-5AFF-4B6F-95F4-05B550782AA1}"/>
              </a:ext>
            </a:extLst>
          </p:cNvPr>
          <p:cNvGrpSpPr>
            <a:grpSpLocks/>
          </p:cNvGrpSpPr>
          <p:nvPr/>
        </p:nvGrpSpPr>
        <p:grpSpPr bwMode="auto">
          <a:xfrm>
            <a:off x="76200" y="914400"/>
            <a:ext cx="8915400" cy="519113"/>
            <a:chOff x="48" y="576"/>
            <a:chExt cx="5616" cy="327"/>
          </a:xfrm>
        </p:grpSpPr>
        <p:grpSp>
          <p:nvGrpSpPr>
            <p:cNvPr id="20508" name="Group 25">
              <a:extLst>
                <a:ext uri="{FF2B5EF4-FFF2-40B4-BE49-F238E27FC236}">
                  <a16:creationId xmlns:a16="http://schemas.microsoft.com/office/drawing/2014/main" id="{23D67398-ABB8-4FD1-888B-5D9832147F9A}"/>
                </a:ext>
              </a:extLst>
            </p:cNvPr>
            <p:cNvGrpSpPr>
              <a:grpSpLocks/>
            </p:cNvGrpSpPr>
            <p:nvPr/>
          </p:nvGrpSpPr>
          <p:grpSpPr bwMode="auto">
            <a:xfrm>
              <a:off x="726" y="582"/>
              <a:ext cx="4938" cy="297"/>
              <a:chOff x="726" y="582"/>
              <a:chExt cx="4938" cy="297"/>
            </a:xfrm>
          </p:grpSpPr>
          <p:sp>
            <p:nvSpPr>
              <p:cNvPr id="20510" name="Text Box 16">
                <a:extLst>
                  <a:ext uri="{FF2B5EF4-FFF2-40B4-BE49-F238E27FC236}">
                    <a16:creationId xmlns:a16="http://schemas.microsoft.com/office/drawing/2014/main" id="{AA2A0D53-3092-4492-8F55-A3E916E6A318}"/>
                  </a:ext>
                </a:extLst>
              </p:cNvPr>
              <p:cNvSpPr txBox="1">
                <a:spLocks noChangeArrowheads="1"/>
              </p:cNvSpPr>
              <p:nvPr/>
            </p:nvSpPr>
            <p:spPr bwMode="auto">
              <a:xfrm>
                <a:off x="726" y="582"/>
                <a:ext cx="624" cy="294"/>
              </a:xfrm>
              <a:prstGeom prst="rect">
                <a:avLst/>
              </a:prstGeom>
              <a:solidFill>
                <a:srgbClr val="CCFFFF"/>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fontAlgn="ctr" hangingPunct="1">
                  <a:spcBef>
                    <a:spcPct val="50000"/>
                  </a:spcBef>
                  <a:buFontTx/>
                  <a:buNone/>
                </a:pPr>
                <a:r>
                  <a:rPr kumimoji="1" lang="en-US" altLang="zh-CN" sz="2400" b="1">
                    <a:solidFill>
                      <a:srgbClr val="0000FF"/>
                    </a:solidFill>
                    <a:latin typeface="Times New Roman" panose="02020603050405020304" pitchFamily="18" charset="0"/>
                  </a:rPr>
                  <a:t>array</a:t>
                </a:r>
                <a:endParaRPr kumimoji="1" lang="en-US" altLang="zh-CN" sz="2400" b="1">
                  <a:solidFill>
                    <a:srgbClr val="0000FF"/>
                  </a:solidFill>
                  <a:latin typeface="Times New Roman" panose="02020603050405020304" pitchFamily="18" charset="0"/>
                  <a:sym typeface="Symbol" panose="05050102010706020507" pitchFamily="18" charset="2"/>
                </a:endParaRPr>
              </a:p>
            </p:txBody>
          </p:sp>
          <p:sp>
            <p:nvSpPr>
              <p:cNvPr id="20511" name="Text Box 17">
                <a:extLst>
                  <a:ext uri="{FF2B5EF4-FFF2-40B4-BE49-F238E27FC236}">
                    <a16:creationId xmlns:a16="http://schemas.microsoft.com/office/drawing/2014/main" id="{80E3D11D-D170-4568-AF66-276461EB5D60}"/>
                  </a:ext>
                </a:extLst>
              </p:cNvPr>
              <p:cNvSpPr txBox="1">
                <a:spLocks noChangeArrowheads="1"/>
              </p:cNvSpPr>
              <p:nvPr/>
            </p:nvSpPr>
            <p:spPr bwMode="auto">
              <a:xfrm>
                <a:off x="1350" y="582"/>
                <a:ext cx="480" cy="294"/>
              </a:xfrm>
              <a:prstGeom prst="rect">
                <a:avLst/>
              </a:prstGeom>
              <a:solidFill>
                <a:srgbClr val="CCFFFF"/>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fontAlgn="ctr" hangingPunct="1">
                  <a:spcBef>
                    <a:spcPct val="50000"/>
                  </a:spcBef>
                  <a:buFontTx/>
                  <a:buNone/>
                </a:pPr>
                <a:r>
                  <a:rPr kumimoji="1" lang="en-US" altLang="zh-CN" sz="2400" b="1">
                    <a:solidFill>
                      <a:srgbClr val="0000FF"/>
                    </a:solidFill>
                    <a:latin typeface="Times New Roman" panose="02020603050405020304" pitchFamily="18" charset="0"/>
                  </a:rPr>
                  <a:t>[</a:t>
                </a:r>
                <a:endParaRPr kumimoji="1" lang="en-US" altLang="zh-CN" sz="2400" b="1">
                  <a:solidFill>
                    <a:srgbClr val="0000FF"/>
                  </a:solidFill>
                  <a:latin typeface="Times New Roman" panose="02020603050405020304" pitchFamily="18" charset="0"/>
                  <a:sym typeface="Symbol" panose="05050102010706020507" pitchFamily="18" charset="2"/>
                </a:endParaRPr>
              </a:p>
            </p:txBody>
          </p:sp>
          <p:sp>
            <p:nvSpPr>
              <p:cNvPr id="20512" name="Text Box 18">
                <a:extLst>
                  <a:ext uri="{FF2B5EF4-FFF2-40B4-BE49-F238E27FC236}">
                    <a16:creationId xmlns:a16="http://schemas.microsoft.com/office/drawing/2014/main" id="{A399AA1B-7618-4549-97FC-62F04B1B7C23}"/>
                  </a:ext>
                </a:extLst>
              </p:cNvPr>
              <p:cNvSpPr txBox="1">
                <a:spLocks noChangeArrowheads="1"/>
              </p:cNvSpPr>
              <p:nvPr/>
            </p:nvSpPr>
            <p:spPr bwMode="auto">
              <a:xfrm>
                <a:off x="4182" y="582"/>
                <a:ext cx="384" cy="294"/>
              </a:xfrm>
              <a:prstGeom prst="rect">
                <a:avLst/>
              </a:prstGeom>
              <a:solidFill>
                <a:srgbClr val="CCFFFF"/>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fontAlgn="ctr" hangingPunct="1">
                  <a:spcBef>
                    <a:spcPct val="50000"/>
                  </a:spcBef>
                  <a:buFontTx/>
                  <a:buNone/>
                </a:pPr>
                <a:r>
                  <a:rPr kumimoji="1" lang="en-US" altLang="zh-CN" sz="2400" b="1">
                    <a:solidFill>
                      <a:srgbClr val="0000FF"/>
                    </a:solidFill>
                    <a:latin typeface="Times New Roman" panose="02020603050405020304" pitchFamily="18" charset="0"/>
                  </a:rPr>
                  <a:t>of</a:t>
                </a:r>
                <a:endParaRPr kumimoji="1" lang="en-US" altLang="zh-CN" sz="2400" b="1">
                  <a:solidFill>
                    <a:srgbClr val="0000FF"/>
                  </a:solidFill>
                  <a:latin typeface="Times New Roman" panose="02020603050405020304" pitchFamily="18" charset="0"/>
                  <a:sym typeface="Symbol" panose="05050102010706020507" pitchFamily="18" charset="2"/>
                </a:endParaRPr>
              </a:p>
            </p:txBody>
          </p:sp>
          <p:sp>
            <p:nvSpPr>
              <p:cNvPr id="20513" name="Text Box 19">
                <a:extLst>
                  <a:ext uri="{FF2B5EF4-FFF2-40B4-BE49-F238E27FC236}">
                    <a16:creationId xmlns:a16="http://schemas.microsoft.com/office/drawing/2014/main" id="{518AA121-0257-42DA-BED5-BB97267042D7}"/>
                  </a:ext>
                </a:extLst>
              </p:cNvPr>
              <p:cNvSpPr txBox="1">
                <a:spLocks noChangeArrowheads="1"/>
              </p:cNvSpPr>
              <p:nvPr/>
            </p:nvSpPr>
            <p:spPr bwMode="auto">
              <a:xfrm>
                <a:off x="3126" y="582"/>
                <a:ext cx="576" cy="294"/>
              </a:xfrm>
              <a:prstGeom prst="rect">
                <a:avLst/>
              </a:prstGeom>
              <a:solidFill>
                <a:srgbClr val="CCFFFF"/>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fontAlgn="ctr" hangingPunct="1">
                  <a:spcBef>
                    <a:spcPct val="50000"/>
                  </a:spcBef>
                  <a:buFontTx/>
                  <a:buNone/>
                </a:pPr>
                <a:r>
                  <a:rPr kumimoji="1" lang="en-US" altLang="zh-CN" sz="2400" b="1">
                    <a:solidFill>
                      <a:srgbClr val="0000FF"/>
                    </a:solidFill>
                    <a:latin typeface="Times New Roman" panose="02020603050405020304" pitchFamily="18" charset="0"/>
                  </a:rPr>
                  <a:t>num</a:t>
                </a:r>
                <a:endParaRPr kumimoji="1" lang="en-US" altLang="zh-CN" sz="2400" b="1">
                  <a:solidFill>
                    <a:srgbClr val="0000FF"/>
                  </a:solidFill>
                  <a:latin typeface="Times New Roman" panose="02020603050405020304" pitchFamily="18" charset="0"/>
                  <a:sym typeface="Symbol" panose="05050102010706020507" pitchFamily="18" charset="2"/>
                </a:endParaRPr>
              </a:p>
            </p:txBody>
          </p:sp>
          <p:sp>
            <p:nvSpPr>
              <p:cNvPr id="20514" name="Text Box 20">
                <a:extLst>
                  <a:ext uri="{FF2B5EF4-FFF2-40B4-BE49-F238E27FC236}">
                    <a16:creationId xmlns:a16="http://schemas.microsoft.com/office/drawing/2014/main" id="{56179849-F8B2-4E2C-BA89-28E997899640}"/>
                  </a:ext>
                </a:extLst>
              </p:cNvPr>
              <p:cNvSpPr txBox="1">
                <a:spLocks noChangeArrowheads="1"/>
              </p:cNvSpPr>
              <p:nvPr/>
            </p:nvSpPr>
            <p:spPr bwMode="auto">
              <a:xfrm>
                <a:off x="2406" y="582"/>
                <a:ext cx="720" cy="294"/>
              </a:xfrm>
              <a:prstGeom prst="rect">
                <a:avLst/>
              </a:prstGeom>
              <a:solidFill>
                <a:srgbClr val="CCFFFF"/>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fontAlgn="ctr" hangingPunct="1">
                  <a:spcBef>
                    <a:spcPct val="50000"/>
                  </a:spcBef>
                  <a:buFontTx/>
                  <a:buNone/>
                </a:pPr>
                <a:r>
                  <a:rPr kumimoji="1" lang="en-US" altLang="zh-CN" sz="2400" b="1">
                    <a:solidFill>
                      <a:srgbClr val="0000FF"/>
                    </a:solidFill>
                    <a:latin typeface="Times New Roman" panose="02020603050405020304" pitchFamily="18" charset="0"/>
                  </a:rPr>
                  <a:t>dotdot</a:t>
                </a:r>
                <a:endParaRPr kumimoji="1" lang="en-US" altLang="zh-CN" sz="2400" b="1">
                  <a:solidFill>
                    <a:srgbClr val="0000FF"/>
                  </a:solidFill>
                  <a:latin typeface="Times New Roman" panose="02020603050405020304" pitchFamily="18" charset="0"/>
                  <a:sym typeface="Symbol" panose="05050102010706020507" pitchFamily="18" charset="2"/>
                </a:endParaRPr>
              </a:p>
            </p:txBody>
          </p:sp>
          <p:sp>
            <p:nvSpPr>
              <p:cNvPr id="20515" name="Text Box 21">
                <a:extLst>
                  <a:ext uri="{FF2B5EF4-FFF2-40B4-BE49-F238E27FC236}">
                    <a16:creationId xmlns:a16="http://schemas.microsoft.com/office/drawing/2014/main" id="{0012C772-54E0-45BA-A26A-CC0FB8B7804D}"/>
                  </a:ext>
                </a:extLst>
              </p:cNvPr>
              <p:cNvSpPr txBox="1">
                <a:spLocks noChangeArrowheads="1"/>
              </p:cNvSpPr>
              <p:nvPr/>
            </p:nvSpPr>
            <p:spPr bwMode="auto">
              <a:xfrm>
                <a:off x="1830" y="582"/>
                <a:ext cx="576" cy="294"/>
              </a:xfrm>
              <a:prstGeom prst="rect">
                <a:avLst/>
              </a:prstGeom>
              <a:solidFill>
                <a:srgbClr val="CCFFFF"/>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fontAlgn="ctr" hangingPunct="1">
                  <a:spcBef>
                    <a:spcPct val="50000"/>
                  </a:spcBef>
                  <a:buFontTx/>
                  <a:buNone/>
                </a:pPr>
                <a:r>
                  <a:rPr kumimoji="1" lang="en-US" altLang="zh-CN" sz="2400" b="1">
                    <a:solidFill>
                      <a:srgbClr val="0000FF"/>
                    </a:solidFill>
                    <a:latin typeface="Times New Roman" panose="02020603050405020304" pitchFamily="18" charset="0"/>
                  </a:rPr>
                  <a:t>num</a:t>
                </a:r>
                <a:endParaRPr kumimoji="1" lang="en-US" altLang="zh-CN" sz="2400" b="1">
                  <a:solidFill>
                    <a:srgbClr val="0000FF"/>
                  </a:solidFill>
                  <a:latin typeface="Times New Roman" panose="02020603050405020304" pitchFamily="18" charset="0"/>
                  <a:sym typeface="Symbol" panose="05050102010706020507" pitchFamily="18" charset="2"/>
                </a:endParaRPr>
              </a:p>
            </p:txBody>
          </p:sp>
          <p:sp>
            <p:nvSpPr>
              <p:cNvPr id="20516" name="Text Box 22">
                <a:extLst>
                  <a:ext uri="{FF2B5EF4-FFF2-40B4-BE49-F238E27FC236}">
                    <a16:creationId xmlns:a16="http://schemas.microsoft.com/office/drawing/2014/main" id="{E274960C-7ABD-441E-A0AC-A88A8893390F}"/>
                  </a:ext>
                </a:extLst>
              </p:cNvPr>
              <p:cNvSpPr txBox="1">
                <a:spLocks noChangeArrowheads="1"/>
              </p:cNvSpPr>
              <p:nvPr/>
            </p:nvSpPr>
            <p:spPr bwMode="auto">
              <a:xfrm>
                <a:off x="3702" y="585"/>
                <a:ext cx="480" cy="294"/>
              </a:xfrm>
              <a:prstGeom prst="rect">
                <a:avLst/>
              </a:prstGeom>
              <a:solidFill>
                <a:srgbClr val="CCFFFF"/>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fontAlgn="ctr" hangingPunct="1">
                  <a:spcBef>
                    <a:spcPct val="50000"/>
                  </a:spcBef>
                  <a:buFontTx/>
                  <a:buNone/>
                </a:pPr>
                <a:r>
                  <a:rPr kumimoji="1" lang="en-US" altLang="zh-CN" sz="2400" b="1">
                    <a:solidFill>
                      <a:srgbClr val="0000FF"/>
                    </a:solidFill>
                    <a:latin typeface="Times New Roman" panose="02020603050405020304" pitchFamily="18" charset="0"/>
                  </a:rPr>
                  <a:t>]</a:t>
                </a:r>
                <a:endParaRPr kumimoji="1" lang="en-US" altLang="zh-CN" sz="2400" b="1">
                  <a:solidFill>
                    <a:srgbClr val="0000FF"/>
                  </a:solidFill>
                  <a:latin typeface="Times New Roman" panose="02020603050405020304" pitchFamily="18" charset="0"/>
                  <a:sym typeface="Symbol" panose="05050102010706020507" pitchFamily="18" charset="2"/>
                </a:endParaRPr>
              </a:p>
            </p:txBody>
          </p:sp>
          <p:sp>
            <p:nvSpPr>
              <p:cNvPr id="20517" name="Text Box 23">
                <a:extLst>
                  <a:ext uri="{FF2B5EF4-FFF2-40B4-BE49-F238E27FC236}">
                    <a16:creationId xmlns:a16="http://schemas.microsoft.com/office/drawing/2014/main" id="{AEBE54AF-DC34-48BF-8939-C3954DC42812}"/>
                  </a:ext>
                </a:extLst>
              </p:cNvPr>
              <p:cNvSpPr txBox="1">
                <a:spLocks noChangeArrowheads="1"/>
              </p:cNvSpPr>
              <p:nvPr/>
            </p:nvSpPr>
            <p:spPr bwMode="auto">
              <a:xfrm>
                <a:off x="4566" y="585"/>
                <a:ext cx="720" cy="294"/>
              </a:xfrm>
              <a:prstGeom prst="rect">
                <a:avLst/>
              </a:prstGeom>
              <a:solidFill>
                <a:srgbClr val="CCFFFF"/>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fontAlgn="ctr" hangingPunct="1">
                  <a:spcBef>
                    <a:spcPct val="50000"/>
                  </a:spcBef>
                  <a:buFontTx/>
                  <a:buNone/>
                </a:pPr>
                <a:r>
                  <a:rPr kumimoji="1" lang="en-US" altLang="zh-CN" sz="2400" b="1">
                    <a:solidFill>
                      <a:srgbClr val="0000FF"/>
                    </a:solidFill>
                    <a:latin typeface="Times New Roman" panose="02020603050405020304" pitchFamily="18" charset="0"/>
                  </a:rPr>
                  <a:t>integer</a:t>
                </a:r>
                <a:endParaRPr kumimoji="1" lang="en-US" altLang="zh-CN" sz="2400" b="1">
                  <a:solidFill>
                    <a:srgbClr val="0000FF"/>
                  </a:solidFill>
                  <a:latin typeface="Times New Roman" panose="02020603050405020304" pitchFamily="18" charset="0"/>
                  <a:sym typeface="Symbol" panose="05050102010706020507" pitchFamily="18" charset="2"/>
                </a:endParaRPr>
              </a:p>
            </p:txBody>
          </p:sp>
          <p:sp>
            <p:nvSpPr>
              <p:cNvPr id="20518" name="Text Box 24">
                <a:extLst>
                  <a:ext uri="{FF2B5EF4-FFF2-40B4-BE49-F238E27FC236}">
                    <a16:creationId xmlns:a16="http://schemas.microsoft.com/office/drawing/2014/main" id="{C4C4641E-F0AF-4178-812B-B7B43396C68A}"/>
                  </a:ext>
                </a:extLst>
              </p:cNvPr>
              <p:cNvSpPr txBox="1">
                <a:spLocks noChangeArrowheads="1"/>
              </p:cNvSpPr>
              <p:nvPr/>
            </p:nvSpPr>
            <p:spPr bwMode="auto">
              <a:xfrm>
                <a:off x="5280" y="585"/>
                <a:ext cx="384" cy="294"/>
              </a:xfrm>
              <a:prstGeom prst="rect">
                <a:avLst/>
              </a:prstGeom>
              <a:solidFill>
                <a:srgbClr val="CCFFFF"/>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fontAlgn="ctr" hangingPunct="1">
                  <a:spcBef>
                    <a:spcPct val="50000"/>
                  </a:spcBef>
                  <a:buFontTx/>
                  <a:buNone/>
                </a:pPr>
                <a:r>
                  <a:rPr kumimoji="1" lang="en-US" altLang="zh-CN" sz="2400" b="1">
                    <a:solidFill>
                      <a:srgbClr val="FF0000"/>
                    </a:solidFill>
                    <a:latin typeface="Times New Roman" panose="02020603050405020304" pitchFamily="18" charset="0"/>
                  </a:rPr>
                  <a:t>#</a:t>
                </a:r>
                <a:endParaRPr kumimoji="1" lang="en-US" altLang="zh-CN" sz="2400" b="1">
                  <a:solidFill>
                    <a:srgbClr val="FF0000"/>
                  </a:solidFill>
                  <a:latin typeface="Times New Roman" panose="02020603050405020304" pitchFamily="18" charset="0"/>
                  <a:sym typeface="Symbol" panose="05050102010706020507" pitchFamily="18" charset="2"/>
                </a:endParaRPr>
              </a:p>
            </p:txBody>
          </p:sp>
        </p:grpSp>
        <p:sp>
          <p:nvSpPr>
            <p:cNvPr id="20509" name="Text Box 28">
              <a:extLst>
                <a:ext uri="{FF2B5EF4-FFF2-40B4-BE49-F238E27FC236}">
                  <a16:creationId xmlns:a16="http://schemas.microsoft.com/office/drawing/2014/main" id="{B6DA00BE-3898-44D4-B529-4A2EB9C60A31}"/>
                </a:ext>
              </a:extLst>
            </p:cNvPr>
            <p:cNvSpPr txBox="1">
              <a:spLocks noChangeArrowheads="1"/>
            </p:cNvSpPr>
            <p:nvPr/>
          </p:nvSpPr>
          <p:spPr bwMode="auto">
            <a:xfrm>
              <a:off x="48" y="57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30000"/>
                </a:spcBef>
                <a:buFontTx/>
                <a:buNone/>
              </a:pPr>
              <a:r>
                <a:rPr kumimoji="1" lang="zh-CN" altLang="en-US" sz="2800" b="1">
                  <a:latin typeface="Times New Roman" panose="02020603050405020304" pitchFamily="18" charset="0"/>
                </a:rPr>
                <a:t>输入   </a:t>
              </a:r>
            </a:p>
          </p:txBody>
        </p:sp>
      </p:grpSp>
      <p:sp>
        <p:nvSpPr>
          <p:cNvPr id="201762" name="AutoShape 34">
            <a:extLst>
              <a:ext uri="{FF2B5EF4-FFF2-40B4-BE49-F238E27FC236}">
                <a16:creationId xmlns:a16="http://schemas.microsoft.com/office/drawing/2014/main" id="{5E3CD681-F70C-4248-ABFC-DD700E0F594E}"/>
              </a:ext>
            </a:extLst>
          </p:cNvPr>
          <p:cNvSpPr>
            <a:spLocks noChangeArrowheads="1"/>
          </p:cNvSpPr>
          <p:nvPr/>
        </p:nvSpPr>
        <p:spPr bwMode="auto">
          <a:xfrm>
            <a:off x="1524000" y="2990850"/>
            <a:ext cx="914400" cy="228600"/>
          </a:xfrm>
          <a:prstGeom prst="leftArrow">
            <a:avLst>
              <a:gd name="adj1" fmla="val 50000"/>
              <a:gd name="adj2" fmla="val 100000"/>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zh-CN" altLang="en-US" sz="2800">
              <a:solidFill>
                <a:schemeClr val="bg2"/>
              </a:solidFill>
              <a:latin typeface="System"/>
            </a:endParaRPr>
          </a:p>
        </p:txBody>
      </p:sp>
      <p:sp>
        <p:nvSpPr>
          <p:cNvPr id="201763" name="Text Box 35">
            <a:extLst>
              <a:ext uri="{FF2B5EF4-FFF2-40B4-BE49-F238E27FC236}">
                <a16:creationId xmlns:a16="http://schemas.microsoft.com/office/drawing/2014/main" id="{7C06F436-D892-4BE6-A7CC-A3338383E9BB}"/>
              </a:ext>
            </a:extLst>
          </p:cNvPr>
          <p:cNvSpPr txBox="1">
            <a:spLocks noChangeArrowheads="1"/>
          </p:cNvSpPr>
          <p:nvPr/>
        </p:nvSpPr>
        <p:spPr bwMode="auto">
          <a:xfrm>
            <a:off x="2514600" y="2362200"/>
            <a:ext cx="2895600" cy="1320800"/>
          </a:xfrm>
          <a:prstGeom prst="rect">
            <a:avLst/>
          </a:prstGeom>
          <a:solidFill>
            <a:srgbClr val="CC99FF"/>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zh-CN" altLang="en-US" dirty="0">
                <a:latin typeface="Times New Roman" panose="02020603050405020304" pitchFamily="18" charset="0"/>
              </a:rPr>
              <a:t>       </a:t>
            </a:r>
            <a:r>
              <a:rPr kumimoji="1" lang="zh-CN" altLang="en-US" b="1" dirty="0">
                <a:latin typeface="Times New Roman" panose="02020603050405020304" pitchFamily="18" charset="0"/>
              </a:rPr>
              <a:t>预测分析</a:t>
            </a:r>
            <a:endParaRPr kumimoji="1" lang="en-US" altLang="zh-CN" b="1" dirty="0">
              <a:latin typeface="Times New Roman" panose="02020603050405020304" pitchFamily="18" charset="0"/>
            </a:endParaRPr>
          </a:p>
          <a:p>
            <a:pPr eaLnBrk="1" hangingPunct="1">
              <a:spcBef>
                <a:spcPct val="50000"/>
              </a:spcBef>
              <a:buFontTx/>
              <a:buNone/>
            </a:pPr>
            <a:r>
              <a:rPr kumimoji="1" lang="zh-CN" altLang="en-US" b="1" dirty="0">
                <a:latin typeface="Times New Roman" panose="02020603050405020304" pitchFamily="18" charset="0"/>
              </a:rPr>
              <a:t>       控制程序</a:t>
            </a:r>
          </a:p>
        </p:txBody>
      </p:sp>
      <p:grpSp>
        <p:nvGrpSpPr>
          <p:cNvPr id="4" name="Group 43">
            <a:extLst>
              <a:ext uri="{FF2B5EF4-FFF2-40B4-BE49-F238E27FC236}">
                <a16:creationId xmlns:a16="http://schemas.microsoft.com/office/drawing/2014/main" id="{4C7CBA0B-70C8-4628-B390-B783F1FC744C}"/>
              </a:ext>
            </a:extLst>
          </p:cNvPr>
          <p:cNvGrpSpPr>
            <a:grpSpLocks/>
          </p:cNvGrpSpPr>
          <p:nvPr/>
        </p:nvGrpSpPr>
        <p:grpSpPr bwMode="auto">
          <a:xfrm>
            <a:off x="381000" y="2895600"/>
            <a:ext cx="1066800" cy="2946400"/>
            <a:chOff x="240" y="1831"/>
            <a:chExt cx="672" cy="1856"/>
          </a:xfrm>
        </p:grpSpPr>
        <p:grpSp>
          <p:nvGrpSpPr>
            <p:cNvPr id="20501" name="Group 33">
              <a:extLst>
                <a:ext uri="{FF2B5EF4-FFF2-40B4-BE49-F238E27FC236}">
                  <a16:creationId xmlns:a16="http://schemas.microsoft.com/office/drawing/2014/main" id="{CE8C74D4-07AF-48AC-B8C1-FAE45E443C25}"/>
                </a:ext>
              </a:extLst>
            </p:cNvPr>
            <p:cNvGrpSpPr>
              <a:grpSpLocks/>
            </p:cNvGrpSpPr>
            <p:nvPr/>
          </p:nvGrpSpPr>
          <p:grpSpPr bwMode="auto">
            <a:xfrm>
              <a:off x="240" y="1831"/>
              <a:ext cx="672" cy="1433"/>
              <a:chOff x="240" y="1831"/>
              <a:chExt cx="672" cy="1433"/>
            </a:xfrm>
          </p:grpSpPr>
          <p:sp>
            <p:nvSpPr>
              <p:cNvPr id="20503" name="Text Box 27">
                <a:extLst>
                  <a:ext uri="{FF2B5EF4-FFF2-40B4-BE49-F238E27FC236}">
                    <a16:creationId xmlns:a16="http://schemas.microsoft.com/office/drawing/2014/main" id="{96CD2308-C2C6-4015-837C-99A47891D75D}"/>
                  </a:ext>
                </a:extLst>
              </p:cNvPr>
              <p:cNvSpPr txBox="1">
                <a:spLocks noChangeArrowheads="1"/>
              </p:cNvSpPr>
              <p:nvPr/>
            </p:nvSpPr>
            <p:spPr bwMode="auto">
              <a:xfrm>
                <a:off x="240" y="1831"/>
                <a:ext cx="672" cy="294"/>
              </a:xfrm>
              <a:prstGeom prst="rect">
                <a:avLst/>
              </a:prstGeom>
              <a:solidFill>
                <a:srgbClr val="FF99CC"/>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en-US" altLang="zh-CN" sz="2400">
                    <a:latin typeface="Times New Roman" panose="02020603050405020304" pitchFamily="18" charset="0"/>
                  </a:rPr>
                  <a:t>simple</a:t>
                </a:r>
              </a:p>
            </p:txBody>
          </p:sp>
          <p:sp>
            <p:nvSpPr>
              <p:cNvPr id="20504" name="Text Box 29">
                <a:extLst>
                  <a:ext uri="{FF2B5EF4-FFF2-40B4-BE49-F238E27FC236}">
                    <a16:creationId xmlns:a16="http://schemas.microsoft.com/office/drawing/2014/main" id="{30E3CAF2-DE9C-4E9E-BB97-1EA1B30FF358}"/>
                  </a:ext>
                </a:extLst>
              </p:cNvPr>
              <p:cNvSpPr txBox="1">
                <a:spLocks noChangeArrowheads="1"/>
              </p:cNvSpPr>
              <p:nvPr/>
            </p:nvSpPr>
            <p:spPr bwMode="auto">
              <a:xfrm>
                <a:off x="240" y="2106"/>
                <a:ext cx="672" cy="294"/>
              </a:xfrm>
              <a:prstGeom prst="rect">
                <a:avLst/>
              </a:prstGeom>
              <a:solidFill>
                <a:srgbClr val="FF99CC"/>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kumimoji="1" lang="en-US" altLang="zh-CN" sz="2400">
                    <a:latin typeface="Times New Roman" panose="02020603050405020304" pitchFamily="18" charset="0"/>
                  </a:rPr>
                  <a:t>]</a:t>
                </a:r>
              </a:p>
            </p:txBody>
          </p:sp>
          <p:sp>
            <p:nvSpPr>
              <p:cNvPr id="20505" name="Text Box 30">
                <a:extLst>
                  <a:ext uri="{FF2B5EF4-FFF2-40B4-BE49-F238E27FC236}">
                    <a16:creationId xmlns:a16="http://schemas.microsoft.com/office/drawing/2014/main" id="{705E50DF-D5E2-4BFB-8558-02ED6EC0681C}"/>
                  </a:ext>
                </a:extLst>
              </p:cNvPr>
              <p:cNvSpPr txBox="1">
                <a:spLocks noChangeArrowheads="1"/>
              </p:cNvSpPr>
              <p:nvPr/>
            </p:nvSpPr>
            <p:spPr bwMode="auto">
              <a:xfrm>
                <a:off x="240" y="2394"/>
                <a:ext cx="672" cy="294"/>
              </a:xfrm>
              <a:prstGeom prst="rect">
                <a:avLst/>
              </a:prstGeom>
              <a:solidFill>
                <a:srgbClr val="FF99CC"/>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kumimoji="1" lang="en-US" altLang="zh-CN" sz="2400">
                    <a:latin typeface="Times New Roman" panose="02020603050405020304" pitchFamily="18" charset="0"/>
                  </a:rPr>
                  <a:t>of</a:t>
                </a:r>
              </a:p>
            </p:txBody>
          </p:sp>
          <p:sp>
            <p:nvSpPr>
              <p:cNvPr id="20506" name="Text Box 31">
                <a:extLst>
                  <a:ext uri="{FF2B5EF4-FFF2-40B4-BE49-F238E27FC236}">
                    <a16:creationId xmlns:a16="http://schemas.microsoft.com/office/drawing/2014/main" id="{CDAA33AA-B58E-4E11-86BF-C72977E6D518}"/>
                  </a:ext>
                </a:extLst>
              </p:cNvPr>
              <p:cNvSpPr txBox="1">
                <a:spLocks noChangeArrowheads="1"/>
              </p:cNvSpPr>
              <p:nvPr/>
            </p:nvSpPr>
            <p:spPr bwMode="auto">
              <a:xfrm>
                <a:off x="240" y="2676"/>
                <a:ext cx="672" cy="294"/>
              </a:xfrm>
              <a:prstGeom prst="rect">
                <a:avLst/>
              </a:prstGeom>
              <a:solidFill>
                <a:srgbClr val="FF99CC"/>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kumimoji="1" lang="en-US" altLang="zh-CN" sz="2400">
                    <a:latin typeface="Times New Roman" panose="02020603050405020304" pitchFamily="18" charset="0"/>
                  </a:rPr>
                  <a:t>type</a:t>
                </a:r>
              </a:p>
            </p:txBody>
          </p:sp>
          <p:sp>
            <p:nvSpPr>
              <p:cNvPr id="20507" name="Text Box 32">
                <a:extLst>
                  <a:ext uri="{FF2B5EF4-FFF2-40B4-BE49-F238E27FC236}">
                    <a16:creationId xmlns:a16="http://schemas.microsoft.com/office/drawing/2014/main" id="{A8CB5499-5428-4651-8304-202AE27C9AD6}"/>
                  </a:ext>
                </a:extLst>
              </p:cNvPr>
              <p:cNvSpPr txBox="1">
                <a:spLocks noChangeArrowheads="1"/>
              </p:cNvSpPr>
              <p:nvPr/>
            </p:nvSpPr>
            <p:spPr bwMode="auto">
              <a:xfrm>
                <a:off x="240" y="2970"/>
                <a:ext cx="672" cy="294"/>
              </a:xfrm>
              <a:prstGeom prst="rect">
                <a:avLst/>
              </a:prstGeom>
              <a:solidFill>
                <a:srgbClr val="FF99CC"/>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kumimoji="1" lang="en-US" altLang="zh-CN" sz="2400">
                    <a:latin typeface="Times New Roman" panose="02020603050405020304" pitchFamily="18" charset="0"/>
                  </a:rPr>
                  <a:t>#</a:t>
                </a:r>
              </a:p>
            </p:txBody>
          </p:sp>
        </p:grpSp>
        <p:sp>
          <p:nvSpPr>
            <p:cNvPr id="20502" name="Text Box 36">
              <a:extLst>
                <a:ext uri="{FF2B5EF4-FFF2-40B4-BE49-F238E27FC236}">
                  <a16:creationId xmlns:a16="http://schemas.microsoft.com/office/drawing/2014/main" id="{44654AFF-0B3F-4724-9612-8D343F96A4AE}"/>
                </a:ext>
              </a:extLst>
            </p:cNvPr>
            <p:cNvSpPr txBox="1">
              <a:spLocks noChangeArrowheads="1"/>
            </p:cNvSpPr>
            <p:nvPr/>
          </p:nvSpPr>
          <p:spPr bwMode="auto">
            <a:xfrm>
              <a:off x="240" y="3360"/>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30000"/>
                </a:spcBef>
                <a:buFontTx/>
                <a:buNone/>
              </a:pPr>
              <a:r>
                <a:rPr kumimoji="1" lang="zh-CN" altLang="en-US" sz="2800" b="1">
                  <a:latin typeface="Times New Roman" panose="02020603050405020304" pitchFamily="18" charset="0"/>
                </a:rPr>
                <a:t>栈   </a:t>
              </a:r>
            </a:p>
          </p:txBody>
        </p:sp>
      </p:grpSp>
      <p:sp>
        <p:nvSpPr>
          <p:cNvPr id="201765" name="AutoShape 37">
            <a:extLst>
              <a:ext uri="{FF2B5EF4-FFF2-40B4-BE49-F238E27FC236}">
                <a16:creationId xmlns:a16="http://schemas.microsoft.com/office/drawing/2014/main" id="{5DFC6A6B-B011-4471-84E6-7EE07769AD36}"/>
              </a:ext>
            </a:extLst>
          </p:cNvPr>
          <p:cNvSpPr>
            <a:spLocks noChangeArrowheads="1"/>
          </p:cNvSpPr>
          <p:nvPr/>
        </p:nvSpPr>
        <p:spPr bwMode="auto">
          <a:xfrm>
            <a:off x="5638800" y="2971800"/>
            <a:ext cx="838200" cy="228600"/>
          </a:xfrm>
          <a:prstGeom prst="rightArrow">
            <a:avLst>
              <a:gd name="adj1" fmla="val 50000"/>
              <a:gd name="adj2" fmla="val 91667"/>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zh-CN" altLang="en-US" sz="2800">
              <a:solidFill>
                <a:schemeClr val="bg2"/>
              </a:solidFill>
              <a:latin typeface="System"/>
            </a:endParaRPr>
          </a:p>
        </p:txBody>
      </p:sp>
      <p:sp>
        <p:nvSpPr>
          <p:cNvPr id="201767" name="Text Box 39">
            <a:extLst>
              <a:ext uri="{FF2B5EF4-FFF2-40B4-BE49-F238E27FC236}">
                <a16:creationId xmlns:a16="http://schemas.microsoft.com/office/drawing/2014/main" id="{9AEF00C2-3403-4B66-9B2A-872214CC9312}"/>
              </a:ext>
            </a:extLst>
          </p:cNvPr>
          <p:cNvSpPr txBox="1">
            <a:spLocks noChangeArrowheads="1"/>
          </p:cNvSpPr>
          <p:nvPr/>
        </p:nvSpPr>
        <p:spPr bwMode="auto">
          <a:xfrm>
            <a:off x="6629400" y="2819400"/>
            <a:ext cx="1066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30000"/>
              </a:spcBef>
              <a:buFontTx/>
              <a:buNone/>
            </a:pPr>
            <a:r>
              <a:rPr kumimoji="1" lang="zh-CN" altLang="en-US" sz="2800" b="1">
                <a:latin typeface="Times New Roman" panose="02020603050405020304" pitchFamily="18" charset="0"/>
              </a:rPr>
              <a:t>输出</a:t>
            </a:r>
          </a:p>
        </p:txBody>
      </p:sp>
      <p:sp>
        <p:nvSpPr>
          <p:cNvPr id="201768" name="AutoShape 40">
            <a:extLst>
              <a:ext uri="{FF2B5EF4-FFF2-40B4-BE49-F238E27FC236}">
                <a16:creationId xmlns:a16="http://schemas.microsoft.com/office/drawing/2014/main" id="{BE819B0D-BF54-4686-920C-8683C2BDA01C}"/>
              </a:ext>
            </a:extLst>
          </p:cNvPr>
          <p:cNvSpPr>
            <a:spLocks noChangeArrowheads="1"/>
          </p:cNvSpPr>
          <p:nvPr/>
        </p:nvSpPr>
        <p:spPr bwMode="auto">
          <a:xfrm>
            <a:off x="4114800" y="3810000"/>
            <a:ext cx="228600" cy="914400"/>
          </a:xfrm>
          <a:prstGeom prst="downArrow">
            <a:avLst>
              <a:gd name="adj1" fmla="val 50000"/>
              <a:gd name="adj2" fmla="val 100000"/>
            </a:avLst>
          </a:prstGeom>
          <a:solidFill>
            <a:srgbClr val="6600FF"/>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zh-CN" altLang="en-US" sz="2800">
              <a:solidFill>
                <a:schemeClr val="bg2"/>
              </a:solidFill>
              <a:latin typeface="System"/>
            </a:endParaRPr>
          </a:p>
        </p:txBody>
      </p:sp>
      <p:sp>
        <p:nvSpPr>
          <p:cNvPr id="201769" name="Text Box 41">
            <a:extLst>
              <a:ext uri="{FF2B5EF4-FFF2-40B4-BE49-F238E27FC236}">
                <a16:creationId xmlns:a16="http://schemas.microsoft.com/office/drawing/2014/main" id="{180AB040-AE41-404C-BEA7-5A6A1B6817F0}"/>
              </a:ext>
            </a:extLst>
          </p:cNvPr>
          <p:cNvSpPr txBox="1">
            <a:spLocks noChangeArrowheads="1"/>
          </p:cNvSpPr>
          <p:nvPr/>
        </p:nvSpPr>
        <p:spPr bwMode="auto">
          <a:xfrm>
            <a:off x="2971800" y="4867275"/>
            <a:ext cx="2438400" cy="1076325"/>
          </a:xfrm>
          <a:prstGeom prst="rect">
            <a:avLst/>
          </a:prstGeom>
          <a:solidFill>
            <a:srgbClr val="FFCC99"/>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kumimoji="1" lang="zh-CN" altLang="en-US" b="1">
                <a:latin typeface="Times New Roman" panose="02020603050405020304" pitchFamily="18" charset="0"/>
              </a:rPr>
              <a:t>分析表</a:t>
            </a:r>
            <a:r>
              <a:rPr kumimoji="1" lang="zh-CN" altLang="en-US">
                <a:latin typeface="Times New Roman" panose="02020603050405020304" pitchFamily="18" charset="0"/>
              </a:rPr>
              <a:t>                        </a:t>
            </a:r>
            <a:r>
              <a:rPr kumimoji="1" lang="en-US" altLang="zh-CN">
                <a:latin typeface="Times New Roman" panose="02020603050405020304" pitchFamily="18" charset="0"/>
              </a:rPr>
              <a:t>M</a:t>
            </a:r>
          </a:p>
        </p:txBody>
      </p:sp>
      <p:sp>
        <p:nvSpPr>
          <p:cNvPr id="201782" name="Rectangle 54">
            <a:extLst>
              <a:ext uri="{FF2B5EF4-FFF2-40B4-BE49-F238E27FC236}">
                <a16:creationId xmlns:a16="http://schemas.microsoft.com/office/drawing/2014/main" id="{33E11BEC-3563-4A15-9132-04CB9F18B77B}"/>
              </a:ext>
            </a:extLst>
          </p:cNvPr>
          <p:cNvSpPr>
            <a:spLocks noChangeArrowheads="1"/>
          </p:cNvSpPr>
          <p:nvPr/>
        </p:nvSpPr>
        <p:spPr bwMode="auto">
          <a:xfrm>
            <a:off x="355600" y="2576513"/>
            <a:ext cx="1143000" cy="3214687"/>
          </a:xfrm>
          <a:prstGeom prst="rect">
            <a:avLst/>
          </a:prstGeom>
          <a:solidFill>
            <a:srgbClr val="FFFFD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zh-CN" altLang="en-US" sz="2800">
              <a:latin typeface="Times New Roman" panose="02020603050405020304" pitchFamily="18" charset="0"/>
            </a:endParaRPr>
          </a:p>
        </p:txBody>
      </p:sp>
      <p:grpSp>
        <p:nvGrpSpPr>
          <p:cNvPr id="6" name="Group 53">
            <a:extLst>
              <a:ext uri="{FF2B5EF4-FFF2-40B4-BE49-F238E27FC236}">
                <a16:creationId xmlns:a16="http://schemas.microsoft.com/office/drawing/2014/main" id="{5EF77A69-E760-49B7-B503-44ABE6C08FA5}"/>
              </a:ext>
            </a:extLst>
          </p:cNvPr>
          <p:cNvGrpSpPr>
            <a:grpSpLocks/>
          </p:cNvGrpSpPr>
          <p:nvPr/>
        </p:nvGrpSpPr>
        <p:grpSpPr bwMode="auto">
          <a:xfrm>
            <a:off x="381000" y="2890838"/>
            <a:ext cx="1066800" cy="1604962"/>
            <a:chOff x="1008" y="3261"/>
            <a:chExt cx="672" cy="1011"/>
          </a:xfrm>
        </p:grpSpPr>
        <p:sp>
          <p:nvSpPr>
            <p:cNvPr id="20498" name="Text Box 50">
              <a:extLst>
                <a:ext uri="{FF2B5EF4-FFF2-40B4-BE49-F238E27FC236}">
                  <a16:creationId xmlns:a16="http://schemas.microsoft.com/office/drawing/2014/main" id="{4997AC25-C9AD-4DBD-9629-D78BA57F0A83}"/>
                </a:ext>
              </a:extLst>
            </p:cNvPr>
            <p:cNvSpPr txBox="1">
              <a:spLocks noChangeArrowheads="1"/>
            </p:cNvSpPr>
            <p:nvPr/>
          </p:nvSpPr>
          <p:spPr bwMode="auto">
            <a:xfrm>
              <a:off x="1008" y="3261"/>
              <a:ext cx="672" cy="294"/>
            </a:xfrm>
            <a:prstGeom prst="rect">
              <a:avLst/>
            </a:prstGeom>
            <a:solidFill>
              <a:srgbClr val="FF99CC"/>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kumimoji="1" lang="en-US" altLang="zh-CN" sz="2400">
                  <a:latin typeface="Times New Roman" panose="02020603050405020304" pitchFamily="18" charset="0"/>
                </a:rPr>
                <a:t>type</a:t>
              </a:r>
            </a:p>
          </p:txBody>
        </p:sp>
        <p:sp>
          <p:nvSpPr>
            <p:cNvPr id="20499" name="Text Box 51">
              <a:extLst>
                <a:ext uri="{FF2B5EF4-FFF2-40B4-BE49-F238E27FC236}">
                  <a16:creationId xmlns:a16="http://schemas.microsoft.com/office/drawing/2014/main" id="{2E58F591-B234-4370-8E20-41A5FFEBC2FD}"/>
                </a:ext>
              </a:extLst>
            </p:cNvPr>
            <p:cNvSpPr txBox="1">
              <a:spLocks noChangeArrowheads="1"/>
            </p:cNvSpPr>
            <p:nvPr/>
          </p:nvSpPr>
          <p:spPr bwMode="auto">
            <a:xfrm>
              <a:off x="1008" y="3555"/>
              <a:ext cx="672" cy="294"/>
            </a:xfrm>
            <a:prstGeom prst="rect">
              <a:avLst/>
            </a:prstGeom>
            <a:solidFill>
              <a:srgbClr val="FF99CC"/>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kumimoji="1" lang="en-US" altLang="zh-CN" sz="2400">
                  <a:latin typeface="Times New Roman" panose="02020603050405020304" pitchFamily="18" charset="0"/>
                </a:rPr>
                <a:t>#</a:t>
              </a:r>
            </a:p>
          </p:txBody>
        </p:sp>
        <p:sp>
          <p:nvSpPr>
            <p:cNvPr id="20500" name="Text Box 52">
              <a:extLst>
                <a:ext uri="{FF2B5EF4-FFF2-40B4-BE49-F238E27FC236}">
                  <a16:creationId xmlns:a16="http://schemas.microsoft.com/office/drawing/2014/main" id="{80D80474-DBF6-4A88-AA4C-37E51E1A9B9C}"/>
                </a:ext>
              </a:extLst>
            </p:cNvPr>
            <p:cNvSpPr txBox="1">
              <a:spLocks noChangeArrowheads="1"/>
            </p:cNvSpPr>
            <p:nvPr/>
          </p:nvSpPr>
          <p:spPr bwMode="auto">
            <a:xfrm>
              <a:off x="1008" y="3945"/>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30000"/>
                </a:spcBef>
                <a:buFontTx/>
                <a:buNone/>
              </a:pPr>
              <a:r>
                <a:rPr kumimoji="1" lang="zh-CN" altLang="en-US" sz="2800" b="1">
                  <a:latin typeface="Times New Roman" panose="02020603050405020304" pitchFamily="18" charset="0"/>
                </a:rPr>
                <a:t>栈   </a:t>
              </a:r>
            </a:p>
          </p:txBody>
        </p:sp>
      </p:grpSp>
      <p:sp>
        <p:nvSpPr>
          <p:cNvPr id="201785" name="Rectangle 57">
            <a:extLst>
              <a:ext uri="{FF2B5EF4-FFF2-40B4-BE49-F238E27FC236}">
                <a16:creationId xmlns:a16="http://schemas.microsoft.com/office/drawing/2014/main" id="{7890C386-6A41-4577-BAC0-4B85B5480001}"/>
              </a:ext>
            </a:extLst>
          </p:cNvPr>
          <p:cNvSpPr>
            <a:spLocks noChangeArrowheads="1"/>
          </p:cNvSpPr>
          <p:nvPr/>
        </p:nvSpPr>
        <p:spPr bwMode="auto">
          <a:xfrm>
            <a:off x="3033713" y="1400175"/>
            <a:ext cx="762000" cy="914400"/>
          </a:xfrm>
          <a:prstGeom prst="rect">
            <a:avLst/>
          </a:prstGeom>
          <a:solidFill>
            <a:srgbClr val="FFFFD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zh-CN" altLang="en-US" sz="2800">
              <a:latin typeface="Times New Roman" panose="02020603050405020304" pitchFamily="18" charset="0"/>
            </a:endParaRPr>
          </a:p>
        </p:txBody>
      </p:sp>
      <p:sp>
        <p:nvSpPr>
          <p:cNvPr id="201788" name="AutoShape 60">
            <a:extLst>
              <a:ext uri="{FF2B5EF4-FFF2-40B4-BE49-F238E27FC236}">
                <a16:creationId xmlns:a16="http://schemas.microsoft.com/office/drawing/2014/main" id="{80BFDA6C-CAC0-4A0F-B2D3-88A4AF8CD18C}"/>
              </a:ext>
            </a:extLst>
          </p:cNvPr>
          <p:cNvSpPr>
            <a:spLocks noChangeArrowheads="1"/>
          </p:cNvSpPr>
          <p:nvPr/>
        </p:nvSpPr>
        <p:spPr bwMode="auto">
          <a:xfrm rot="7652742">
            <a:off x="2057400" y="1295400"/>
            <a:ext cx="228600" cy="1143000"/>
          </a:xfrm>
          <a:prstGeom prst="downArrow">
            <a:avLst>
              <a:gd name="adj1" fmla="val 50000"/>
              <a:gd name="adj2" fmla="val 125000"/>
            </a:avLst>
          </a:prstGeom>
          <a:solidFill>
            <a:srgbClr val="FF0000"/>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zh-CN" altLang="en-US" sz="2800">
              <a:solidFill>
                <a:schemeClr val="bg2"/>
              </a:solidFill>
              <a:latin typeface="System"/>
            </a:endParaRPr>
          </a:p>
        </p:txBody>
      </p:sp>
      <p:sp>
        <p:nvSpPr>
          <p:cNvPr id="201789" name="AutoShape 61">
            <a:extLst>
              <a:ext uri="{FF2B5EF4-FFF2-40B4-BE49-F238E27FC236}">
                <a16:creationId xmlns:a16="http://schemas.microsoft.com/office/drawing/2014/main" id="{D25FD95D-09CD-43F6-AAFA-C30E28FEC778}"/>
              </a:ext>
            </a:extLst>
          </p:cNvPr>
          <p:cNvSpPr>
            <a:spLocks noChangeArrowheads="1"/>
          </p:cNvSpPr>
          <p:nvPr/>
        </p:nvSpPr>
        <p:spPr bwMode="auto">
          <a:xfrm>
            <a:off x="7391400" y="1600200"/>
            <a:ext cx="1524000" cy="914400"/>
          </a:xfrm>
          <a:prstGeom prst="wedgeRoundRectCallout">
            <a:avLst>
              <a:gd name="adj1" fmla="val 33023"/>
              <a:gd name="adj2" fmla="val -70315"/>
              <a:gd name="adj3" fmla="val 16667"/>
            </a:avLst>
          </a:prstGeom>
          <a:solidFill>
            <a:schemeClr val="accent1"/>
          </a:solidFill>
          <a:ln w="9525">
            <a:solidFill>
              <a:schemeClr val="tx1"/>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kumimoji="1" lang="zh-CN" altLang="en-US" sz="2400">
                <a:latin typeface="Times New Roman" panose="02020603050405020304" pitchFamily="18" charset="0"/>
              </a:rPr>
              <a:t>通常也可以为</a:t>
            </a:r>
            <a:r>
              <a:rPr kumimoji="1" lang="zh-CN" altLang="en-US" sz="2400">
                <a:solidFill>
                  <a:srgbClr val="FF0000"/>
                </a:solidFill>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01789"/>
                                        </p:tgtEl>
                                        <p:attrNameLst>
                                          <p:attrName>style.visibility</p:attrName>
                                        </p:attrNameLst>
                                      </p:cBhvr>
                                      <p:to>
                                        <p:strVal val="visible"/>
                                      </p:to>
                                    </p:set>
                                    <p:animEffect transition="in" filter="wipe(up)">
                                      <p:cBhvr>
                                        <p:cTn id="12" dur="500"/>
                                        <p:tgtEl>
                                          <p:spTgt spid="20178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01769"/>
                                        </p:tgtEl>
                                        <p:attrNameLst>
                                          <p:attrName>style.visibility</p:attrName>
                                        </p:attrNameLst>
                                      </p:cBhvr>
                                      <p:to>
                                        <p:strVal val="visible"/>
                                      </p:to>
                                    </p:set>
                                    <p:animEffect transition="in" filter="dissolve">
                                      <p:cBhvr>
                                        <p:cTn id="22" dur="500"/>
                                        <p:tgtEl>
                                          <p:spTgt spid="20176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01763"/>
                                        </p:tgtEl>
                                        <p:attrNameLst>
                                          <p:attrName>style.visibility</p:attrName>
                                        </p:attrNameLst>
                                      </p:cBhvr>
                                      <p:to>
                                        <p:strVal val="visible"/>
                                      </p:to>
                                    </p:set>
                                    <p:animEffect transition="in" filter="dissolve">
                                      <p:cBhvr>
                                        <p:cTn id="27" dur="500"/>
                                        <p:tgtEl>
                                          <p:spTgt spid="20176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7" presetClass="entr" presetSubtype="4" fill="hold" grpId="0" nodeType="clickEffect">
                                  <p:stCondLst>
                                    <p:cond delay="0"/>
                                  </p:stCondLst>
                                  <p:childTnLst>
                                    <p:set>
                                      <p:cBhvr>
                                        <p:cTn id="31" dur="1" fill="hold">
                                          <p:stCondLst>
                                            <p:cond delay="0"/>
                                          </p:stCondLst>
                                        </p:cTn>
                                        <p:tgtEl>
                                          <p:spTgt spid="201754"/>
                                        </p:tgtEl>
                                        <p:attrNameLst>
                                          <p:attrName>style.visibility</p:attrName>
                                        </p:attrNameLst>
                                      </p:cBhvr>
                                      <p:to>
                                        <p:strVal val="visible"/>
                                      </p:to>
                                    </p:set>
                                    <p:anim calcmode="lin" valueType="num">
                                      <p:cBhvr>
                                        <p:cTn id="32" dur="500" fill="hold"/>
                                        <p:tgtEl>
                                          <p:spTgt spid="201754"/>
                                        </p:tgtEl>
                                        <p:attrNameLst>
                                          <p:attrName>ppt_x</p:attrName>
                                        </p:attrNameLst>
                                      </p:cBhvr>
                                      <p:tavLst>
                                        <p:tav tm="0">
                                          <p:val>
                                            <p:strVal val="#ppt_x"/>
                                          </p:val>
                                        </p:tav>
                                        <p:tav tm="100000">
                                          <p:val>
                                            <p:strVal val="#ppt_x"/>
                                          </p:val>
                                        </p:tav>
                                      </p:tavLst>
                                    </p:anim>
                                    <p:anim calcmode="lin" valueType="num">
                                      <p:cBhvr>
                                        <p:cTn id="33" dur="500" fill="hold"/>
                                        <p:tgtEl>
                                          <p:spTgt spid="201754"/>
                                        </p:tgtEl>
                                        <p:attrNameLst>
                                          <p:attrName>ppt_y</p:attrName>
                                        </p:attrNameLst>
                                      </p:cBhvr>
                                      <p:tavLst>
                                        <p:tav tm="0">
                                          <p:val>
                                            <p:strVal val="#ppt_y+#ppt_h/2"/>
                                          </p:val>
                                        </p:tav>
                                        <p:tav tm="100000">
                                          <p:val>
                                            <p:strVal val="#ppt_y"/>
                                          </p:val>
                                        </p:tav>
                                      </p:tavLst>
                                    </p:anim>
                                    <p:anim calcmode="lin" valueType="num">
                                      <p:cBhvr>
                                        <p:cTn id="34" dur="500" fill="hold"/>
                                        <p:tgtEl>
                                          <p:spTgt spid="201754"/>
                                        </p:tgtEl>
                                        <p:attrNameLst>
                                          <p:attrName>ppt_w</p:attrName>
                                        </p:attrNameLst>
                                      </p:cBhvr>
                                      <p:tavLst>
                                        <p:tav tm="0">
                                          <p:val>
                                            <p:strVal val="#ppt_w"/>
                                          </p:val>
                                        </p:tav>
                                        <p:tav tm="100000">
                                          <p:val>
                                            <p:strVal val="#ppt_w"/>
                                          </p:val>
                                        </p:tav>
                                      </p:tavLst>
                                    </p:anim>
                                    <p:anim calcmode="lin" valueType="num">
                                      <p:cBhvr>
                                        <p:cTn id="35" dur="500" fill="hold"/>
                                        <p:tgtEl>
                                          <p:spTgt spid="201754"/>
                                        </p:tgtEl>
                                        <p:attrNameLst>
                                          <p:attrName>ppt_h</p:attrName>
                                        </p:attrNameLst>
                                      </p:cBhvr>
                                      <p:tavLst>
                                        <p:tav tm="0">
                                          <p:val>
                                            <p:fltVal val="0"/>
                                          </p:val>
                                        </p:tav>
                                        <p:tav tm="100000">
                                          <p:val>
                                            <p:strVal val="#ppt_h"/>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17" presetClass="entr" presetSubtype="2" fill="hold" grpId="0" nodeType="clickEffect">
                                  <p:stCondLst>
                                    <p:cond delay="0"/>
                                  </p:stCondLst>
                                  <p:childTnLst>
                                    <p:set>
                                      <p:cBhvr>
                                        <p:cTn id="39" dur="1" fill="hold">
                                          <p:stCondLst>
                                            <p:cond delay="0"/>
                                          </p:stCondLst>
                                        </p:cTn>
                                        <p:tgtEl>
                                          <p:spTgt spid="201762"/>
                                        </p:tgtEl>
                                        <p:attrNameLst>
                                          <p:attrName>style.visibility</p:attrName>
                                        </p:attrNameLst>
                                      </p:cBhvr>
                                      <p:to>
                                        <p:strVal val="visible"/>
                                      </p:to>
                                    </p:set>
                                    <p:anim calcmode="lin" valueType="num">
                                      <p:cBhvr>
                                        <p:cTn id="40" dur="500" fill="hold"/>
                                        <p:tgtEl>
                                          <p:spTgt spid="201762"/>
                                        </p:tgtEl>
                                        <p:attrNameLst>
                                          <p:attrName>ppt_x</p:attrName>
                                        </p:attrNameLst>
                                      </p:cBhvr>
                                      <p:tavLst>
                                        <p:tav tm="0">
                                          <p:val>
                                            <p:strVal val="#ppt_x+#ppt_w/2"/>
                                          </p:val>
                                        </p:tav>
                                        <p:tav tm="100000">
                                          <p:val>
                                            <p:strVal val="#ppt_x"/>
                                          </p:val>
                                        </p:tav>
                                      </p:tavLst>
                                    </p:anim>
                                    <p:anim calcmode="lin" valueType="num">
                                      <p:cBhvr>
                                        <p:cTn id="41" dur="500" fill="hold"/>
                                        <p:tgtEl>
                                          <p:spTgt spid="201762"/>
                                        </p:tgtEl>
                                        <p:attrNameLst>
                                          <p:attrName>ppt_y</p:attrName>
                                        </p:attrNameLst>
                                      </p:cBhvr>
                                      <p:tavLst>
                                        <p:tav tm="0">
                                          <p:val>
                                            <p:strVal val="#ppt_y"/>
                                          </p:val>
                                        </p:tav>
                                        <p:tav tm="100000">
                                          <p:val>
                                            <p:strVal val="#ppt_y"/>
                                          </p:val>
                                        </p:tav>
                                      </p:tavLst>
                                    </p:anim>
                                    <p:anim calcmode="lin" valueType="num">
                                      <p:cBhvr>
                                        <p:cTn id="42" dur="500" fill="hold"/>
                                        <p:tgtEl>
                                          <p:spTgt spid="201762"/>
                                        </p:tgtEl>
                                        <p:attrNameLst>
                                          <p:attrName>ppt_w</p:attrName>
                                        </p:attrNameLst>
                                      </p:cBhvr>
                                      <p:tavLst>
                                        <p:tav tm="0">
                                          <p:val>
                                            <p:fltVal val="0"/>
                                          </p:val>
                                        </p:tav>
                                        <p:tav tm="100000">
                                          <p:val>
                                            <p:strVal val="#ppt_w"/>
                                          </p:val>
                                        </p:tav>
                                      </p:tavLst>
                                    </p:anim>
                                    <p:anim calcmode="lin" valueType="num">
                                      <p:cBhvr>
                                        <p:cTn id="43" dur="500" fill="hold"/>
                                        <p:tgtEl>
                                          <p:spTgt spid="201762"/>
                                        </p:tgtEl>
                                        <p:attrNameLst>
                                          <p:attrName>ppt_h</p:attrName>
                                        </p:attrNameLst>
                                      </p:cBhvr>
                                      <p:tavLst>
                                        <p:tav tm="0">
                                          <p:val>
                                            <p:strVal val="#ppt_h"/>
                                          </p:val>
                                        </p:tav>
                                        <p:tav tm="100000">
                                          <p:val>
                                            <p:strVal val="#ppt_h"/>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17" presetClass="entr" presetSubtype="1" fill="hold" grpId="0" nodeType="clickEffect">
                                  <p:stCondLst>
                                    <p:cond delay="0"/>
                                  </p:stCondLst>
                                  <p:childTnLst>
                                    <p:set>
                                      <p:cBhvr>
                                        <p:cTn id="47" dur="1" fill="hold">
                                          <p:stCondLst>
                                            <p:cond delay="0"/>
                                          </p:stCondLst>
                                        </p:cTn>
                                        <p:tgtEl>
                                          <p:spTgt spid="201768"/>
                                        </p:tgtEl>
                                        <p:attrNameLst>
                                          <p:attrName>style.visibility</p:attrName>
                                        </p:attrNameLst>
                                      </p:cBhvr>
                                      <p:to>
                                        <p:strVal val="visible"/>
                                      </p:to>
                                    </p:set>
                                    <p:anim calcmode="lin" valueType="num">
                                      <p:cBhvr>
                                        <p:cTn id="48" dur="500" fill="hold"/>
                                        <p:tgtEl>
                                          <p:spTgt spid="201768"/>
                                        </p:tgtEl>
                                        <p:attrNameLst>
                                          <p:attrName>ppt_x</p:attrName>
                                        </p:attrNameLst>
                                      </p:cBhvr>
                                      <p:tavLst>
                                        <p:tav tm="0">
                                          <p:val>
                                            <p:strVal val="#ppt_x"/>
                                          </p:val>
                                        </p:tav>
                                        <p:tav tm="100000">
                                          <p:val>
                                            <p:strVal val="#ppt_x"/>
                                          </p:val>
                                        </p:tav>
                                      </p:tavLst>
                                    </p:anim>
                                    <p:anim calcmode="lin" valueType="num">
                                      <p:cBhvr>
                                        <p:cTn id="49" dur="500" fill="hold"/>
                                        <p:tgtEl>
                                          <p:spTgt spid="201768"/>
                                        </p:tgtEl>
                                        <p:attrNameLst>
                                          <p:attrName>ppt_y</p:attrName>
                                        </p:attrNameLst>
                                      </p:cBhvr>
                                      <p:tavLst>
                                        <p:tav tm="0">
                                          <p:val>
                                            <p:strVal val="#ppt_y-#ppt_h/2"/>
                                          </p:val>
                                        </p:tav>
                                        <p:tav tm="100000">
                                          <p:val>
                                            <p:strVal val="#ppt_y"/>
                                          </p:val>
                                        </p:tav>
                                      </p:tavLst>
                                    </p:anim>
                                    <p:anim calcmode="lin" valueType="num">
                                      <p:cBhvr>
                                        <p:cTn id="50" dur="500" fill="hold"/>
                                        <p:tgtEl>
                                          <p:spTgt spid="201768"/>
                                        </p:tgtEl>
                                        <p:attrNameLst>
                                          <p:attrName>ppt_w</p:attrName>
                                        </p:attrNameLst>
                                      </p:cBhvr>
                                      <p:tavLst>
                                        <p:tav tm="0">
                                          <p:val>
                                            <p:strVal val="#ppt_w"/>
                                          </p:val>
                                        </p:tav>
                                        <p:tav tm="100000">
                                          <p:val>
                                            <p:strVal val="#ppt_w"/>
                                          </p:val>
                                        </p:tav>
                                      </p:tavLst>
                                    </p:anim>
                                    <p:anim calcmode="lin" valueType="num">
                                      <p:cBhvr>
                                        <p:cTn id="51" dur="500" fill="hold"/>
                                        <p:tgtEl>
                                          <p:spTgt spid="201768"/>
                                        </p:tgtEl>
                                        <p:attrNameLst>
                                          <p:attrName>ppt_h</p:attrName>
                                        </p:attrNameLst>
                                      </p:cBhvr>
                                      <p:tavLst>
                                        <p:tav tm="0">
                                          <p:val>
                                            <p:fltVal val="0"/>
                                          </p:val>
                                        </p:tav>
                                        <p:tav tm="100000">
                                          <p:val>
                                            <p:strVal val="#ppt_h"/>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17" presetClass="entr" presetSubtype="8" fill="hold" grpId="0" nodeType="clickEffect">
                                  <p:stCondLst>
                                    <p:cond delay="0"/>
                                  </p:stCondLst>
                                  <p:childTnLst>
                                    <p:set>
                                      <p:cBhvr>
                                        <p:cTn id="55" dur="1" fill="hold">
                                          <p:stCondLst>
                                            <p:cond delay="0"/>
                                          </p:stCondLst>
                                        </p:cTn>
                                        <p:tgtEl>
                                          <p:spTgt spid="201765"/>
                                        </p:tgtEl>
                                        <p:attrNameLst>
                                          <p:attrName>style.visibility</p:attrName>
                                        </p:attrNameLst>
                                      </p:cBhvr>
                                      <p:to>
                                        <p:strVal val="visible"/>
                                      </p:to>
                                    </p:set>
                                    <p:anim calcmode="lin" valueType="num">
                                      <p:cBhvr>
                                        <p:cTn id="56" dur="500" fill="hold"/>
                                        <p:tgtEl>
                                          <p:spTgt spid="201765"/>
                                        </p:tgtEl>
                                        <p:attrNameLst>
                                          <p:attrName>ppt_x</p:attrName>
                                        </p:attrNameLst>
                                      </p:cBhvr>
                                      <p:tavLst>
                                        <p:tav tm="0">
                                          <p:val>
                                            <p:strVal val="#ppt_x-#ppt_w/2"/>
                                          </p:val>
                                        </p:tav>
                                        <p:tav tm="100000">
                                          <p:val>
                                            <p:strVal val="#ppt_x"/>
                                          </p:val>
                                        </p:tav>
                                      </p:tavLst>
                                    </p:anim>
                                    <p:anim calcmode="lin" valueType="num">
                                      <p:cBhvr>
                                        <p:cTn id="57" dur="500" fill="hold"/>
                                        <p:tgtEl>
                                          <p:spTgt spid="201765"/>
                                        </p:tgtEl>
                                        <p:attrNameLst>
                                          <p:attrName>ppt_y</p:attrName>
                                        </p:attrNameLst>
                                      </p:cBhvr>
                                      <p:tavLst>
                                        <p:tav tm="0">
                                          <p:val>
                                            <p:strVal val="#ppt_y"/>
                                          </p:val>
                                        </p:tav>
                                        <p:tav tm="100000">
                                          <p:val>
                                            <p:strVal val="#ppt_y"/>
                                          </p:val>
                                        </p:tav>
                                      </p:tavLst>
                                    </p:anim>
                                    <p:anim calcmode="lin" valueType="num">
                                      <p:cBhvr>
                                        <p:cTn id="58" dur="500" fill="hold"/>
                                        <p:tgtEl>
                                          <p:spTgt spid="201765"/>
                                        </p:tgtEl>
                                        <p:attrNameLst>
                                          <p:attrName>ppt_w</p:attrName>
                                        </p:attrNameLst>
                                      </p:cBhvr>
                                      <p:tavLst>
                                        <p:tav tm="0">
                                          <p:val>
                                            <p:fltVal val="0"/>
                                          </p:val>
                                        </p:tav>
                                        <p:tav tm="100000">
                                          <p:val>
                                            <p:strVal val="#ppt_w"/>
                                          </p:val>
                                        </p:tav>
                                      </p:tavLst>
                                    </p:anim>
                                    <p:anim calcmode="lin" valueType="num">
                                      <p:cBhvr>
                                        <p:cTn id="59" dur="500" fill="hold"/>
                                        <p:tgtEl>
                                          <p:spTgt spid="201765"/>
                                        </p:tgtEl>
                                        <p:attrNameLst>
                                          <p:attrName>ppt_h</p:attrName>
                                        </p:attrNameLst>
                                      </p:cBhvr>
                                      <p:tavLst>
                                        <p:tav tm="0">
                                          <p:val>
                                            <p:strVal val="#ppt_h"/>
                                          </p:val>
                                        </p:tav>
                                        <p:tav tm="100000">
                                          <p:val>
                                            <p:strVal val="#ppt_h"/>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201767"/>
                                        </p:tgtEl>
                                        <p:attrNameLst>
                                          <p:attrName>style.visibility</p:attrName>
                                        </p:attrNameLst>
                                      </p:cBhvr>
                                      <p:to>
                                        <p:strVal val="visible"/>
                                      </p:to>
                                    </p:set>
                                    <p:animEffect transition="in" filter="dissolve">
                                      <p:cBhvr>
                                        <p:cTn id="64" dur="500"/>
                                        <p:tgtEl>
                                          <p:spTgt spid="201767"/>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499"/>
                                          </p:stCondLst>
                                        </p:cTn>
                                        <p:tgtEl>
                                          <p:spTgt spid="201782"/>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nodeType="clickEffect">
                                  <p:stCondLst>
                                    <p:cond delay="0"/>
                                  </p:stCondLst>
                                  <p:childTnLst>
                                    <p:set>
                                      <p:cBhvr>
                                        <p:cTn id="72" dur="1" fill="hold">
                                          <p:stCondLst>
                                            <p:cond delay="499"/>
                                          </p:stCondLst>
                                        </p:cTn>
                                        <p:tgtEl>
                                          <p:spTgt spid="6"/>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0" nodeType="clickEffect">
                                  <p:stCondLst>
                                    <p:cond delay="0"/>
                                  </p:stCondLst>
                                  <p:childTnLst>
                                    <p:set>
                                      <p:cBhvr>
                                        <p:cTn id="76" dur="1" fill="hold">
                                          <p:stCondLst>
                                            <p:cond delay="499"/>
                                          </p:stCondLst>
                                        </p:cTn>
                                        <p:tgtEl>
                                          <p:spTgt spid="201785"/>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grpId="0" nodeType="clickEffect">
                                  <p:stCondLst>
                                    <p:cond delay="0"/>
                                  </p:stCondLst>
                                  <p:childTnLst>
                                    <p:set>
                                      <p:cBhvr>
                                        <p:cTn id="80" dur="1" fill="hold">
                                          <p:stCondLst>
                                            <p:cond delay="499"/>
                                          </p:stCondLst>
                                        </p:cTn>
                                        <p:tgtEl>
                                          <p:spTgt spid="2017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54" grpId="0" animBg="1"/>
      <p:bldP spid="201762" grpId="0" animBg="1"/>
      <p:bldP spid="201763" grpId="0" animBg="1" autoUpdateAnimBg="0"/>
      <p:bldP spid="201765" grpId="0" animBg="1"/>
      <p:bldP spid="201767" grpId="0" autoUpdateAnimBg="0"/>
      <p:bldP spid="201768" grpId="0" animBg="1"/>
      <p:bldP spid="201769" grpId="0" animBg="1" autoUpdateAnimBg="0"/>
      <p:bldP spid="201782" grpId="0" animBg="1" autoUpdateAnimBg="0"/>
      <p:bldP spid="201785" grpId="0" animBg="1" autoUpdateAnimBg="0"/>
      <p:bldP spid="201788" grpId="0" animBg="1"/>
      <p:bldP spid="201789"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7029" name="Rectangle 5">
            <a:extLst>
              <a:ext uri="{FF2B5EF4-FFF2-40B4-BE49-F238E27FC236}">
                <a16:creationId xmlns:a16="http://schemas.microsoft.com/office/drawing/2014/main" id="{683658D5-48D3-4ADC-99B6-D6A7FBA930DB}"/>
              </a:ext>
            </a:extLst>
          </p:cNvPr>
          <p:cNvSpPr>
            <a:spLocks noChangeArrowheads="1"/>
          </p:cNvSpPr>
          <p:nvPr/>
        </p:nvSpPr>
        <p:spPr bwMode="auto">
          <a:xfrm>
            <a:off x="0" y="1295400"/>
            <a:ext cx="3886200" cy="1828800"/>
          </a:xfrm>
          <a:prstGeom prst="rect">
            <a:avLst/>
          </a:prstGeom>
          <a:solidFill>
            <a:srgbClr val="FFFFDD">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kumimoji="1" lang="zh-CN" altLang="en-US" sz="2400" dirty="0">
                <a:solidFill>
                  <a:schemeClr val="accent2"/>
                </a:solidFill>
                <a:latin typeface="Times New Roman" panose="02020603050405020304" pitchFamily="18" charset="0"/>
                <a:ea typeface="楷体_GB2312" pitchFamily="49" charset="-122"/>
              </a:rPr>
              <a:t>        在实际语言中，每一种</a:t>
            </a:r>
          </a:p>
          <a:p>
            <a:pPr eaLnBrk="1" hangingPunct="1">
              <a:spcBef>
                <a:spcPct val="0"/>
              </a:spcBef>
              <a:buFontTx/>
              <a:buNone/>
            </a:pPr>
            <a:r>
              <a:rPr kumimoji="1" lang="zh-CN" altLang="en-US" sz="2400" dirty="0">
                <a:solidFill>
                  <a:schemeClr val="accent2"/>
                </a:solidFill>
                <a:latin typeface="Times New Roman" panose="02020603050405020304" pitchFamily="18" charset="0"/>
                <a:ea typeface="楷体_GB2312" pitchFamily="49" charset="-122"/>
              </a:rPr>
              <a:t>语法成分都有确定的左右界</a:t>
            </a:r>
          </a:p>
          <a:p>
            <a:pPr eaLnBrk="1" hangingPunct="1">
              <a:spcBef>
                <a:spcPct val="0"/>
              </a:spcBef>
              <a:buFontTx/>
              <a:buNone/>
            </a:pPr>
            <a:r>
              <a:rPr kumimoji="1" lang="zh-CN" altLang="en-US" sz="2400" dirty="0">
                <a:solidFill>
                  <a:schemeClr val="accent2"/>
                </a:solidFill>
                <a:latin typeface="Times New Roman" panose="02020603050405020304" pitchFamily="18" charset="0"/>
                <a:ea typeface="楷体_GB2312" pitchFamily="49" charset="-122"/>
              </a:rPr>
              <a:t>符，为了研究问题方便，统</a:t>
            </a:r>
          </a:p>
          <a:p>
            <a:pPr eaLnBrk="1" hangingPunct="1">
              <a:spcBef>
                <a:spcPct val="0"/>
              </a:spcBef>
              <a:buFontTx/>
              <a:buNone/>
            </a:pPr>
            <a:r>
              <a:rPr kumimoji="1" lang="zh-CN" altLang="en-US" sz="2400" dirty="0">
                <a:solidFill>
                  <a:schemeClr val="accent2"/>
                </a:solidFill>
                <a:latin typeface="Times New Roman" panose="02020603050405020304" pitchFamily="18" charset="0"/>
                <a:ea typeface="楷体_GB2312" pitchFamily="49" charset="-122"/>
              </a:rPr>
              <a:t>一以‘＃’表示</a:t>
            </a:r>
          </a:p>
        </p:txBody>
      </p:sp>
      <p:grpSp>
        <p:nvGrpSpPr>
          <p:cNvPr id="21507" name="Group 6">
            <a:extLst>
              <a:ext uri="{FF2B5EF4-FFF2-40B4-BE49-F238E27FC236}">
                <a16:creationId xmlns:a16="http://schemas.microsoft.com/office/drawing/2014/main" id="{8BFFE597-E138-4859-84EE-D7E6055ED0DA}"/>
              </a:ext>
            </a:extLst>
          </p:cNvPr>
          <p:cNvGrpSpPr>
            <a:grpSpLocks/>
          </p:cNvGrpSpPr>
          <p:nvPr/>
        </p:nvGrpSpPr>
        <p:grpSpPr bwMode="auto">
          <a:xfrm>
            <a:off x="3886200" y="0"/>
            <a:ext cx="5257800" cy="3048000"/>
            <a:chOff x="2064" y="864"/>
            <a:chExt cx="3312" cy="1920"/>
          </a:xfrm>
        </p:grpSpPr>
        <p:sp>
          <p:nvSpPr>
            <p:cNvPr id="21515" name="Rectangle 7">
              <a:extLst>
                <a:ext uri="{FF2B5EF4-FFF2-40B4-BE49-F238E27FC236}">
                  <a16:creationId xmlns:a16="http://schemas.microsoft.com/office/drawing/2014/main" id="{218B6F34-DDC5-4A19-A096-BE0DF890FFDB}"/>
                </a:ext>
              </a:extLst>
            </p:cNvPr>
            <p:cNvSpPr>
              <a:spLocks noChangeArrowheads="1"/>
            </p:cNvSpPr>
            <p:nvPr/>
          </p:nvSpPr>
          <p:spPr bwMode="auto">
            <a:xfrm>
              <a:off x="2064" y="864"/>
              <a:ext cx="3312" cy="1920"/>
            </a:xfrm>
            <a:prstGeom prst="rect">
              <a:avLst/>
            </a:prstGeom>
            <a:solidFill>
              <a:srgbClr val="CCFFFF"/>
            </a:solidFill>
            <a:ln w="9525">
              <a:solidFill>
                <a:schemeClr val="accent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zh-CN" altLang="en-US" sz="2800">
                <a:solidFill>
                  <a:schemeClr val="bg2"/>
                </a:solidFill>
                <a:latin typeface="System"/>
              </a:endParaRPr>
            </a:p>
          </p:txBody>
        </p:sp>
        <p:sp>
          <p:nvSpPr>
            <p:cNvPr id="21516" name="Text Box 8">
              <a:extLst>
                <a:ext uri="{FF2B5EF4-FFF2-40B4-BE49-F238E27FC236}">
                  <a16:creationId xmlns:a16="http://schemas.microsoft.com/office/drawing/2014/main" id="{995C614C-8ACF-4997-B030-EA2DAF6C1C40}"/>
                </a:ext>
              </a:extLst>
            </p:cNvPr>
            <p:cNvSpPr txBox="1">
              <a:spLocks noChangeArrowheads="1"/>
            </p:cNvSpPr>
            <p:nvPr/>
          </p:nvSpPr>
          <p:spPr bwMode="auto">
            <a:xfrm>
              <a:off x="2256" y="2112"/>
              <a:ext cx="576" cy="237"/>
            </a:xfrm>
            <a:prstGeom prst="rect">
              <a:avLst/>
            </a:prstGeom>
            <a:noFill/>
            <a:ln w="9525">
              <a:solidFill>
                <a:srgbClr val="0099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kumimoji="1" lang="zh-CN" altLang="en-US" sz="1800">
                  <a:latin typeface="Times New Roman" panose="02020603050405020304" pitchFamily="18" charset="0"/>
                </a:rPr>
                <a:t>#</a:t>
              </a:r>
            </a:p>
          </p:txBody>
        </p:sp>
        <p:sp>
          <p:nvSpPr>
            <p:cNvPr id="21517" name="Rectangle 9">
              <a:extLst>
                <a:ext uri="{FF2B5EF4-FFF2-40B4-BE49-F238E27FC236}">
                  <a16:creationId xmlns:a16="http://schemas.microsoft.com/office/drawing/2014/main" id="{AEDF96C9-EC87-44C0-AA9F-CB399C1D3B2B}"/>
                </a:ext>
              </a:extLst>
            </p:cNvPr>
            <p:cNvSpPr>
              <a:spLocks noChangeArrowheads="1"/>
            </p:cNvSpPr>
            <p:nvPr/>
          </p:nvSpPr>
          <p:spPr bwMode="auto">
            <a:xfrm>
              <a:off x="2784" y="2112"/>
              <a:ext cx="96" cy="24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zh-CN" altLang="en-US" sz="2800">
                <a:solidFill>
                  <a:schemeClr val="bg2"/>
                </a:solidFill>
                <a:latin typeface="System"/>
              </a:endParaRPr>
            </a:p>
          </p:txBody>
        </p:sp>
        <p:sp>
          <p:nvSpPr>
            <p:cNvPr id="21518" name="Rectangle 10">
              <a:extLst>
                <a:ext uri="{FF2B5EF4-FFF2-40B4-BE49-F238E27FC236}">
                  <a16:creationId xmlns:a16="http://schemas.microsoft.com/office/drawing/2014/main" id="{91B9658A-EEC8-4C5F-98AA-5EB7F67F7A26}"/>
                </a:ext>
              </a:extLst>
            </p:cNvPr>
            <p:cNvSpPr>
              <a:spLocks noChangeArrowheads="1"/>
            </p:cNvSpPr>
            <p:nvPr/>
          </p:nvSpPr>
          <p:spPr bwMode="auto">
            <a:xfrm>
              <a:off x="3312" y="1872"/>
              <a:ext cx="1008" cy="720"/>
            </a:xfrm>
            <a:prstGeom prst="rect">
              <a:avLst/>
            </a:prstGeom>
            <a:solidFill>
              <a:srgbClr val="FFFFD5"/>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kumimoji="1" lang="zh-CN" altLang="en-US" sz="2400" b="1">
                  <a:latin typeface="Times New Roman" panose="02020603050405020304" pitchFamily="18" charset="0"/>
                  <a:ea typeface="隶书" panose="02010509060101010101" pitchFamily="49" charset="-122"/>
                </a:rPr>
                <a:t>执行程序</a:t>
              </a:r>
            </a:p>
            <a:p>
              <a:pPr algn="ctr" eaLnBrk="1" hangingPunct="1">
                <a:spcBef>
                  <a:spcPct val="0"/>
                </a:spcBef>
                <a:buFontTx/>
                <a:buNone/>
              </a:pPr>
              <a:endParaRPr kumimoji="1" lang="zh-CN" altLang="en-US" sz="2400">
                <a:latin typeface="Times New Roman" panose="02020603050405020304" pitchFamily="18" charset="0"/>
              </a:endParaRPr>
            </a:p>
            <a:p>
              <a:pPr algn="ctr" eaLnBrk="1" hangingPunct="1">
                <a:spcBef>
                  <a:spcPct val="0"/>
                </a:spcBef>
                <a:buFontTx/>
                <a:buNone/>
              </a:pPr>
              <a:endParaRPr kumimoji="1" lang="zh-CN" altLang="en-US" sz="2400">
                <a:latin typeface="Times New Roman" panose="02020603050405020304" pitchFamily="18" charset="0"/>
              </a:endParaRPr>
            </a:p>
          </p:txBody>
        </p:sp>
        <p:sp>
          <p:nvSpPr>
            <p:cNvPr id="21519" name="Text Box 11">
              <a:extLst>
                <a:ext uri="{FF2B5EF4-FFF2-40B4-BE49-F238E27FC236}">
                  <a16:creationId xmlns:a16="http://schemas.microsoft.com/office/drawing/2014/main" id="{08F06AC8-FE09-42FC-9D65-83636CD676FA}"/>
                </a:ext>
              </a:extLst>
            </p:cNvPr>
            <p:cNvSpPr txBox="1">
              <a:spLocks noChangeArrowheads="1"/>
            </p:cNvSpPr>
            <p:nvPr/>
          </p:nvSpPr>
          <p:spPr bwMode="auto">
            <a:xfrm>
              <a:off x="3523" y="2257"/>
              <a:ext cx="554" cy="237"/>
            </a:xfrm>
            <a:prstGeom prst="rect">
              <a:avLst/>
            </a:prstGeom>
            <a:solidFill>
              <a:schemeClr val="accent1"/>
            </a:solidFill>
            <a:ln w="9525">
              <a:solidFill>
                <a:schemeClr val="accent1"/>
              </a:solidFill>
              <a:miter lim="800000"/>
              <a:headEnd/>
              <a:tailEnd/>
            </a:ln>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kumimoji="1" lang="zh-CN" altLang="en-US" sz="1800" b="1">
                  <a:solidFill>
                    <a:schemeClr val="bg1"/>
                  </a:solidFill>
                  <a:latin typeface="Times New Roman" panose="02020603050405020304" pitchFamily="18" charset="0"/>
                </a:rPr>
                <a:t>分析表</a:t>
              </a:r>
            </a:p>
          </p:txBody>
        </p:sp>
        <p:sp>
          <p:nvSpPr>
            <p:cNvPr id="21520" name="Rectangle 12">
              <a:extLst>
                <a:ext uri="{FF2B5EF4-FFF2-40B4-BE49-F238E27FC236}">
                  <a16:creationId xmlns:a16="http://schemas.microsoft.com/office/drawing/2014/main" id="{AEE37813-7A42-4560-9F42-58AF9401C63A}"/>
                </a:ext>
              </a:extLst>
            </p:cNvPr>
            <p:cNvSpPr>
              <a:spLocks noChangeArrowheads="1"/>
            </p:cNvSpPr>
            <p:nvPr/>
          </p:nvSpPr>
          <p:spPr bwMode="auto">
            <a:xfrm>
              <a:off x="3840" y="1344"/>
              <a:ext cx="1296" cy="192"/>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zh-CN" altLang="en-US" sz="2800">
                <a:solidFill>
                  <a:schemeClr val="bg2"/>
                </a:solidFill>
                <a:latin typeface="System"/>
              </a:endParaRPr>
            </a:p>
          </p:txBody>
        </p:sp>
        <p:sp>
          <p:nvSpPr>
            <p:cNvPr id="21521" name="Line 13">
              <a:extLst>
                <a:ext uri="{FF2B5EF4-FFF2-40B4-BE49-F238E27FC236}">
                  <a16:creationId xmlns:a16="http://schemas.microsoft.com/office/drawing/2014/main" id="{02437918-3426-4942-B79B-719F7120F815}"/>
                </a:ext>
              </a:extLst>
            </p:cNvPr>
            <p:cNvSpPr>
              <a:spLocks noChangeShapeType="1"/>
            </p:cNvSpPr>
            <p:nvPr/>
          </p:nvSpPr>
          <p:spPr bwMode="auto">
            <a:xfrm>
              <a:off x="3984" y="1344"/>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2" name="Line 14">
              <a:extLst>
                <a:ext uri="{FF2B5EF4-FFF2-40B4-BE49-F238E27FC236}">
                  <a16:creationId xmlns:a16="http://schemas.microsoft.com/office/drawing/2014/main" id="{C4CD12CB-8725-4467-B6CC-465B7D82D21C}"/>
                </a:ext>
              </a:extLst>
            </p:cNvPr>
            <p:cNvSpPr>
              <a:spLocks noChangeShapeType="1"/>
            </p:cNvSpPr>
            <p:nvPr/>
          </p:nvSpPr>
          <p:spPr bwMode="auto">
            <a:xfrm>
              <a:off x="4128" y="1344"/>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3" name="Line 15">
              <a:extLst>
                <a:ext uri="{FF2B5EF4-FFF2-40B4-BE49-F238E27FC236}">
                  <a16:creationId xmlns:a16="http://schemas.microsoft.com/office/drawing/2014/main" id="{B1AC25EA-72A2-437C-94F2-14B121895B9D}"/>
                </a:ext>
              </a:extLst>
            </p:cNvPr>
            <p:cNvSpPr>
              <a:spLocks noChangeShapeType="1"/>
            </p:cNvSpPr>
            <p:nvPr/>
          </p:nvSpPr>
          <p:spPr bwMode="auto">
            <a:xfrm>
              <a:off x="4224" y="1344"/>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4" name="Line 16">
              <a:extLst>
                <a:ext uri="{FF2B5EF4-FFF2-40B4-BE49-F238E27FC236}">
                  <a16:creationId xmlns:a16="http://schemas.microsoft.com/office/drawing/2014/main" id="{D806A294-0D9B-44F4-BE5E-29C8E05B3A87}"/>
                </a:ext>
              </a:extLst>
            </p:cNvPr>
            <p:cNvSpPr>
              <a:spLocks noChangeShapeType="1"/>
            </p:cNvSpPr>
            <p:nvPr/>
          </p:nvSpPr>
          <p:spPr bwMode="auto">
            <a:xfrm>
              <a:off x="4368" y="1344"/>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5" name="Line 17">
              <a:extLst>
                <a:ext uri="{FF2B5EF4-FFF2-40B4-BE49-F238E27FC236}">
                  <a16:creationId xmlns:a16="http://schemas.microsoft.com/office/drawing/2014/main" id="{31F8FC28-1035-4405-B9AB-5574D52AB2BA}"/>
                </a:ext>
              </a:extLst>
            </p:cNvPr>
            <p:cNvSpPr>
              <a:spLocks noChangeShapeType="1"/>
            </p:cNvSpPr>
            <p:nvPr/>
          </p:nvSpPr>
          <p:spPr bwMode="auto">
            <a:xfrm>
              <a:off x="4512" y="1344"/>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6" name="Line 18">
              <a:extLst>
                <a:ext uri="{FF2B5EF4-FFF2-40B4-BE49-F238E27FC236}">
                  <a16:creationId xmlns:a16="http://schemas.microsoft.com/office/drawing/2014/main" id="{3B0A80FF-2A83-411B-A10F-58591AB436ED}"/>
                </a:ext>
              </a:extLst>
            </p:cNvPr>
            <p:cNvSpPr>
              <a:spLocks noChangeShapeType="1"/>
            </p:cNvSpPr>
            <p:nvPr/>
          </p:nvSpPr>
          <p:spPr bwMode="auto">
            <a:xfrm>
              <a:off x="4656" y="1344"/>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7" name="Line 19">
              <a:extLst>
                <a:ext uri="{FF2B5EF4-FFF2-40B4-BE49-F238E27FC236}">
                  <a16:creationId xmlns:a16="http://schemas.microsoft.com/office/drawing/2014/main" id="{C46E8D37-6CFF-4465-96DB-BCB7B55C0641}"/>
                </a:ext>
              </a:extLst>
            </p:cNvPr>
            <p:cNvSpPr>
              <a:spLocks noChangeShapeType="1"/>
            </p:cNvSpPr>
            <p:nvPr/>
          </p:nvSpPr>
          <p:spPr bwMode="auto">
            <a:xfrm>
              <a:off x="4800" y="1344"/>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8" name="Text Box 20">
              <a:extLst>
                <a:ext uri="{FF2B5EF4-FFF2-40B4-BE49-F238E27FC236}">
                  <a16:creationId xmlns:a16="http://schemas.microsoft.com/office/drawing/2014/main" id="{BE7FCBC7-534B-4E0D-8094-219D40349072}"/>
                </a:ext>
              </a:extLst>
            </p:cNvPr>
            <p:cNvSpPr txBox="1">
              <a:spLocks noChangeArrowheads="1"/>
            </p:cNvSpPr>
            <p:nvPr/>
          </p:nvSpPr>
          <p:spPr bwMode="auto">
            <a:xfrm>
              <a:off x="4886" y="1353"/>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kumimoji="1" lang="zh-CN" altLang="en-US" sz="1800">
                  <a:latin typeface="Times New Roman" panose="02020603050405020304" pitchFamily="18" charset="0"/>
                </a:rPr>
                <a:t>#</a:t>
              </a:r>
            </a:p>
          </p:txBody>
        </p:sp>
        <p:sp>
          <p:nvSpPr>
            <p:cNvPr id="21529" name="Line 21">
              <a:extLst>
                <a:ext uri="{FF2B5EF4-FFF2-40B4-BE49-F238E27FC236}">
                  <a16:creationId xmlns:a16="http://schemas.microsoft.com/office/drawing/2014/main" id="{52AA6F35-CAB2-4826-AF90-5BF28637450B}"/>
                </a:ext>
              </a:extLst>
            </p:cNvPr>
            <p:cNvSpPr>
              <a:spLocks noChangeShapeType="1"/>
            </p:cNvSpPr>
            <p:nvPr/>
          </p:nvSpPr>
          <p:spPr bwMode="auto">
            <a:xfrm flipH="1">
              <a:off x="2352" y="2496"/>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30" name="Line 22">
              <a:extLst>
                <a:ext uri="{FF2B5EF4-FFF2-40B4-BE49-F238E27FC236}">
                  <a16:creationId xmlns:a16="http://schemas.microsoft.com/office/drawing/2014/main" id="{F4FFC155-71D6-4C29-A6AB-751062C4C6AF}"/>
                </a:ext>
              </a:extLst>
            </p:cNvPr>
            <p:cNvSpPr>
              <a:spLocks noChangeShapeType="1"/>
            </p:cNvSpPr>
            <p:nvPr/>
          </p:nvSpPr>
          <p:spPr bwMode="auto">
            <a:xfrm flipV="1">
              <a:off x="2352" y="2352"/>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31" name="Line 23">
              <a:extLst>
                <a:ext uri="{FF2B5EF4-FFF2-40B4-BE49-F238E27FC236}">
                  <a16:creationId xmlns:a16="http://schemas.microsoft.com/office/drawing/2014/main" id="{FD08B85A-3393-47F1-9B8D-D9C857EB2C6E}"/>
                </a:ext>
              </a:extLst>
            </p:cNvPr>
            <p:cNvSpPr>
              <a:spLocks noChangeShapeType="1"/>
            </p:cNvSpPr>
            <p:nvPr/>
          </p:nvSpPr>
          <p:spPr bwMode="auto">
            <a:xfrm flipV="1">
              <a:off x="3888" y="1536"/>
              <a:ext cx="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32" name="Text Box 24">
              <a:extLst>
                <a:ext uri="{FF2B5EF4-FFF2-40B4-BE49-F238E27FC236}">
                  <a16:creationId xmlns:a16="http://schemas.microsoft.com/office/drawing/2014/main" id="{D25EA875-30A7-4299-93E6-04C0BFB01966}"/>
                </a:ext>
              </a:extLst>
            </p:cNvPr>
            <p:cNvSpPr txBox="1">
              <a:spLocks noChangeArrowheads="1"/>
            </p:cNvSpPr>
            <p:nvPr/>
          </p:nvSpPr>
          <p:spPr bwMode="auto">
            <a:xfrm>
              <a:off x="2102" y="1838"/>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kumimoji="1" lang="zh-CN" altLang="en-US" sz="1800">
                  <a:solidFill>
                    <a:srgbClr val="009900"/>
                  </a:solidFill>
                  <a:latin typeface="Times New Roman" panose="02020603050405020304" pitchFamily="18" charset="0"/>
                </a:rPr>
                <a:t>符号栈</a:t>
              </a:r>
            </a:p>
          </p:txBody>
        </p:sp>
        <p:sp>
          <p:nvSpPr>
            <p:cNvPr id="21533" name="Text Box 25">
              <a:extLst>
                <a:ext uri="{FF2B5EF4-FFF2-40B4-BE49-F238E27FC236}">
                  <a16:creationId xmlns:a16="http://schemas.microsoft.com/office/drawing/2014/main" id="{7C40D2C9-A034-4E30-A3B8-1F5DB399CACB}"/>
                </a:ext>
              </a:extLst>
            </p:cNvPr>
            <p:cNvSpPr txBox="1">
              <a:spLocks noChangeArrowheads="1"/>
            </p:cNvSpPr>
            <p:nvPr/>
          </p:nvSpPr>
          <p:spPr bwMode="auto">
            <a:xfrm>
              <a:off x="4118" y="1022"/>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kumimoji="1" lang="zh-CN" altLang="en-US" sz="1800">
                  <a:solidFill>
                    <a:schemeClr val="accent2"/>
                  </a:solidFill>
                  <a:latin typeface="Times New Roman" panose="02020603050405020304" pitchFamily="18" charset="0"/>
                </a:rPr>
                <a:t>输入串</a:t>
              </a:r>
            </a:p>
          </p:txBody>
        </p:sp>
      </p:grpSp>
      <p:grpSp>
        <p:nvGrpSpPr>
          <p:cNvPr id="3" name="Group 29">
            <a:extLst>
              <a:ext uri="{FF2B5EF4-FFF2-40B4-BE49-F238E27FC236}">
                <a16:creationId xmlns:a16="http://schemas.microsoft.com/office/drawing/2014/main" id="{220436C0-115A-4637-BAC3-AB04FF4DF25F}"/>
              </a:ext>
            </a:extLst>
          </p:cNvPr>
          <p:cNvGrpSpPr>
            <a:grpSpLocks/>
          </p:cNvGrpSpPr>
          <p:nvPr/>
        </p:nvGrpSpPr>
        <p:grpSpPr bwMode="auto">
          <a:xfrm>
            <a:off x="457200" y="3581400"/>
            <a:ext cx="6477000" cy="2497138"/>
            <a:chOff x="240" y="2544"/>
            <a:chExt cx="4080" cy="1469"/>
          </a:xfrm>
        </p:grpSpPr>
        <p:grpSp>
          <p:nvGrpSpPr>
            <p:cNvPr id="21509" name="Group 2">
              <a:extLst>
                <a:ext uri="{FF2B5EF4-FFF2-40B4-BE49-F238E27FC236}">
                  <a16:creationId xmlns:a16="http://schemas.microsoft.com/office/drawing/2014/main" id="{92861B33-EBE8-43CE-9398-8744A77097C9}"/>
                </a:ext>
              </a:extLst>
            </p:cNvPr>
            <p:cNvGrpSpPr>
              <a:grpSpLocks/>
            </p:cNvGrpSpPr>
            <p:nvPr/>
          </p:nvGrpSpPr>
          <p:grpSpPr bwMode="auto">
            <a:xfrm>
              <a:off x="240" y="2544"/>
              <a:ext cx="4080" cy="1152"/>
              <a:chOff x="336" y="432"/>
              <a:chExt cx="3936" cy="1152"/>
            </a:xfrm>
          </p:grpSpPr>
          <p:sp>
            <p:nvSpPr>
              <p:cNvPr id="21513" name="AutoShape 3">
                <a:extLst>
                  <a:ext uri="{FF2B5EF4-FFF2-40B4-BE49-F238E27FC236}">
                    <a16:creationId xmlns:a16="http://schemas.microsoft.com/office/drawing/2014/main" id="{0EFD8C75-2120-4A71-B0D9-FDD9B7AD896C}"/>
                  </a:ext>
                </a:extLst>
              </p:cNvPr>
              <p:cNvSpPr>
                <a:spLocks noChangeArrowheads="1"/>
              </p:cNvSpPr>
              <p:nvPr/>
            </p:nvSpPr>
            <p:spPr bwMode="auto">
              <a:xfrm>
                <a:off x="336" y="432"/>
                <a:ext cx="3936" cy="1152"/>
              </a:xfrm>
              <a:prstGeom prst="roundRect">
                <a:avLst>
                  <a:gd name="adj" fmla="val 16667"/>
                </a:avLst>
              </a:prstGeom>
              <a:solidFill>
                <a:srgbClr val="99CCFF">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kumimoji="1" lang="zh-CN" altLang="en-US" sz="2400" dirty="0">
                    <a:solidFill>
                      <a:schemeClr val="tx2"/>
                    </a:solidFill>
                    <a:latin typeface="Times New Roman" panose="02020603050405020304" pitchFamily="18" charset="0"/>
                    <a:ea typeface="楷体_GB2312" pitchFamily="49" charset="-122"/>
                  </a:rPr>
                  <a:t>（1）分析表：二维矩阵</a:t>
                </a:r>
                <a:r>
                  <a:rPr kumimoji="1" lang="en-US" altLang="zh-CN" sz="2400" dirty="0">
                    <a:solidFill>
                      <a:schemeClr val="tx2"/>
                    </a:solidFill>
                    <a:latin typeface="Times New Roman" panose="02020603050405020304" pitchFamily="18" charset="0"/>
                    <a:ea typeface="楷体_GB2312" pitchFamily="49" charset="-122"/>
                  </a:rPr>
                  <a:t>M</a:t>
                </a:r>
              </a:p>
              <a:p>
                <a:pPr eaLnBrk="1" hangingPunct="1">
                  <a:spcBef>
                    <a:spcPct val="0"/>
                  </a:spcBef>
                  <a:buFontTx/>
                  <a:buNone/>
                </a:pPr>
                <a:r>
                  <a:rPr kumimoji="1" lang="en-US" altLang="zh-CN" sz="2400" dirty="0">
                    <a:solidFill>
                      <a:schemeClr val="tx2"/>
                    </a:solidFill>
                    <a:latin typeface="Times New Roman" panose="02020603050405020304" pitchFamily="18" charset="0"/>
                    <a:ea typeface="楷体_GB2312" pitchFamily="49" charset="-122"/>
                  </a:rPr>
                  <a:t>                                      A </a:t>
                </a:r>
                <a:r>
                  <a:rPr kumimoji="1" lang="en-US" altLang="zh-CN" sz="2800" dirty="0">
                    <a:latin typeface="Times New Roman" panose="02020603050405020304" pitchFamily="18" charset="0"/>
                    <a:sym typeface="Symbol" panose="05050102010706020507" pitchFamily="18" charset="2"/>
                  </a:rPr>
                  <a:t></a:t>
                </a:r>
                <a:r>
                  <a:rPr kumimoji="1" lang="en-US" altLang="zh-CN" sz="2400" dirty="0">
                    <a:latin typeface="Times New Roman" panose="02020603050405020304" pitchFamily="18" charset="0"/>
                    <a:ea typeface="楷体_GB2312" pitchFamily="49" charset="-122"/>
                  </a:rPr>
                  <a:t> α</a:t>
                </a:r>
                <a:r>
                  <a:rPr kumimoji="1" lang="en-US" altLang="zh-CN" sz="1200" dirty="0" err="1">
                    <a:latin typeface="Times New Roman" panose="02020603050405020304" pitchFamily="18" charset="0"/>
                    <a:ea typeface="楷体_GB2312" pitchFamily="49" charset="-122"/>
                  </a:rPr>
                  <a:t>i</a:t>
                </a:r>
                <a:endParaRPr kumimoji="1" lang="en-US" altLang="zh-CN" sz="2400" dirty="0">
                  <a:solidFill>
                    <a:schemeClr val="tx2"/>
                  </a:solidFill>
                  <a:latin typeface="Times New Roman" panose="02020603050405020304" pitchFamily="18" charset="0"/>
                  <a:ea typeface="楷体_GB2312" pitchFamily="49" charset="-122"/>
                </a:endParaRPr>
              </a:p>
              <a:p>
                <a:pPr eaLnBrk="1" hangingPunct="1">
                  <a:spcBef>
                    <a:spcPct val="0"/>
                  </a:spcBef>
                  <a:buFontTx/>
                  <a:buNone/>
                </a:pPr>
                <a:r>
                  <a:rPr kumimoji="1" lang="en-US" altLang="zh-CN" sz="2400" dirty="0">
                    <a:solidFill>
                      <a:schemeClr val="tx2"/>
                    </a:solidFill>
                    <a:latin typeface="Times New Roman" panose="02020603050405020304" pitchFamily="18" charset="0"/>
                    <a:ea typeface="楷体_GB2312" pitchFamily="49" charset="-122"/>
                  </a:rPr>
                  <a:t>                 M[</a:t>
                </a:r>
                <a:r>
                  <a:rPr kumimoji="1" lang="en-US" altLang="zh-CN" sz="2400" dirty="0" err="1">
                    <a:solidFill>
                      <a:schemeClr val="tx2"/>
                    </a:solidFill>
                    <a:latin typeface="Times New Roman" panose="02020603050405020304" pitchFamily="18" charset="0"/>
                    <a:ea typeface="楷体_GB2312" pitchFamily="49" charset="-122"/>
                  </a:rPr>
                  <a:t>A,a</a:t>
                </a:r>
                <a:r>
                  <a:rPr kumimoji="1" lang="en-US" altLang="zh-CN" sz="2400" dirty="0">
                    <a:solidFill>
                      <a:schemeClr val="tx2"/>
                    </a:solidFill>
                    <a:latin typeface="Times New Roman" panose="02020603050405020304" pitchFamily="18" charset="0"/>
                    <a:ea typeface="楷体_GB2312" pitchFamily="49" charset="-122"/>
                  </a:rPr>
                  <a:t>]=       </a:t>
                </a:r>
                <a:r>
                  <a:rPr kumimoji="1" lang="zh-CN" altLang="en-US" sz="2400" dirty="0">
                    <a:solidFill>
                      <a:schemeClr val="tx2"/>
                    </a:solidFill>
                    <a:latin typeface="Times New Roman" panose="02020603050405020304" pitchFamily="18" charset="0"/>
                    <a:ea typeface="楷体_GB2312" pitchFamily="49" charset="-122"/>
                  </a:rPr>
                  <a:t>或</a:t>
                </a:r>
                <a:endParaRPr kumimoji="1" lang="en-US" altLang="zh-CN" sz="1200" dirty="0">
                  <a:solidFill>
                    <a:schemeClr val="tx2"/>
                  </a:solidFill>
                  <a:latin typeface="Times New Roman" panose="02020603050405020304" pitchFamily="18" charset="0"/>
                  <a:ea typeface="楷体_GB2312" pitchFamily="49" charset="-122"/>
                </a:endParaRPr>
              </a:p>
              <a:p>
                <a:pPr eaLnBrk="1" hangingPunct="1">
                  <a:spcBef>
                    <a:spcPct val="0"/>
                  </a:spcBef>
                  <a:buFontTx/>
                  <a:buNone/>
                </a:pPr>
                <a:r>
                  <a:rPr kumimoji="1" lang="en-US" altLang="zh-CN" sz="2400" dirty="0">
                    <a:solidFill>
                      <a:schemeClr val="tx2"/>
                    </a:solidFill>
                    <a:latin typeface="Times New Roman" panose="02020603050405020304" pitchFamily="18" charset="0"/>
                    <a:ea typeface="楷体_GB2312" pitchFamily="49" charset="-122"/>
                  </a:rPr>
                  <a:t>                                     error</a:t>
                </a:r>
                <a:endParaRPr kumimoji="1" lang="en-US" altLang="zh-CN" sz="2400" dirty="0">
                  <a:latin typeface="Times New Roman" panose="02020603050405020304" pitchFamily="18" charset="0"/>
                  <a:ea typeface="楷体_GB2312" pitchFamily="49" charset="-122"/>
                </a:endParaRPr>
              </a:p>
            </p:txBody>
          </p:sp>
          <p:sp>
            <p:nvSpPr>
              <p:cNvPr id="21514" name="AutoShape 4">
                <a:extLst>
                  <a:ext uri="{FF2B5EF4-FFF2-40B4-BE49-F238E27FC236}">
                    <a16:creationId xmlns:a16="http://schemas.microsoft.com/office/drawing/2014/main" id="{45638B55-7267-49AF-B940-B1C2B2551FFF}"/>
                  </a:ext>
                </a:extLst>
              </p:cNvPr>
              <p:cNvSpPr>
                <a:spLocks/>
              </p:cNvSpPr>
              <p:nvPr/>
            </p:nvSpPr>
            <p:spPr bwMode="auto">
              <a:xfrm>
                <a:off x="1968" y="864"/>
                <a:ext cx="48" cy="480"/>
              </a:xfrm>
              <a:prstGeom prst="leftBrace">
                <a:avLst>
                  <a:gd name="adj1" fmla="val 83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zh-CN" altLang="en-US" sz="2800">
                  <a:solidFill>
                    <a:schemeClr val="bg2"/>
                  </a:solidFill>
                  <a:latin typeface="System"/>
                </a:endParaRPr>
              </a:p>
            </p:txBody>
          </p:sp>
        </p:grpSp>
        <p:sp>
          <p:nvSpPr>
            <p:cNvPr id="21510" name="Rectangle 26">
              <a:extLst>
                <a:ext uri="{FF2B5EF4-FFF2-40B4-BE49-F238E27FC236}">
                  <a16:creationId xmlns:a16="http://schemas.microsoft.com/office/drawing/2014/main" id="{78A21D27-9FAF-4231-B044-CD9C26E344CB}"/>
                </a:ext>
              </a:extLst>
            </p:cNvPr>
            <p:cNvSpPr>
              <a:spLocks noChangeArrowheads="1"/>
            </p:cNvSpPr>
            <p:nvPr/>
          </p:nvSpPr>
          <p:spPr bwMode="auto">
            <a:xfrm>
              <a:off x="854" y="3744"/>
              <a:ext cx="68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en-US" altLang="zh-CN" sz="2400">
                  <a:solidFill>
                    <a:schemeClr val="tx2"/>
                  </a:solidFill>
                  <a:latin typeface="Times New Roman" panose="02020603050405020304" pitchFamily="18" charset="0"/>
                  <a:ea typeface="楷体_GB2312" pitchFamily="49" charset="-122"/>
                </a:rPr>
                <a:t>A </a:t>
              </a:r>
              <a:r>
                <a:rPr kumimoji="1" lang="en-US" altLang="zh-CN" sz="2400">
                  <a:latin typeface="Times New Roman" panose="02020603050405020304" pitchFamily="18" charset="0"/>
                  <a:ea typeface="楷体_GB2312" pitchFamily="49" charset="-122"/>
                </a:rPr>
                <a:t>∈V</a:t>
              </a:r>
              <a:r>
                <a:rPr kumimoji="1" lang="en-US" altLang="zh-CN" sz="1200">
                  <a:latin typeface="Times New Roman" panose="02020603050405020304" pitchFamily="18" charset="0"/>
                  <a:ea typeface="楷体_GB2312" pitchFamily="49" charset="-122"/>
                </a:rPr>
                <a:t>n</a:t>
              </a:r>
              <a:endParaRPr kumimoji="1" lang="zh-CN" altLang="en-US" sz="1200">
                <a:latin typeface="Times New Roman" panose="02020603050405020304" pitchFamily="18" charset="0"/>
                <a:ea typeface="楷体_GB2312" pitchFamily="49" charset="-122"/>
              </a:endParaRPr>
            </a:p>
          </p:txBody>
        </p:sp>
        <p:sp>
          <p:nvSpPr>
            <p:cNvPr id="21511" name="Rectangle 27">
              <a:extLst>
                <a:ext uri="{FF2B5EF4-FFF2-40B4-BE49-F238E27FC236}">
                  <a16:creationId xmlns:a16="http://schemas.microsoft.com/office/drawing/2014/main" id="{7FB6F62A-22B8-4F7C-BCED-BCD984A23E4A}"/>
                </a:ext>
              </a:extLst>
            </p:cNvPr>
            <p:cNvSpPr>
              <a:spLocks noChangeArrowheads="1"/>
            </p:cNvSpPr>
            <p:nvPr/>
          </p:nvSpPr>
          <p:spPr bwMode="auto">
            <a:xfrm>
              <a:off x="2977" y="3744"/>
              <a:ext cx="100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kumimoji="1" lang="en-US" altLang="zh-CN" sz="2400">
                  <a:solidFill>
                    <a:schemeClr val="tx2"/>
                  </a:solidFill>
                  <a:latin typeface="Times New Roman" panose="02020603050405020304" pitchFamily="18" charset="0"/>
                  <a:ea typeface="楷体_GB2312" pitchFamily="49" charset="-122"/>
                </a:rPr>
                <a:t>a </a:t>
              </a:r>
              <a:r>
                <a:rPr kumimoji="1" lang="en-US" altLang="zh-CN" sz="2400">
                  <a:latin typeface="Times New Roman" panose="02020603050405020304" pitchFamily="18" charset="0"/>
                  <a:ea typeface="楷体_GB2312" pitchFamily="49" charset="-122"/>
                </a:rPr>
                <a:t>∈ V</a:t>
              </a:r>
              <a:r>
                <a:rPr kumimoji="1" lang="en-US" altLang="zh-CN" sz="1400">
                  <a:latin typeface="Times New Roman" panose="02020603050405020304" pitchFamily="18" charset="0"/>
                  <a:ea typeface="楷体_GB2312" pitchFamily="49" charset="-122"/>
                </a:rPr>
                <a:t>t </a:t>
              </a:r>
              <a:r>
                <a:rPr kumimoji="1" lang="en-US" altLang="zh-CN" sz="2400">
                  <a:latin typeface="Times New Roman" panose="02020603050405020304" pitchFamily="18" charset="0"/>
                  <a:ea typeface="楷体_GB2312" pitchFamily="49" charset="-122"/>
                </a:rPr>
                <a:t>or #</a:t>
              </a:r>
            </a:p>
          </p:txBody>
        </p:sp>
        <p:sp>
          <p:nvSpPr>
            <p:cNvPr id="21512" name="Rectangle 28">
              <a:extLst>
                <a:ext uri="{FF2B5EF4-FFF2-40B4-BE49-F238E27FC236}">
                  <a16:creationId xmlns:a16="http://schemas.microsoft.com/office/drawing/2014/main" id="{09E147F2-F149-461A-A204-A26C2CE1F286}"/>
                </a:ext>
              </a:extLst>
            </p:cNvPr>
            <p:cNvSpPr>
              <a:spLocks noChangeArrowheads="1"/>
            </p:cNvSpPr>
            <p:nvPr/>
          </p:nvSpPr>
          <p:spPr bwMode="auto">
            <a:xfrm>
              <a:off x="1878" y="3744"/>
              <a:ext cx="76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kumimoji="1" lang="en-US" altLang="zh-CN" sz="2400">
                  <a:latin typeface="Times New Roman" panose="02020603050405020304" pitchFamily="18" charset="0"/>
                  <a:ea typeface="楷体_GB2312" pitchFamily="49" charset="-122"/>
                </a:rPr>
                <a:t>α</a:t>
              </a:r>
              <a:r>
                <a:rPr kumimoji="1" lang="en-US" altLang="zh-CN" sz="1200">
                  <a:latin typeface="Times New Roman" panose="02020603050405020304" pitchFamily="18" charset="0"/>
                  <a:ea typeface="楷体_GB2312" pitchFamily="49" charset="-122"/>
                </a:rPr>
                <a:t>i</a:t>
              </a:r>
              <a:r>
                <a:rPr kumimoji="1" lang="en-US" altLang="zh-CN" sz="2400">
                  <a:latin typeface="Times New Roman" panose="02020603050405020304" pitchFamily="18" charset="0"/>
                  <a:ea typeface="楷体_GB2312" pitchFamily="49" charset="-122"/>
                </a:rPr>
                <a:t>∈V*</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7029"/>
                                        </p:tgtEl>
                                        <p:attrNameLst>
                                          <p:attrName>style.visibility</p:attrName>
                                        </p:attrNameLst>
                                      </p:cBhvr>
                                      <p:to>
                                        <p:strVal val="visible"/>
                                      </p:to>
                                    </p:set>
                                    <p:animEffect transition="in" filter="wipe(left)">
                                      <p:cBhvr>
                                        <p:cTn id="7" dur="500"/>
                                        <p:tgtEl>
                                          <p:spTgt spid="2570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9"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AutoShape 2">
            <a:extLst>
              <a:ext uri="{FF2B5EF4-FFF2-40B4-BE49-F238E27FC236}">
                <a16:creationId xmlns:a16="http://schemas.microsoft.com/office/drawing/2014/main" id="{849DF254-8A9D-4ABA-9EFE-A74F38C76DD3}"/>
              </a:ext>
            </a:extLst>
          </p:cNvPr>
          <p:cNvSpPr>
            <a:spLocks noChangeArrowheads="1"/>
          </p:cNvSpPr>
          <p:nvPr/>
        </p:nvSpPr>
        <p:spPr bwMode="auto">
          <a:xfrm>
            <a:off x="228600" y="685800"/>
            <a:ext cx="7620000" cy="533400"/>
          </a:xfrm>
          <a:prstGeom prst="roundRect">
            <a:avLst>
              <a:gd name="adj" fmla="val 3750"/>
            </a:avLst>
          </a:prstGeom>
          <a:solidFill>
            <a:srgbClr val="99CCFF">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0000"/>
              </a:lnSpc>
              <a:spcBef>
                <a:spcPct val="0"/>
              </a:spcBef>
              <a:buFontTx/>
              <a:buNone/>
            </a:pPr>
            <a:r>
              <a:rPr kumimoji="1" lang="zh-CN" altLang="en-US" sz="2400">
                <a:latin typeface="Times New Roman" panose="02020603050405020304" pitchFamily="18" charset="0"/>
                <a:ea typeface="楷体_GB2312" pitchFamily="49" charset="-122"/>
              </a:rPr>
              <a:t>（2）符号栈:    有四种情况</a:t>
            </a:r>
          </a:p>
        </p:txBody>
      </p:sp>
      <p:sp>
        <p:nvSpPr>
          <p:cNvPr id="22531" name="Text Box 3">
            <a:extLst>
              <a:ext uri="{FF2B5EF4-FFF2-40B4-BE49-F238E27FC236}">
                <a16:creationId xmlns:a16="http://schemas.microsoft.com/office/drawing/2014/main" id="{C949B962-53C8-4148-B881-01CEDCAB9C6D}"/>
              </a:ext>
            </a:extLst>
          </p:cNvPr>
          <p:cNvSpPr txBox="1">
            <a:spLocks noChangeArrowheads="1"/>
          </p:cNvSpPr>
          <p:nvPr/>
        </p:nvSpPr>
        <p:spPr bwMode="auto">
          <a:xfrm>
            <a:off x="2438400" y="2209800"/>
            <a:ext cx="914400" cy="346075"/>
          </a:xfrm>
          <a:prstGeom prst="rect">
            <a:avLst/>
          </a:prstGeom>
          <a:noFill/>
          <a:ln w="9525">
            <a:solidFill>
              <a:srgbClr val="0099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kumimoji="1" lang="zh-CN" altLang="en-US" sz="1600">
                <a:latin typeface="Times New Roman" panose="02020603050405020304" pitchFamily="18" charset="0"/>
              </a:rPr>
              <a:t>#</a:t>
            </a:r>
            <a:r>
              <a:rPr kumimoji="1" lang="en-US" altLang="zh-CN" sz="1600">
                <a:latin typeface="Times New Roman" panose="02020603050405020304" pitchFamily="18" charset="0"/>
              </a:rPr>
              <a:t>S</a:t>
            </a:r>
          </a:p>
        </p:txBody>
      </p:sp>
      <p:sp>
        <p:nvSpPr>
          <p:cNvPr id="22532" name="Rectangle 4">
            <a:extLst>
              <a:ext uri="{FF2B5EF4-FFF2-40B4-BE49-F238E27FC236}">
                <a16:creationId xmlns:a16="http://schemas.microsoft.com/office/drawing/2014/main" id="{4F8FB5EB-69B9-4B34-BBB4-F864A7129689}"/>
              </a:ext>
            </a:extLst>
          </p:cNvPr>
          <p:cNvSpPr>
            <a:spLocks noChangeArrowheads="1"/>
          </p:cNvSpPr>
          <p:nvPr/>
        </p:nvSpPr>
        <p:spPr bwMode="auto">
          <a:xfrm>
            <a:off x="3276600" y="2209800"/>
            <a:ext cx="1524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zh-CN" altLang="en-US" sz="2800">
              <a:solidFill>
                <a:schemeClr val="bg2"/>
              </a:solidFill>
              <a:latin typeface="System"/>
            </a:endParaRPr>
          </a:p>
        </p:txBody>
      </p:sp>
      <p:sp>
        <p:nvSpPr>
          <p:cNvPr id="22533" name="Line 5">
            <a:extLst>
              <a:ext uri="{FF2B5EF4-FFF2-40B4-BE49-F238E27FC236}">
                <a16:creationId xmlns:a16="http://schemas.microsoft.com/office/drawing/2014/main" id="{623D56FD-FAEB-4C8A-ABAB-6BD9C90869F0}"/>
              </a:ext>
            </a:extLst>
          </p:cNvPr>
          <p:cNvSpPr>
            <a:spLocks noChangeShapeType="1"/>
          </p:cNvSpPr>
          <p:nvPr/>
        </p:nvSpPr>
        <p:spPr bwMode="auto">
          <a:xfrm flipV="1">
            <a:off x="2667000" y="25146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34" name="Text Box 7">
            <a:extLst>
              <a:ext uri="{FF2B5EF4-FFF2-40B4-BE49-F238E27FC236}">
                <a16:creationId xmlns:a16="http://schemas.microsoft.com/office/drawing/2014/main" id="{BA307CF4-19D8-411D-B72F-3365BCC2A7EF}"/>
              </a:ext>
            </a:extLst>
          </p:cNvPr>
          <p:cNvSpPr txBox="1">
            <a:spLocks noChangeArrowheads="1"/>
          </p:cNvSpPr>
          <p:nvPr/>
        </p:nvSpPr>
        <p:spPr bwMode="auto">
          <a:xfrm>
            <a:off x="1295400" y="2057400"/>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kumimoji="1" lang="zh-CN" altLang="en-US" sz="1800">
                <a:solidFill>
                  <a:srgbClr val="009900"/>
                </a:solidFill>
                <a:latin typeface="Times New Roman" panose="02020603050405020304" pitchFamily="18" charset="0"/>
              </a:rPr>
              <a:t>符号栈</a:t>
            </a:r>
          </a:p>
        </p:txBody>
      </p:sp>
      <p:sp>
        <p:nvSpPr>
          <p:cNvPr id="22535" name="Rectangle 8">
            <a:extLst>
              <a:ext uri="{FF2B5EF4-FFF2-40B4-BE49-F238E27FC236}">
                <a16:creationId xmlns:a16="http://schemas.microsoft.com/office/drawing/2014/main" id="{3BBD066C-1D48-4AA6-A07D-AE4C2170AE56}"/>
              </a:ext>
            </a:extLst>
          </p:cNvPr>
          <p:cNvSpPr>
            <a:spLocks noChangeArrowheads="1"/>
          </p:cNvSpPr>
          <p:nvPr/>
        </p:nvSpPr>
        <p:spPr bwMode="auto">
          <a:xfrm>
            <a:off x="762000" y="1371600"/>
            <a:ext cx="16621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Char char="•"/>
            </a:pPr>
            <a:r>
              <a:rPr kumimoji="1" lang="zh-CN" altLang="en-US" sz="2400">
                <a:solidFill>
                  <a:srgbClr val="9933FF"/>
                </a:solidFill>
                <a:latin typeface="Times New Roman" panose="02020603050405020304" pitchFamily="18" charset="0"/>
                <a:ea typeface="楷体_GB2312" pitchFamily="49" charset="-122"/>
              </a:rPr>
              <a:t>  开始状态</a:t>
            </a:r>
          </a:p>
        </p:txBody>
      </p:sp>
      <p:sp>
        <p:nvSpPr>
          <p:cNvPr id="22536" name="Rectangle 10">
            <a:extLst>
              <a:ext uri="{FF2B5EF4-FFF2-40B4-BE49-F238E27FC236}">
                <a16:creationId xmlns:a16="http://schemas.microsoft.com/office/drawing/2014/main" id="{BC0173D7-1E91-47EF-B1E2-85B3E3768366}"/>
              </a:ext>
            </a:extLst>
          </p:cNvPr>
          <p:cNvSpPr>
            <a:spLocks noChangeArrowheads="1"/>
          </p:cNvSpPr>
          <p:nvPr/>
        </p:nvSpPr>
        <p:spPr bwMode="auto">
          <a:xfrm>
            <a:off x="4175125" y="2209800"/>
            <a:ext cx="1524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zh-CN" altLang="en-US" sz="2800">
              <a:solidFill>
                <a:schemeClr val="bg2"/>
              </a:solidFill>
              <a:latin typeface="System"/>
            </a:endParaRPr>
          </a:p>
        </p:txBody>
      </p:sp>
      <p:sp>
        <p:nvSpPr>
          <p:cNvPr id="22537" name="Text Box 12">
            <a:extLst>
              <a:ext uri="{FF2B5EF4-FFF2-40B4-BE49-F238E27FC236}">
                <a16:creationId xmlns:a16="http://schemas.microsoft.com/office/drawing/2014/main" id="{D50206C3-7F21-418E-8C44-84BEF483D8C9}"/>
              </a:ext>
            </a:extLst>
          </p:cNvPr>
          <p:cNvSpPr txBox="1">
            <a:spLocks noChangeArrowheads="1"/>
          </p:cNvSpPr>
          <p:nvPr/>
        </p:nvSpPr>
        <p:spPr bwMode="auto">
          <a:xfrm>
            <a:off x="2667000" y="1752600"/>
            <a:ext cx="806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kumimoji="1" lang="en-US" altLang="zh-CN" sz="1400">
                <a:latin typeface="Times New Roman" panose="02020603050405020304" pitchFamily="18" charset="0"/>
                <a:ea typeface="楷体_GB2312" pitchFamily="49" charset="-122"/>
              </a:rPr>
              <a:t>xxxxxx#</a:t>
            </a:r>
          </a:p>
        </p:txBody>
      </p:sp>
      <p:sp>
        <p:nvSpPr>
          <p:cNvPr id="22538" name="Rectangle 13">
            <a:extLst>
              <a:ext uri="{FF2B5EF4-FFF2-40B4-BE49-F238E27FC236}">
                <a16:creationId xmlns:a16="http://schemas.microsoft.com/office/drawing/2014/main" id="{B75A18B5-C6E8-4A7E-A35A-9FAA7455B55F}"/>
              </a:ext>
            </a:extLst>
          </p:cNvPr>
          <p:cNvSpPr>
            <a:spLocks noChangeArrowheads="1"/>
          </p:cNvSpPr>
          <p:nvPr/>
        </p:nvSpPr>
        <p:spPr bwMode="auto">
          <a:xfrm>
            <a:off x="852488" y="3144838"/>
            <a:ext cx="16621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Char char="•"/>
            </a:pPr>
            <a:r>
              <a:rPr kumimoji="1" lang="zh-CN" altLang="en-US" sz="2400">
                <a:solidFill>
                  <a:srgbClr val="9933FF"/>
                </a:solidFill>
                <a:latin typeface="Times New Roman" panose="02020603050405020304" pitchFamily="18" charset="0"/>
                <a:ea typeface="楷体_GB2312" pitchFamily="49" charset="-122"/>
              </a:rPr>
              <a:t>  工作状态</a:t>
            </a:r>
          </a:p>
        </p:txBody>
      </p:sp>
      <p:sp>
        <p:nvSpPr>
          <p:cNvPr id="22539" name="Text Box 15">
            <a:extLst>
              <a:ext uri="{FF2B5EF4-FFF2-40B4-BE49-F238E27FC236}">
                <a16:creationId xmlns:a16="http://schemas.microsoft.com/office/drawing/2014/main" id="{3CE29FF2-8095-49D9-B8A9-A9779E046D58}"/>
              </a:ext>
            </a:extLst>
          </p:cNvPr>
          <p:cNvSpPr txBox="1">
            <a:spLocks noChangeArrowheads="1"/>
          </p:cNvSpPr>
          <p:nvPr/>
        </p:nvSpPr>
        <p:spPr bwMode="auto">
          <a:xfrm>
            <a:off x="1616075" y="4419600"/>
            <a:ext cx="914400" cy="346075"/>
          </a:xfrm>
          <a:prstGeom prst="rect">
            <a:avLst/>
          </a:prstGeom>
          <a:noFill/>
          <a:ln w="9525">
            <a:solidFill>
              <a:srgbClr val="0099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kumimoji="1" lang="zh-CN" altLang="en-US" sz="1600">
                <a:latin typeface="Times New Roman" panose="02020603050405020304" pitchFamily="18" charset="0"/>
              </a:rPr>
              <a:t>#…..</a:t>
            </a:r>
            <a:r>
              <a:rPr kumimoji="1" lang="en-US" altLang="zh-CN" sz="1600">
                <a:latin typeface="Times New Roman" panose="02020603050405020304" pitchFamily="18" charset="0"/>
              </a:rPr>
              <a:t>X</a:t>
            </a:r>
          </a:p>
        </p:txBody>
      </p:sp>
      <p:sp>
        <p:nvSpPr>
          <p:cNvPr id="22540" name="Rectangle 16">
            <a:extLst>
              <a:ext uri="{FF2B5EF4-FFF2-40B4-BE49-F238E27FC236}">
                <a16:creationId xmlns:a16="http://schemas.microsoft.com/office/drawing/2014/main" id="{56597D7D-BC36-4956-8C92-F86D2503C892}"/>
              </a:ext>
            </a:extLst>
          </p:cNvPr>
          <p:cNvSpPr>
            <a:spLocks noChangeArrowheads="1"/>
          </p:cNvSpPr>
          <p:nvPr/>
        </p:nvSpPr>
        <p:spPr bwMode="auto">
          <a:xfrm>
            <a:off x="2454275" y="4419600"/>
            <a:ext cx="1524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zh-CN" altLang="en-US" sz="2800">
              <a:solidFill>
                <a:schemeClr val="bg2"/>
              </a:solidFill>
              <a:latin typeface="System"/>
            </a:endParaRPr>
          </a:p>
        </p:txBody>
      </p:sp>
      <p:sp>
        <p:nvSpPr>
          <p:cNvPr id="22541" name="Line 17">
            <a:extLst>
              <a:ext uri="{FF2B5EF4-FFF2-40B4-BE49-F238E27FC236}">
                <a16:creationId xmlns:a16="http://schemas.microsoft.com/office/drawing/2014/main" id="{EDBCB1DA-E6BD-4099-BFC1-77C857633DA1}"/>
              </a:ext>
            </a:extLst>
          </p:cNvPr>
          <p:cNvSpPr>
            <a:spLocks noChangeShapeType="1"/>
          </p:cNvSpPr>
          <p:nvPr/>
        </p:nvSpPr>
        <p:spPr bwMode="auto">
          <a:xfrm flipV="1">
            <a:off x="2286000" y="47244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42" name="Line 18">
            <a:extLst>
              <a:ext uri="{FF2B5EF4-FFF2-40B4-BE49-F238E27FC236}">
                <a16:creationId xmlns:a16="http://schemas.microsoft.com/office/drawing/2014/main" id="{84DDD98A-D427-463F-B846-47A6227B6C06}"/>
              </a:ext>
            </a:extLst>
          </p:cNvPr>
          <p:cNvSpPr>
            <a:spLocks noChangeShapeType="1"/>
          </p:cNvSpPr>
          <p:nvPr/>
        </p:nvSpPr>
        <p:spPr bwMode="auto">
          <a:xfrm flipV="1">
            <a:off x="2454275" y="4191000"/>
            <a:ext cx="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43" name="Text Box 19">
            <a:extLst>
              <a:ext uri="{FF2B5EF4-FFF2-40B4-BE49-F238E27FC236}">
                <a16:creationId xmlns:a16="http://schemas.microsoft.com/office/drawing/2014/main" id="{FB15F68E-BB73-4A7F-BFD3-E4555B8C2ABD}"/>
              </a:ext>
            </a:extLst>
          </p:cNvPr>
          <p:cNvSpPr txBox="1">
            <a:spLocks noChangeArrowheads="1"/>
          </p:cNvSpPr>
          <p:nvPr/>
        </p:nvSpPr>
        <p:spPr bwMode="auto">
          <a:xfrm>
            <a:off x="533400" y="4267200"/>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kumimoji="1" lang="zh-CN" altLang="en-US" sz="1800">
                <a:solidFill>
                  <a:srgbClr val="009900"/>
                </a:solidFill>
                <a:latin typeface="Times New Roman" panose="02020603050405020304" pitchFamily="18" charset="0"/>
              </a:rPr>
              <a:t>符号栈</a:t>
            </a:r>
          </a:p>
        </p:txBody>
      </p:sp>
      <p:sp>
        <p:nvSpPr>
          <p:cNvPr id="22544" name="Text Box 23">
            <a:extLst>
              <a:ext uri="{FF2B5EF4-FFF2-40B4-BE49-F238E27FC236}">
                <a16:creationId xmlns:a16="http://schemas.microsoft.com/office/drawing/2014/main" id="{BC26301B-0237-4C29-9277-979A3DC80DB8}"/>
              </a:ext>
            </a:extLst>
          </p:cNvPr>
          <p:cNvSpPr txBox="1">
            <a:spLocks noChangeArrowheads="1"/>
          </p:cNvSpPr>
          <p:nvPr/>
        </p:nvSpPr>
        <p:spPr bwMode="auto">
          <a:xfrm>
            <a:off x="2362200" y="3973513"/>
            <a:ext cx="708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kumimoji="1" lang="en-US" altLang="zh-CN" sz="1400">
                <a:latin typeface="Times New Roman" panose="02020603050405020304" pitchFamily="18" charset="0"/>
                <a:ea typeface="楷体_GB2312" pitchFamily="49" charset="-122"/>
              </a:rPr>
              <a:t>a……#</a:t>
            </a:r>
          </a:p>
        </p:txBody>
      </p:sp>
      <p:sp>
        <p:nvSpPr>
          <p:cNvPr id="22545" name="Text Box 24">
            <a:extLst>
              <a:ext uri="{FF2B5EF4-FFF2-40B4-BE49-F238E27FC236}">
                <a16:creationId xmlns:a16="http://schemas.microsoft.com/office/drawing/2014/main" id="{22A57089-7242-456D-9FCD-A826AE7CEECE}"/>
              </a:ext>
            </a:extLst>
          </p:cNvPr>
          <p:cNvSpPr txBox="1">
            <a:spLocks noChangeArrowheads="1"/>
          </p:cNvSpPr>
          <p:nvPr/>
        </p:nvSpPr>
        <p:spPr bwMode="auto">
          <a:xfrm>
            <a:off x="3505200" y="3657600"/>
            <a:ext cx="349885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kumimoji="1" lang="zh-CN" altLang="en-US" sz="2400">
                <a:solidFill>
                  <a:schemeClr val="accent2"/>
                </a:solidFill>
                <a:latin typeface="Times New Roman" panose="02020603050405020304" pitchFamily="18" charset="0"/>
                <a:ea typeface="楷体_GB2312" pitchFamily="49" charset="-122"/>
              </a:rPr>
              <a:t>查分析表得：</a:t>
            </a:r>
          </a:p>
          <a:p>
            <a:pPr eaLnBrk="1" hangingPunct="1">
              <a:spcBef>
                <a:spcPct val="0"/>
              </a:spcBef>
              <a:buFontTx/>
              <a:buNone/>
            </a:pPr>
            <a:r>
              <a:rPr kumimoji="1" lang="en-US" altLang="zh-CN" sz="2400">
                <a:solidFill>
                  <a:schemeClr val="accent2"/>
                </a:solidFill>
                <a:latin typeface="Times New Roman" panose="02020603050405020304" pitchFamily="18" charset="0"/>
                <a:ea typeface="楷体_GB2312" pitchFamily="49" charset="-122"/>
              </a:rPr>
              <a:t>X ∈V</a:t>
            </a:r>
            <a:r>
              <a:rPr kumimoji="1" lang="en-US" altLang="zh-CN" sz="1200">
                <a:solidFill>
                  <a:schemeClr val="accent2"/>
                </a:solidFill>
                <a:latin typeface="Times New Roman" panose="02020603050405020304" pitchFamily="18" charset="0"/>
                <a:ea typeface="楷体_GB2312" pitchFamily="49" charset="-122"/>
              </a:rPr>
              <a:t>n,    </a:t>
            </a:r>
            <a:r>
              <a:rPr kumimoji="1" lang="en-US" altLang="zh-CN" sz="2400">
                <a:solidFill>
                  <a:schemeClr val="accent2"/>
                </a:solidFill>
                <a:latin typeface="Times New Roman" panose="02020603050405020304" pitchFamily="18" charset="0"/>
                <a:ea typeface="楷体_GB2312" pitchFamily="49" charset="-122"/>
              </a:rPr>
              <a:t>M[X,a]= X </a:t>
            </a:r>
            <a:r>
              <a:rPr kumimoji="1" lang="en-US" altLang="zh-CN" sz="2800">
                <a:latin typeface="Times New Roman" panose="02020603050405020304" pitchFamily="18" charset="0"/>
                <a:sym typeface="Symbol" panose="05050102010706020507" pitchFamily="18" charset="2"/>
              </a:rPr>
              <a:t></a:t>
            </a:r>
            <a:r>
              <a:rPr kumimoji="1" lang="en-US" altLang="zh-CN" sz="2400">
                <a:solidFill>
                  <a:schemeClr val="accent2"/>
                </a:solidFill>
                <a:latin typeface="Times New Roman" panose="02020603050405020304" pitchFamily="18" charset="0"/>
                <a:ea typeface="楷体_GB2312" pitchFamily="49" charset="-122"/>
              </a:rPr>
              <a:t> α</a:t>
            </a:r>
            <a:r>
              <a:rPr kumimoji="1" lang="en-US" altLang="zh-CN" sz="1200">
                <a:solidFill>
                  <a:schemeClr val="accent2"/>
                </a:solidFill>
                <a:latin typeface="Times New Roman" panose="02020603050405020304" pitchFamily="18" charset="0"/>
                <a:ea typeface="楷体_GB2312" pitchFamily="49" charset="-122"/>
              </a:rPr>
              <a:t>i</a:t>
            </a:r>
          </a:p>
          <a:p>
            <a:pPr eaLnBrk="1" hangingPunct="1">
              <a:spcBef>
                <a:spcPct val="0"/>
              </a:spcBef>
              <a:buFontTx/>
              <a:buNone/>
            </a:pPr>
            <a:r>
              <a:rPr kumimoji="1" lang="en-US" altLang="zh-CN" sz="2400">
                <a:solidFill>
                  <a:schemeClr val="accent2"/>
                </a:solidFill>
                <a:latin typeface="Times New Roman" panose="02020603050405020304" pitchFamily="18" charset="0"/>
                <a:ea typeface="楷体_GB2312" pitchFamily="49" charset="-122"/>
              </a:rPr>
              <a:t> </a:t>
            </a:r>
          </a:p>
          <a:p>
            <a:pPr eaLnBrk="1" hangingPunct="1">
              <a:spcBef>
                <a:spcPct val="0"/>
              </a:spcBef>
              <a:buFontTx/>
              <a:buNone/>
            </a:pPr>
            <a:endParaRPr kumimoji="1" lang="en-US" altLang="zh-CN" sz="2400">
              <a:solidFill>
                <a:schemeClr val="accent2"/>
              </a:solidFill>
              <a:latin typeface="Times New Roman" panose="02020603050405020304" pitchFamily="18" charset="0"/>
              <a:ea typeface="楷体_GB2312" pitchFamily="49" charset="-122"/>
            </a:endParaRPr>
          </a:p>
          <a:p>
            <a:pPr eaLnBrk="1" hangingPunct="1">
              <a:spcBef>
                <a:spcPct val="0"/>
              </a:spcBef>
              <a:buFontTx/>
              <a:buNone/>
            </a:pPr>
            <a:r>
              <a:rPr kumimoji="1" lang="en-US" altLang="zh-CN" sz="2400">
                <a:solidFill>
                  <a:schemeClr val="accent2"/>
                </a:solidFill>
                <a:latin typeface="Times New Roman" panose="02020603050405020304" pitchFamily="18" charset="0"/>
                <a:ea typeface="楷体_GB2312" pitchFamily="49" charset="-122"/>
              </a:rPr>
              <a:t>X ∈V</a:t>
            </a:r>
            <a:r>
              <a:rPr kumimoji="1" lang="en-US" altLang="zh-CN" sz="1200">
                <a:solidFill>
                  <a:schemeClr val="accent2"/>
                </a:solidFill>
                <a:latin typeface="Times New Roman" panose="02020603050405020304" pitchFamily="18" charset="0"/>
                <a:ea typeface="楷体_GB2312" pitchFamily="49" charset="-122"/>
              </a:rPr>
              <a:t>t,    </a:t>
            </a:r>
            <a:r>
              <a:rPr kumimoji="1" lang="en-US" altLang="zh-CN" sz="2400">
                <a:solidFill>
                  <a:schemeClr val="accent2"/>
                </a:solidFill>
                <a:latin typeface="Times New Roman" panose="02020603050405020304" pitchFamily="18" charset="0"/>
                <a:ea typeface="楷体_GB2312" pitchFamily="49" charset="-122"/>
              </a:rPr>
              <a:t>X = a</a:t>
            </a:r>
          </a:p>
        </p:txBody>
      </p:sp>
      <p:sp>
        <p:nvSpPr>
          <p:cNvPr id="22546" name="Line 26">
            <a:extLst>
              <a:ext uri="{FF2B5EF4-FFF2-40B4-BE49-F238E27FC236}">
                <a16:creationId xmlns:a16="http://schemas.microsoft.com/office/drawing/2014/main" id="{CCA1416D-85F7-47CC-9511-894155F91694}"/>
              </a:ext>
            </a:extLst>
          </p:cNvPr>
          <p:cNvSpPr>
            <a:spLocks noChangeShapeType="1"/>
          </p:cNvSpPr>
          <p:nvPr/>
        </p:nvSpPr>
        <p:spPr bwMode="auto">
          <a:xfrm>
            <a:off x="609600" y="3048000"/>
            <a:ext cx="6248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4">
            <a:extLst>
              <a:ext uri="{FF2B5EF4-FFF2-40B4-BE49-F238E27FC236}">
                <a16:creationId xmlns:a16="http://schemas.microsoft.com/office/drawing/2014/main" id="{C692D6ED-E02D-4416-A7E6-11D3FBC8C159}"/>
              </a:ext>
            </a:extLst>
          </p:cNvPr>
          <p:cNvSpPr>
            <a:spLocks noChangeArrowheads="1"/>
          </p:cNvSpPr>
          <p:nvPr/>
        </p:nvSpPr>
        <p:spPr bwMode="auto">
          <a:xfrm>
            <a:off x="0" y="0"/>
            <a:ext cx="9144000" cy="6858000"/>
          </a:xfrm>
          <a:prstGeom prst="rect">
            <a:avLst/>
          </a:prstGeom>
          <a:solidFill>
            <a:srgbClr val="FFFFD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zh-CN" altLang="en-US" sz="2800">
              <a:latin typeface="Times New Roman" panose="02020603050405020304" pitchFamily="18" charset="0"/>
            </a:endParaRPr>
          </a:p>
        </p:txBody>
      </p:sp>
      <p:sp>
        <p:nvSpPr>
          <p:cNvPr id="7171" name="Text Box 5">
            <a:extLst>
              <a:ext uri="{FF2B5EF4-FFF2-40B4-BE49-F238E27FC236}">
                <a16:creationId xmlns:a16="http://schemas.microsoft.com/office/drawing/2014/main" id="{8D6CCE58-277A-4CDE-9BE4-5CB6460E528B}"/>
              </a:ext>
            </a:extLst>
          </p:cNvPr>
          <p:cNvSpPr txBox="1">
            <a:spLocks noChangeArrowheads="1"/>
          </p:cNvSpPr>
          <p:nvPr/>
        </p:nvSpPr>
        <p:spPr bwMode="auto">
          <a:xfrm>
            <a:off x="423863" y="563563"/>
            <a:ext cx="8413750" cy="174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r>
              <a:rPr kumimoji="1" lang="zh-CN" altLang="zh-CN">
                <a:latin typeface="宋体" panose="02010600030101010101" pitchFamily="2" charset="-122"/>
              </a:rPr>
              <a:t>例: </a:t>
            </a:r>
            <a:r>
              <a:rPr kumimoji="1" lang="zh-CN" altLang="en-US">
                <a:latin typeface="宋体" panose="02010600030101010101" pitchFamily="2" charset="-122"/>
              </a:rPr>
              <a:t>  </a:t>
            </a:r>
            <a:r>
              <a:rPr kumimoji="1" lang="zh-CN" altLang="zh-CN">
                <a:solidFill>
                  <a:srgbClr val="0000FF"/>
                </a:solidFill>
                <a:latin typeface="宋体" panose="02010600030101010101" pitchFamily="2" charset="-122"/>
                <a:sym typeface="Symbol" panose="05050102010706020507" pitchFamily="18" charset="2"/>
              </a:rPr>
              <a:t>S </a:t>
            </a:r>
            <a:r>
              <a:rPr kumimoji="1" lang="zh-CN" altLang="en-US">
                <a:solidFill>
                  <a:srgbClr val="0000FF"/>
                </a:solidFill>
                <a:latin typeface="宋体" panose="02010600030101010101" pitchFamily="2" charset="-122"/>
                <a:sym typeface="Symbol" panose="05050102010706020507" pitchFamily="18" charset="2"/>
              </a:rPr>
              <a:t>c</a:t>
            </a:r>
            <a:r>
              <a:rPr kumimoji="1" lang="zh-CN" altLang="zh-CN">
                <a:solidFill>
                  <a:srgbClr val="0000FF"/>
                </a:solidFill>
                <a:latin typeface="宋体" panose="02010600030101010101" pitchFamily="2" charset="-122"/>
                <a:sym typeface="Symbol" panose="05050102010706020507" pitchFamily="18" charset="2"/>
              </a:rPr>
              <a:t>A</a:t>
            </a:r>
            <a:r>
              <a:rPr kumimoji="1" lang="zh-CN" altLang="en-US">
                <a:solidFill>
                  <a:srgbClr val="0000FF"/>
                </a:solidFill>
                <a:latin typeface="宋体" panose="02010600030101010101" pitchFamily="2" charset="-122"/>
                <a:sym typeface="Symbol" panose="05050102010706020507" pitchFamily="18" charset="2"/>
              </a:rPr>
              <a:t>d</a:t>
            </a:r>
            <a:endParaRPr kumimoji="1" lang="zh-CN" altLang="zh-CN">
              <a:solidFill>
                <a:srgbClr val="0000FF"/>
              </a:solidFill>
              <a:latin typeface="宋体" panose="02010600030101010101" pitchFamily="2" charset="-122"/>
              <a:sym typeface="Symbol" panose="05050102010706020507" pitchFamily="18" charset="2"/>
            </a:endParaRPr>
          </a:p>
          <a:p>
            <a:pPr eaLnBrk="1" hangingPunct="1">
              <a:buFontTx/>
              <a:buNone/>
            </a:pPr>
            <a:r>
              <a:rPr kumimoji="1" lang="zh-CN" altLang="zh-CN">
                <a:solidFill>
                  <a:srgbClr val="0000FF"/>
                </a:solidFill>
                <a:latin typeface="宋体" panose="02010600030101010101" pitchFamily="2" charset="-122"/>
                <a:sym typeface="Symbol" panose="05050102010706020507" pitchFamily="18" charset="2"/>
              </a:rPr>
              <a:t>      A a</a:t>
            </a:r>
            <a:r>
              <a:rPr kumimoji="1" lang="zh-CN" altLang="en-US">
                <a:solidFill>
                  <a:srgbClr val="0000FF"/>
                </a:solidFill>
                <a:latin typeface="宋体" panose="02010600030101010101" pitchFamily="2" charset="-122"/>
                <a:sym typeface="Symbol" panose="05050102010706020507" pitchFamily="18" charset="2"/>
              </a:rPr>
              <a:t>b</a:t>
            </a:r>
            <a:r>
              <a:rPr kumimoji="1" lang="zh-CN" altLang="zh-CN">
                <a:solidFill>
                  <a:srgbClr val="0000FF"/>
                </a:solidFill>
                <a:latin typeface="宋体" panose="02010600030101010101" pitchFamily="2" charset="-122"/>
                <a:sym typeface="Symbol" panose="05050102010706020507" pitchFamily="18" charset="2"/>
              </a:rPr>
              <a:t> </a:t>
            </a:r>
            <a:r>
              <a:rPr kumimoji="1" lang="zh-CN" altLang="en-US">
                <a:solidFill>
                  <a:srgbClr val="0000FF"/>
                </a:solidFill>
                <a:latin typeface="宋体" panose="02010600030101010101" pitchFamily="2" charset="-122"/>
                <a:sym typeface="Symbol" panose="05050102010706020507" pitchFamily="18" charset="2"/>
              </a:rPr>
              <a:t>a</a:t>
            </a:r>
            <a:r>
              <a:rPr kumimoji="1" lang="zh-CN" altLang="zh-CN">
                <a:solidFill>
                  <a:srgbClr val="0000FF"/>
                </a:solidFill>
                <a:latin typeface="宋体" panose="02010600030101010101" pitchFamily="2" charset="-122"/>
                <a:sym typeface="Symbol" panose="05050102010706020507" pitchFamily="18" charset="2"/>
              </a:rPr>
              <a:t> </a:t>
            </a:r>
            <a:endParaRPr kumimoji="1" lang="zh-CN" altLang="en-US">
              <a:solidFill>
                <a:srgbClr val="0000FF"/>
              </a:solidFill>
              <a:latin typeface="宋体" panose="02010600030101010101" pitchFamily="2" charset="-122"/>
              <a:sym typeface="Symbol" panose="05050102010706020507" pitchFamily="18" charset="2"/>
            </a:endParaRPr>
          </a:p>
          <a:p>
            <a:pPr eaLnBrk="1" hangingPunct="1">
              <a:buFontTx/>
              <a:buNone/>
            </a:pPr>
            <a:r>
              <a:rPr kumimoji="1" lang="zh-CN" altLang="en-US">
                <a:latin typeface="宋体" panose="02010600030101010101" pitchFamily="2" charset="-122"/>
                <a:sym typeface="Symbol" panose="05050102010706020507" pitchFamily="18" charset="2"/>
              </a:rPr>
              <a:t>    输入符号串</a:t>
            </a:r>
            <a:r>
              <a:rPr kumimoji="1" lang="en-US" altLang="zh-CN">
                <a:solidFill>
                  <a:srgbClr val="0000FF"/>
                </a:solidFill>
                <a:latin typeface="宋体" panose="02010600030101010101" pitchFamily="2" charset="-122"/>
                <a:sym typeface="Symbol" panose="05050102010706020507" pitchFamily="18" charset="2"/>
              </a:rPr>
              <a:t>cad</a:t>
            </a:r>
            <a:r>
              <a:rPr kumimoji="1" lang="zh-CN" altLang="en-US">
                <a:latin typeface="宋体" panose="02010600030101010101" pitchFamily="2" charset="-122"/>
                <a:sym typeface="Symbol" panose="05050102010706020507" pitchFamily="18" charset="2"/>
              </a:rPr>
              <a:t>是否为文法的句子？</a:t>
            </a:r>
          </a:p>
        </p:txBody>
      </p:sp>
      <p:grpSp>
        <p:nvGrpSpPr>
          <p:cNvPr id="2" name="Group 13">
            <a:extLst>
              <a:ext uri="{FF2B5EF4-FFF2-40B4-BE49-F238E27FC236}">
                <a16:creationId xmlns:a16="http://schemas.microsoft.com/office/drawing/2014/main" id="{723A38F6-5544-4F0B-860C-4AF6966EB251}"/>
              </a:ext>
            </a:extLst>
          </p:cNvPr>
          <p:cNvGrpSpPr>
            <a:grpSpLocks/>
          </p:cNvGrpSpPr>
          <p:nvPr/>
        </p:nvGrpSpPr>
        <p:grpSpPr bwMode="auto">
          <a:xfrm>
            <a:off x="228600" y="2457450"/>
            <a:ext cx="2514600" cy="590550"/>
            <a:chOff x="192" y="1548"/>
            <a:chExt cx="1584" cy="372"/>
          </a:xfrm>
        </p:grpSpPr>
        <p:sp>
          <p:nvSpPr>
            <p:cNvPr id="7207" name="Text Box 6">
              <a:extLst>
                <a:ext uri="{FF2B5EF4-FFF2-40B4-BE49-F238E27FC236}">
                  <a16:creationId xmlns:a16="http://schemas.microsoft.com/office/drawing/2014/main" id="{775C19BD-A933-4F31-943C-9FDD4225FF8D}"/>
                </a:ext>
              </a:extLst>
            </p:cNvPr>
            <p:cNvSpPr txBox="1">
              <a:spLocks noChangeArrowheads="1"/>
            </p:cNvSpPr>
            <p:nvPr/>
          </p:nvSpPr>
          <p:spPr bwMode="auto">
            <a:xfrm>
              <a:off x="192" y="1548"/>
              <a:ext cx="528" cy="371"/>
            </a:xfrm>
            <a:prstGeom prst="rect">
              <a:avLst/>
            </a:prstGeom>
            <a:solidFill>
              <a:srgbClr val="CCFFFF"/>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fontAlgn="ctr" hangingPunct="1">
                <a:spcBef>
                  <a:spcPct val="50000"/>
                </a:spcBef>
                <a:buFontTx/>
                <a:buNone/>
              </a:pPr>
              <a:r>
                <a:rPr kumimoji="1" lang="zh-CN" altLang="zh-CN">
                  <a:latin typeface="Times New Roman" panose="02020603050405020304" pitchFamily="18" charset="0"/>
                </a:rPr>
                <a:t> </a:t>
              </a:r>
              <a:r>
                <a:rPr kumimoji="1" lang="zh-CN" altLang="en-US">
                  <a:latin typeface="Times New Roman" panose="02020603050405020304" pitchFamily="18" charset="0"/>
                </a:rPr>
                <a:t> </a:t>
              </a:r>
              <a:r>
                <a:rPr kumimoji="1" lang="zh-CN" altLang="en-US" b="1">
                  <a:solidFill>
                    <a:srgbClr val="FF0000"/>
                  </a:solidFill>
                  <a:latin typeface="Times New Roman" panose="02020603050405020304" pitchFamily="18" charset="0"/>
                </a:rPr>
                <a:t>c</a:t>
              </a:r>
              <a:endParaRPr kumimoji="1" lang="en-US" altLang="zh-CN" b="1">
                <a:solidFill>
                  <a:srgbClr val="FF0000"/>
                </a:solidFill>
                <a:latin typeface="Times New Roman" panose="02020603050405020304" pitchFamily="18" charset="0"/>
                <a:sym typeface="Symbol" panose="05050102010706020507" pitchFamily="18" charset="2"/>
              </a:endParaRPr>
            </a:p>
          </p:txBody>
        </p:sp>
        <p:sp>
          <p:nvSpPr>
            <p:cNvPr id="7208" name="Text Box 7">
              <a:extLst>
                <a:ext uri="{FF2B5EF4-FFF2-40B4-BE49-F238E27FC236}">
                  <a16:creationId xmlns:a16="http://schemas.microsoft.com/office/drawing/2014/main" id="{62935534-7AD4-4C9C-B4BB-DFF520CF1FCA}"/>
                </a:ext>
              </a:extLst>
            </p:cNvPr>
            <p:cNvSpPr txBox="1">
              <a:spLocks noChangeArrowheads="1"/>
            </p:cNvSpPr>
            <p:nvPr/>
          </p:nvSpPr>
          <p:spPr bwMode="auto">
            <a:xfrm>
              <a:off x="720" y="1549"/>
              <a:ext cx="528" cy="371"/>
            </a:xfrm>
            <a:prstGeom prst="rect">
              <a:avLst/>
            </a:prstGeom>
            <a:solidFill>
              <a:srgbClr val="CCFFFF"/>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fontAlgn="ctr" hangingPunct="1">
                <a:spcBef>
                  <a:spcPct val="50000"/>
                </a:spcBef>
                <a:buFontTx/>
                <a:buNone/>
              </a:pPr>
              <a:r>
                <a:rPr kumimoji="1" lang="zh-CN" altLang="zh-CN">
                  <a:latin typeface="Times New Roman" panose="02020603050405020304" pitchFamily="18" charset="0"/>
                </a:rPr>
                <a:t> </a:t>
              </a:r>
              <a:r>
                <a:rPr kumimoji="1" lang="zh-CN" altLang="en-US">
                  <a:latin typeface="Times New Roman" panose="02020603050405020304" pitchFamily="18" charset="0"/>
                </a:rPr>
                <a:t> </a:t>
              </a:r>
              <a:r>
                <a:rPr kumimoji="1" lang="en-US" altLang="zh-CN" b="1">
                  <a:solidFill>
                    <a:srgbClr val="FF0000"/>
                  </a:solidFill>
                  <a:latin typeface="Times New Roman" panose="02020603050405020304" pitchFamily="18" charset="0"/>
                </a:rPr>
                <a:t>a</a:t>
              </a:r>
              <a:endParaRPr kumimoji="1" lang="en-US" altLang="zh-CN" b="1">
                <a:solidFill>
                  <a:srgbClr val="FF0000"/>
                </a:solidFill>
                <a:latin typeface="Times New Roman" panose="02020603050405020304" pitchFamily="18" charset="0"/>
                <a:sym typeface="Symbol" panose="05050102010706020507" pitchFamily="18" charset="2"/>
              </a:endParaRPr>
            </a:p>
          </p:txBody>
        </p:sp>
        <p:sp>
          <p:nvSpPr>
            <p:cNvPr id="7209" name="Text Box 8">
              <a:extLst>
                <a:ext uri="{FF2B5EF4-FFF2-40B4-BE49-F238E27FC236}">
                  <a16:creationId xmlns:a16="http://schemas.microsoft.com/office/drawing/2014/main" id="{797898F5-E7FD-459A-9AE7-89F6B37F3582}"/>
                </a:ext>
              </a:extLst>
            </p:cNvPr>
            <p:cNvSpPr txBox="1">
              <a:spLocks noChangeArrowheads="1"/>
            </p:cNvSpPr>
            <p:nvPr/>
          </p:nvSpPr>
          <p:spPr bwMode="auto">
            <a:xfrm>
              <a:off x="1248" y="1549"/>
              <a:ext cx="528" cy="371"/>
            </a:xfrm>
            <a:prstGeom prst="rect">
              <a:avLst/>
            </a:prstGeom>
            <a:solidFill>
              <a:srgbClr val="CCFFFF"/>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fontAlgn="ctr" hangingPunct="1">
                <a:spcBef>
                  <a:spcPct val="50000"/>
                </a:spcBef>
                <a:buFontTx/>
                <a:buNone/>
              </a:pPr>
              <a:r>
                <a:rPr kumimoji="1" lang="zh-CN" altLang="zh-CN">
                  <a:latin typeface="Times New Roman" panose="02020603050405020304" pitchFamily="18" charset="0"/>
                </a:rPr>
                <a:t> </a:t>
              </a:r>
              <a:r>
                <a:rPr kumimoji="1" lang="zh-CN" altLang="en-US">
                  <a:latin typeface="Times New Roman" panose="02020603050405020304" pitchFamily="18" charset="0"/>
                </a:rPr>
                <a:t> </a:t>
              </a:r>
              <a:r>
                <a:rPr kumimoji="1" lang="en-US" altLang="zh-CN" b="1">
                  <a:solidFill>
                    <a:srgbClr val="FF0000"/>
                  </a:solidFill>
                  <a:latin typeface="Times New Roman" panose="02020603050405020304" pitchFamily="18" charset="0"/>
                </a:rPr>
                <a:t>d</a:t>
              </a:r>
              <a:endParaRPr kumimoji="1" lang="en-US" altLang="zh-CN" b="1">
                <a:solidFill>
                  <a:srgbClr val="FF0000"/>
                </a:solidFill>
                <a:latin typeface="Times New Roman" panose="02020603050405020304" pitchFamily="18" charset="0"/>
                <a:sym typeface="Symbol" panose="05050102010706020507" pitchFamily="18" charset="2"/>
              </a:endParaRPr>
            </a:p>
          </p:txBody>
        </p:sp>
      </p:grpSp>
      <p:sp>
        <p:nvSpPr>
          <p:cNvPr id="161801" name="AutoShape 9">
            <a:extLst>
              <a:ext uri="{FF2B5EF4-FFF2-40B4-BE49-F238E27FC236}">
                <a16:creationId xmlns:a16="http://schemas.microsoft.com/office/drawing/2014/main" id="{1F3166F8-1F49-470A-91CD-E01433645F96}"/>
              </a:ext>
            </a:extLst>
          </p:cNvPr>
          <p:cNvSpPr>
            <a:spLocks noChangeArrowheads="1"/>
          </p:cNvSpPr>
          <p:nvPr/>
        </p:nvSpPr>
        <p:spPr bwMode="auto">
          <a:xfrm>
            <a:off x="457200" y="3124200"/>
            <a:ext cx="304800" cy="533400"/>
          </a:xfrm>
          <a:prstGeom prst="upArrow">
            <a:avLst>
              <a:gd name="adj1" fmla="val 50000"/>
              <a:gd name="adj2" fmla="val 43750"/>
            </a:avLst>
          </a:prstGeom>
          <a:solidFill>
            <a:srgbClr val="0000FF"/>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zh-CN" altLang="en-US" sz="2800">
              <a:solidFill>
                <a:schemeClr val="bg2"/>
              </a:solidFill>
              <a:latin typeface="System"/>
            </a:endParaRPr>
          </a:p>
        </p:txBody>
      </p:sp>
      <p:sp>
        <p:nvSpPr>
          <p:cNvPr id="161802" name="AutoShape 10">
            <a:extLst>
              <a:ext uri="{FF2B5EF4-FFF2-40B4-BE49-F238E27FC236}">
                <a16:creationId xmlns:a16="http://schemas.microsoft.com/office/drawing/2014/main" id="{4EB2E1E8-A3C6-4FBE-88BF-897F60099A55}"/>
              </a:ext>
            </a:extLst>
          </p:cNvPr>
          <p:cNvSpPr>
            <a:spLocks noChangeArrowheads="1"/>
          </p:cNvSpPr>
          <p:nvPr/>
        </p:nvSpPr>
        <p:spPr bwMode="auto">
          <a:xfrm>
            <a:off x="1295400" y="3124200"/>
            <a:ext cx="304800" cy="533400"/>
          </a:xfrm>
          <a:prstGeom prst="upArrow">
            <a:avLst>
              <a:gd name="adj1" fmla="val 50000"/>
              <a:gd name="adj2" fmla="val 43750"/>
            </a:avLst>
          </a:prstGeom>
          <a:solidFill>
            <a:srgbClr val="0000FF"/>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zh-CN" altLang="en-US" sz="2800">
              <a:solidFill>
                <a:schemeClr val="bg2"/>
              </a:solidFill>
              <a:latin typeface="System"/>
            </a:endParaRPr>
          </a:p>
        </p:txBody>
      </p:sp>
      <p:sp>
        <p:nvSpPr>
          <p:cNvPr id="161803" name="AutoShape 11">
            <a:extLst>
              <a:ext uri="{FF2B5EF4-FFF2-40B4-BE49-F238E27FC236}">
                <a16:creationId xmlns:a16="http://schemas.microsoft.com/office/drawing/2014/main" id="{5E12A297-F25B-4673-A4FE-9444213F6138}"/>
              </a:ext>
            </a:extLst>
          </p:cNvPr>
          <p:cNvSpPr>
            <a:spLocks noChangeArrowheads="1"/>
          </p:cNvSpPr>
          <p:nvPr/>
        </p:nvSpPr>
        <p:spPr bwMode="auto">
          <a:xfrm>
            <a:off x="2133600" y="3124200"/>
            <a:ext cx="304800" cy="533400"/>
          </a:xfrm>
          <a:prstGeom prst="upArrow">
            <a:avLst>
              <a:gd name="adj1" fmla="val 50000"/>
              <a:gd name="adj2" fmla="val 43750"/>
            </a:avLst>
          </a:prstGeom>
          <a:solidFill>
            <a:srgbClr val="0000FF"/>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zh-CN" altLang="en-US" sz="2800">
              <a:solidFill>
                <a:schemeClr val="bg2"/>
              </a:solidFill>
              <a:latin typeface="System"/>
            </a:endParaRPr>
          </a:p>
        </p:txBody>
      </p:sp>
      <p:sp>
        <p:nvSpPr>
          <p:cNvPr id="161804" name="Oval 12">
            <a:extLst>
              <a:ext uri="{FF2B5EF4-FFF2-40B4-BE49-F238E27FC236}">
                <a16:creationId xmlns:a16="http://schemas.microsoft.com/office/drawing/2014/main" id="{5B7F752D-DED1-4644-ABA4-917CBB7BCEBD}"/>
              </a:ext>
            </a:extLst>
          </p:cNvPr>
          <p:cNvSpPr>
            <a:spLocks noChangeArrowheads="1"/>
          </p:cNvSpPr>
          <p:nvPr/>
        </p:nvSpPr>
        <p:spPr bwMode="auto">
          <a:xfrm>
            <a:off x="6705600" y="2514600"/>
            <a:ext cx="609600" cy="609600"/>
          </a:xfrm>
          <a:prstGeom prst="ellipse">
            <a:avLst/>
          </a:prstGeom>
          <a:solidFill>
            <a:srgbClr val="00FFFF"/>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fontAlgn="ctr" hangingPunct="1">
              <a:spcBef>
                <a:spcPct val="0"/>
              </a:spcBef>
              <a:buFontTx/>
              <a:buNone/>
            </a:pPr>
            <a:r>
              <a:rPr kumimoji="1" lang="en-US" altLang="zh-CN" b="1">
                <a:latin typeface="Times New Roman" panose="02020603050405020304" pitchFamily="18" charset="0"/>
              </a:rPr>
              <a:t>S</a:t>
            </a:r>
          </a:p>
        </p:txBody>
      </p:sp>
      <p:sp>
        <p:nvSpPr>
          <p:cNvPr id="161806" name="Oval 14">
            <a:extLst>
              <a:ext uri="{FF2B5EF4-FFF2-40B4-BE49-F238E27FC236}">
                <a16:creationId xmlns:a16="http://schemas.microsoft.com/office/drawing/2014/main" id="{9BFBCAB2-7515-49A8-A161-BC8AE976C536}"/>
              </a:ext>
            </a:extLst>
          </p:cNvPr>
          <p:cNvSpPr>
            <a:spLocks noChangeArrowheads="1"/>
          </p:cNvSpPr>
          <p:nvPr/>
        </p:nvSpPr>
        <p:spPr bwMode="auto">
          <a:xfrm>
            <a:off x="6705600" y="3738563"/>
            <a:ext cx="609600" cy="609600"/>
          </a:xfrm>
          <a:prstGeom prst="ellipse">
            <a:avLst/>
          </a:prstGeom>
          <a:solidFill>
            <a:srgbClr val="00FFFF"/>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fontAlgn="ctr" hangingPunct="1">
              <a:spcBef>
                <a:spcPct val="0"/>
              </a:spcBef>
              <a:buFontTx/>
              <a:buNone/>
            </a:pPr>
            <a:r>
              <a:rPr kumimoji="1" lang="en-US" altLang="zh-CN" b="1">
                <a:latin typeface="Times New Roman" panose="02020603050405020304" pitchFamily="18" charset="0"/>
              </a:rPr>
              <a:t>A</a:t>
            </a:r>
          </a:p>
        </p:txBody>
      </p:sp>
      <p:grpSp>
        <p:nvGrpSpPr>
          <p:cNvPr id="3" name="Group 48">
            <a:extLst>
              <a:ext uri="{FF2B5EF4-FFF2-40B4-BE49-F238E27FC236}">
                <a16:creationId xmlns:a16="http://schemas.microsoft.com/office/drawing/2014/main" id="{60975C5E-FE2D-49DA-B331-65D07D8166BA}"/>
              </a:ext>
            </a:extLst>
          </p:cNvPr>
          <p:cNvGrpSpPr>
            <a:grpSpLocks/>
          </p:cNvGrpSpPr>
          <p:nvPr/>
        </p:nvGrpSpPr>
        <p:grpSpPr bwMode="auto">
          <a:xfrm>
            <a:off x="6172200" y="3048000"/>
            <a:ext cx="1676400" cy="685800"/>
            <a:chOff x="3888" y="1920"/>
            <a:chExt cx="1056" cy="432"/>
          </a:xfrm>
        </p:grpSpPr>
        <p:sp>
          <p:nvSpPr>
            <p:cNvPr id="7204" name="Line 15">
              <a:extLst>
                <a:ext uri="{FF2B5EF4-FFF2-40B4-BE49-F238E27FC236}">
                  <a16:creationId xmlns:a16="http://schemas.microsoft.com/office/drawing/2014/main" id="{2C561651-F070-4130-BB62-F08D9F8CA678}"/>
                </a:ext>
              </a:extLst>
            </p:cNvPr>
            <p:cNvSpPr>
              <a:spLocks noChangeShapeType="1"/>
            </p:cNvSpPr>
            <p:nvPr/>
          </p:nvSpPr>
          <p:spPr bwMode="auto">
            <a:xfrm flipH="1">
              <a:off x="3888" y="1920"/>
              <a:ext cx="336"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5" name="Line 16">
              <a:extLst>
                <a:ext uri="{FF2B5EF4-FFF2-40B4-BE49-F238E27FC236}">
                  <a16:creationId xmlns:a16="http://schemas.microsoft.com/office/drawing/2014/main" id="{91D010FB-0801-49FF-9CF3-FDD9DE0D1FC1}"/>
                </a:ext>
              </a:extLst>
            </p:cNvPr>
            <p:cNvSpPr>
              <a:spLocks noChangeShapeType="1"/>
            </p:cNvSpPr>
            <p:nvPr/>
          </p:nvSpPr>
          <p:spPr bwMode="auto">
            <a:xfrm>
              <a:off x="4416" y="2016"/>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6" name="Line 17">
              <a:extLst>
                <a:ext uri="{FF2B5EF4-FFF2-40B4-BE49-F238E27FC236}">
                  <a16:creationId xmlns:a16="http://schemas.microsoft.com/office/drawing/2014/main" id="{5C83C3AE-0E49-43C0-A1E0-48DB47AC3084}"/>
                </a:ext>
              </a:extLst>
            </p:cNvPr>
            <p:cNvSpPr>
              <a:spLocks noChangeShapeType="1"/>
            </p:cNvSpPr>
            <p:nvPr/>
          </p:nvSpPr>
          <p:spPr bwMode="auto">
            <a:xfrm>
              <a:off x="4608" y="1920"/>
              <a:ext cx="336"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61810" name="Oval 18">
            <a:extLst>
              <a:ext uri="{FF2B5EF4-FFF2-40B4-BE49-F238E27FC236}">
                <a16:creationId xmlns:a16="http://schemas.microsoft.com/office/drawing/2014/main" id="{8021D1A3-0088-4733-BDB8-1ADC240FC4DD}"/>
              </a:ext>
            </a:extLst>
          </p:cNvPr>
          <p:cNvSpPr>
            <a:spLocks noChangeArrowheads="1"/>
          </p:cNvSpPr>
          <p:nvPr/>
        </p:nvSpPr>
        <p:spPr bwMode="auto">
          <a:xfrm>
            <a:off x="5791200" y="3733800"/>
            <a:ext cx="609600" cy="609600"/>
          </a:xfrm>
          <a:prstGeom prst="ellipse">
            <a:avLst/>
          </a:prstGeom>
          <a:solidFill>
            <a:srgbClr val="00FFFF"/>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fontAlgn="ctr" hangingPunct="1">
              <a:spcBef>
                <a:spcPct val="0"/>
              </a:spcBef>
              <a:buFontTx/>
              <a:buNone/>
            </a:pPr>
            <a:r>
              <a:rPr kumimoji="1" lang="en-US" altLang="zh-CN" b="1">
                <a:latin typeface="Times New Roman" panose="02020603050405020304" pitchFamily="18" charset="0"/>
              </a:rPr>
              <a:t>c</a:t>
            </a:r>
          </a:p>
        </p:txBody>
      </p:sp>
      <p:sp>
        <p:nvSpPr>
          <p:cNvPr id="161812" name="Oval 20">
            <a:extLst>
              <a:ext uri="{FF2B5EF4-FFF2-40B4-BE49-F238E27FC236}">
                <a16:creationId xmlns:a16="http://schemas.microsoft.com/office/drawing/2014/main" id="{47449368-2947-44E8-BC73-7F519E41F847}"/>
              </a:ext>
            </a:extLst>
          </p:cNvPr>
          <p:cNvSpPr>
            <a:spLocks noChangeArrowheads="1"/>
          </p:cNvSpPr>
          <p:nvPr/>
        </p:nvSpPr>
        <p:spPr bwMode="auto">
          <a:xfrm>
            <a:off x="7696200" y="3719513"/>
            <a:ext cx="609600" cy="609600"/>
          </a:xfrm>
          <a:prstGeom prst="ellipse">
            <a:avLst/>
          </a:prstGeom>
          <a:solidFill>
            <a:srgbClr val="00FFFF"/>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fontAlgn="ctr" hangingPunct="1">
              <a:spcBef>
                <a:spcPct val="0"/>
              </a:spcBef>
              <a:buFontTx/>
              <a:buNone/>
            </a:pPr>
            <a:r>
              <a:rPr kumimoji="1" lang="en-US" altLang="zh-CN" b="1">
                <a:latin typeface="Times New Roman" panose="02020603050405020304" pitchFamily="18" charset="0"/>
              </a:rPr>
              <a:t>d</a:t>
            </a:r>
          </a:p>
        </p:txBody>
      </p:sp>
      <p:sp>
        <p:nvSpPr>
          <p:cNvPr id="161817" name="Rectangle 25">
            <a:extLst>
              <a:ext uri="{FF2B5EF4-FFF2-40B4-BE49-F238E27FC236}">
                <a16:creationId xmlns:a16="http://schemas.microsoft.com/office/drawing/2014/main" id="{27F15D4D-3437-49C4-9823-E1D53AE7E8B1}"/>
              </a:ext>
            </a:extLst>
          </p:cNvPr>
          <p:cNvSpPr>
            <a:spLocks noChangeArrowheads="1"/>
          </p:cNvSpPr>
          <p:nvPr/>
        </p:nvSpPr>
        <p:spPr bwMode="auto">
          <a:xfrm>
            <a:off x="1066800" y="3109913"/>
            <a:ext cx="762000" cy="1371600"/>
          </a:xfrm>
          <a:prstGeom prst="rect">
            <a:avLst/>
          </a:prstGeom>
          <a:solidFill>
            <a:srgbClr val="FFFFD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zh-CN" altLang="en-US" sz="2800">
              <a:latin typeface="Times New Roman" panose="02020603050405020304" pitchFamily="18" charset="0"/>
            </a:endParaRPr>
          </a:p>
        </p:txBody>
      </p:sp>
      <p:sp>
        <p:nvSpPr>
          <p:cNvPr id="161818" name="Rectangle 26">
            <a:extLst>
              <a:ext uri="{FF2B5EF4-FFF2-40B4-BE49-F238E27FC236}">
                <a16:creationId xmlns:a16="http://schemas.microsoft.com/office/drawing/2014/main" id="{8D79B699-8B7A-4F62-B0E7-87B40E556C20}"/>
              </a:ext>
            </a:extLst>
          </p:cNvPr>
          <p:cNvSpPr>
            <a:spLocks noChangeArrowheads="1"/>
          </p:cNvSpPr>
          <p:nvPr/>
        </p:nvSpPr>
        <p:spPr bwMode="auto">
          <a:xfrm>
            <a:off x="1905000" y="3109913"/>
            <a:ext cx="762000" cy="1371600"/>
          </a:xfrm>
          <a:prstGeom prst="rect">
            <a:avLst/>
          </a:prstGeom>
          <a:solidFill>
            <a:srgbClr val="FFFFD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zh-CN" altLang="en-US" sz="2800">
              <a:latin typeface="Times New Roman" panose="02020603050405020304" pitchFamily="18" charset="0"/>
            </a:endParaRPr>
          </a:p>
        </p:txBody>
      </p:sp>
      <p:sp>
        <p:nvSpPr>
          <p:cNvPr id="161819" name="Text Box 27">
            <a:extLst>
              <a:ext uri="{FF2B5EF4-FFF2-40B4-BE49-F238E27FC236}">
                <a16:creationId xmlns:a16="http://schemas.microsoft.com/office/drawing/2014/main" id="{5FD6AF87-BFF9-4A04-A382-BBA7BAA7FD5B}"/>
              </a:ext>
            </a:extLst>
          </p:cNvPr>
          <p:cNvSpPr txBox="1">
            <a:spLocks noChangeArrowheads="1"/>
          </p:cNvSpPr>
          <p:nvPr/>
        </p:nvSpPr>
        <p:spPr bwMode="auto">
          <a:xfrm>
            <a:off x="3395663" y="2438400"/>
            <a:ext cx="1938337" cy="592138"/>
          </a:xfrm>
          <a:prstGeom prst="rect">
            <a:avLst/>
          </a:prstGeom>
          <a:noFill/>
          <a:ln w="12700" cap="sq">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r>
              <a:rPr kumimoji="1" lang="zh-CN" altLang="zh-CN">
                <a:solidFill>
                  <a:srgbClr val="0000FF"/>
                </a:solidFill>
                <a:latin typeface="宋体" panose="02010600030101010101" pitchFamily="2" charset="-122"/>
                <a:sym typeface="Symbol" panose="05050102010706020507" pitchFamily="18" charset="2"/>
              </a:rPr>
              <a:t>S </a:t>
            </a:r>
            <a:r>
              <a:rPr kumimoji="1" lang="zh-CN" altLang="en-US">
                <a:solidFill>
                  <a:srgbClr val="0000FF"/>
                </a:solidFill>
                <a:latin typeface="宋体" panose="02010600030101010101" pitchFamily="2" charset="-122"/>
                <a:sym typeface="Symbol" panose="05050102010706020507" pitchFamily="18" charset="2"/>
              </a:rPr>
              <a:t> c</a:t>
            </a:r>
            <a:r>
              <a:rPr kumimoji="1" lang="zh-CN" altLang="zh-CN">
                <a:solidFill>
                  <a:srgbClr val="0000FF"/>
                </a:solidFill>
                <a:latin typeface="宋体" panose="02010600030101010101" pitchFamily="2" charset="-122"/>
                <a:sym typeface="Symbol" panose="05050102010706020507" pitchFamily="18" charset="2"/>
              </a:rPr>
              <a:t>A</a:t>
            </a:r>
            <a:r>
              <a:rPr kumimoji="1" lang="zh-CN" altLang="en-US">
                <a:solidFill>
                  <a:srgbClr val="0000FF"/>
                </a:solidFill>
                <a:latin typeface="宋体" panose="02010600030101010101" pitchFamily="2" charset="-122"/>
                <a:sym typeface="Symbol" panose="05050102010706020507" pitchFamily="18" charset="2"/>
              </a:rPr>
              <a:t>d</a:t>
            </a:r>
            <a:r>
              <a:rPr kumimoji="1" lang="zh-CN" altLang="zh-CN">
                <a:solidFill>
                  <a:srgbClr val="0000FF"/>
                </a:solidFill>
                <a:latin typeface="宋体" panose="02010600030101010101" pitchFamily="2" charset="-122"/>
                <a:sym typeface="Symbol" panose="05050102010706020507" pitchFamily="18" charset="2"/>
              </a:rPr>
              <a:t>     </a:t>
            </a:r>
            <a:endParaRPr kumimoji="1" lang="zh-CN" altLang="en-US">
              <a:latin typeface="宋体" panose="02010600030101010101" pitchFamily="2" charset="-122"/>
              <a:sym typeface="Symbol" panose="05050102010706020507" pitchFamily="18" charset="2"/>
            </a:endParaRPr>
          </a:p>
        </p:txBody>
      </p:sp>
      <p:grpSp>
        <p:nvGrpSpPr>
          <p:cNvPr id="4" name="Group 36">
            <a:extLst>
              <a:ext uri="{FF2B5EF4-FFF2-40B4-BE49-F238E27FC236}">
                <a16:creationId xmlns:a16="http://schemas.microsoft.com/office/drawing/2014/main" id="{E297BCDB-C397-4DDA-9027-E4F58CBF506A}"/>
              </a:ext>
            </a:extLst>
          </p:cNvPr>
          <p:cNvGrpSpPr>
            <a:grpSpLocks/>
          </p:cNvGrpSpPr>
          <p:nvPr/>
        </p:nvGrpSpPr>
        <p:grpSpPr bwMode="auto">
          <a:xfrm>
            <a:off x="3395663" y="3217863"/>
            <a:ext cx="4452937" cy="2497137"/>
            <a:chOff x="2139" y="2027"/>
            <a:chExt cx="2805" cy="1573"/>
          </a:xfrm>
        </p:grpSpPr>
        <p:sp>
          <p:nvSpPr>
            <p:cNvPr id="7197" name="Text Box 28">
              <a:extLst>
                <a:ext uri="{FF2B5EF4-FFF2-40B4-BE49-F238E27FC236}">
                  <a16:creationId xmlns:a16="http://schemas.microsoft.com/office/drawing/2014/main" id="{DE14C53A-D9DD-45D8-93D1-6951DB32907A}"/>
                </a:ext>
              </a:extLst>
            </p:cNvPr>
            <p:cNvSpPr txBox="1">
              <a:spLocks noChangeArrowheads="1"/>
            </p:cNvSpPr>
            <p:nvPr/>
          </p:nvSpPr>
          <p:spPr bwMode="auto">
            <a:xfrm>
              <a:off x="2139" y="2027"/>
              <a:ext cx="1221" cy="373"/>
            </a:xfrm>
            <a:prstGeom prst="rect">
              <a:avLst/>
            </a:prstGeom>
            <a:noFill/>
            <a:ln w="12700" cap="sq">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r>
                <a:rPr kumimoji="1" lang="zh-CN" altLang="en-US">
                  <a:solidFill>
                    <a:srgbClr val="0000FF"/>
                  </a:solidFill>
                  <a:latin typeface="宋体" panose="02010600030101010101" pitchFamily="2" charset="-122"/>
                  <a:sym typeface="Symbol" panose="05050102010706020507" pitchFamily="18" charset="2"/>
                </a:rPr>
                <a:t>A</a:t>
              </a:r>
              <a:r>
                <a:rPr kumimoji="1" lang="zh-CN" altLang="zh-CN">
                  <a:solidFill>
                    <a:srgbClr val="0000FF"/>
                  </a:solidFill>
                  <a:latin typeface="宋体" panose="02010600030101010101" pitchFamily="2" charset="-122"/>
                  <a:sym typeface="Symbol" panose="05050102010706020507" pitchFamily="18" charset="2"/>
                </a:rPr>
                <a:t> </a:t>
              </a:r>
              <a:r>
                <a:rPr kumimoji="1" lang="en-US" altLang="zh-CN">
                  <a:solidFill>
                    <a:srgbClr val="0000FF"/>
                  </a:solidFill>
                  <a:latin typeface="宋体" panose="02010600030101010101" pitchFamily="2" charset="-122"/>
                  <a:sym typeface="Symbol" panose="05050102010706020507" pitchFamily="18" charset="2"/>
                </a:rPr>
                <a:t> ab</a:t>
              </a:r>
              <a:r>
                <a:rPr kumimoji="1" lang="zh-CN" altLang="zh-CN">
                  <a:solidFill>
                    <a:srgbClr val="0000FF"/>
                  </a:solidFill>
                  <a:latin typeface="宋体" panose="02010600030101010101" pitchFamily="2" charset="-122"/>
                  <a:sym typeface="Symbol" panose="05050102010706020507" pitchFamily="18" charset="2"/>
                </a:rPr>
                <a:t>     </a:t>
              </a:r>
              <a:endParaRPr kumimoji="1" lang="en-US" altLang="zh-CN">
                <a:latin typeface="宋体" panose="02010600030101010101" pitchFamily="2" charset="-122"/>
                <a:sym typeface="Symbol" panose="05050102010706020507" pitchFamily="18" charset="2"/>
              </a:endParaRPr>
            </a:p>
          </p:txBody>
        </p:sp>
        <p:grpSp>
          <p:nvGrpSpPr>
            <p:cNvPr id="7198" name="Group 34">
              <a:extLst>
                <a:ext uri="{FF2B5EF4-FFF2-40B4-BE49-F238E27FC236}">
                  <a16:creationId xmlns:a16="http://schemas.microsoft.com/office/drawing/2014/main" id="{9D371055-9D07-45C9-BDD9-B65A5E5164E6}"/>
                </a:ext>
              </a:extLst>
            </p:cNvPr>
            <p:cNvGrpSpPr>
              <a:grpSpLocks/>
            </p:cNvGrpSpPr>
            <p:nvPr/>
          </p:nvGrpSpPr>
          <p:grpSpPr bwMode="auto">
            <a:xfrm>
              <a:off x="3888" y="2784"/>
              <a:ext cx="1056" cy="816"/>
              <a:chOff x="3888" y="2736"/>
              <a:chExt cx="1056" cy="816"/>
            </a:xfrm>
          </p:grpSpPr>
          <p:grpSp>
            <p:nvGrpSpPr>
              <p:cNvPr id="7199" name="Group 31">
                <a:extLst>
                  <a:ext uri="{FF2B5EF4-FFF2-40B4-BE49-F238E27FC236}">
                    <a16:creationId xmlns:a16="http://schemas.microsoft.com/office/drawing/2014/main" id="{47F5DFEC-D285-4911-AF69-191DEB29CC70}"/>
                  </a:ext>
                </a:extLst>
              </p:cNvPr>
              <p:cNvGrpSpPr>
                <a:grpSpLocks/>
              </p:cNvGrpSpPr>
              <p:nvPr/>
            </p:nvGrpSpPr>
            <p:grpSpPr bwMode="auto">
              <a:xfrm>
                <a:off x="4128" y="2736"/>
                <a:ext cx="576" cy="432"/>
                <a:chOff x="4128" y="2736"/>
                <a:chExt cx="576" cy="432"/>
              </a:xfrm>
            </p:grpSpPr>
            <p:sp>
              <p:nvSpPr>
                <p:cNvPr id="7202" name="Line 29">
                  <a:extLst>
                    <a:ext uri="{FF2B5EF4-FFF2-40B4-BE49-F238E27FC236}">
                      <a16:creationId xmlns:a16="http://schemas.microsoft.com/office/drawing/2014/main" id="{94D4136D-DE14-467A-B0DA-4442BCE2CD61}"/>
                    </a:ext>
                  </a:extLst>
                </p:cNvPr>
                <p:cNvSpPr>
                  <a:spLocks noChangeShapeType="1"/>
                </p:cNvSpPr>
                <p:nvPr/>
              </p:nvSpPr>
              <p:spPr bwMode="auto">
                <a:xfrm flipH="1">
                  <a:off x="4128" y="2736"/>
                  <a:ext cx="192"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3" name="Line 30">
                  <a:extLst>
                    <a:ext uri="{FF2B5EF4-FFF2-40B4-BE49-F238E27FC236}">
                      <a16:creationId xmlns:a16="http://schemas.microsoft.com/office/drawing/2014/main" id="{B5A6D9CA-3F6A-466A-9D5F-EC50ABE296E6}"/>
                    </a:ext>
                  </a:extLst>
                </p:cNvPr>
                <p:cNvSpPr>
                  <a:spLocks noChangeShapeType="1"/>
                </p:cNvSpPr>
                <p:nvPr/>
              </p:nvSpPr>
              <p:spPr bwMode="auto">
                <a:xfrm>
                  <a:off x="4512" y="2736"/>
                  <a:ext cx="192"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200" name="Oval 32">
                <a:extLst>
                  <a:ext uri="{FF2B5EF4-FFF2-40B4-BE49-F238E27FC236}">
                    <a16:creationId xmlns:a16="http://schemas.microsoft.com/office/drawing/2014/main" id="{35D446D1-4316-46CF-A3CC-4238664287F1}"/>
                  </a:ext>
                </a:extLst>
              </p:cNvPr>
              <p:cNvSpPr>
                <a:spLocks noChangeArrowheads="1"/>
              </p:cNvSpPr>
              <p:nvPr/>
            </p:nvSpPr>
            <p:spPr bwMode="auto">
              <a:xfrm>
                <a:off x="3888" y="3168"/>
                <a:ext cx="384" cy="384"/>
              </a:xfrm>
              <a:prstGeom prst="ellipse">
                <a:avLst/>
              </a:prstGeom>
              <a:solidFill>
                <a:srgbClr val="00FFFF"/>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fontAlgn="ctr" hangingPunct="1">
                  <a:spcBef>
                    <a:spcPct val="0"/>
                  </a:spcBef>
                  <a:buFontTx/>
                  <a:buNone/>
                </a:pPr>
                <a:r>
                  <a:rPr kumimoji="1" lang="en-US" altLang="zh-CN" b="1">
                    <a:latin typeface="Times New Roman" panose="02020603050405020304" pitchFamily="18" charset="0"/>
                  </a:rPr>
                  <a:t>a</a:t>
                </a:r>
              </a:p>
            </p:txBody>
          </p:sp>
          <p:sp>
            <p:nvSpPr>
              <p:cNvPr id="7201" name="Oval 33">
                <a:extLst>
                  <a:ext uri="{FF2B5EF4-FFF2-40B4-BE49-F238E27FC236}">
                    <a16:creationId xmlns:a16="http://schemas.microsoft.com/office/drawing/2014/main" id="{5ED5A70C-E168-4CA8-8A11-C7762E3F0C29}"/>
                  </a:ext>
                </a:extLst>
              </p:cNvPr>
              <p:cNvSpPr>
                <a:spLocks noChangeArrowheads="1"/>
              </p:cNvSpPr>
              <p:nvPr/>
            </p:nvSpPr>
            <p:spPr bwMode="auto">
              <a:xfrm>
                <a:off x="4560" y="3168"/>
                <a:ext cx="384" cy="384"/>
              </a:xfrm>
              <a:prstGeom prst="ellipse">
                <a:avLst/>
              </a:prstGeom>
              <a:solidFill>
                <a:srgbClr val="00FFFF"/>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fontAlgn="ctr" hangingPunct="1">
                  <a:spcBef>
                    <a:spcPct val="0"/>
                  </a:spcBef>
                  <a:buFontTx/>
                  <a:buNone/>
                </a:pPr>
                <a:r>
                  <a:rPr kumimoji="1" lang="en-US" altLang="zh-CN" b="1">
                    <a:latin typeface="Times New Roman" panose="02020603050405020304" pitchFamily="18" charset="0"/>
                  </a:rPr>
                  <a:t>b</a:t>
                </a:r>
              </a:p>
            </p:txBody>
          </p:sp>
        </p:grpSp>
      </p:grpSp>
      <p:sp>
        <p:nvSpPr>
          <p:cNvPr id="161816" name="Rectangle 24">
            <a:extLst>
              <a:ext uri="{FF2B5EF4-FFF2-40B4-BE49-F238E27FC236}">
                <a16:creationId xmlns:a16="http://schemas.microsoft.com/office/drawing/2014/main" id="{595C9F12-8663-49A9-9A0B-B1EBB6C63DDA}"/>
              </a:ext>
            </a:extLst>
          </p:cNvPr>
          <p:cNvSpPr>
            <a:spLocks noChangeArrowheads="1"/>
          </p:cNvSpPr>
          <p:nvPr/>
        </p:nvSpPr>
        <p:spPr bwMode="auto">
          <a:xfrm>
            <a:off x="228600" y="3109913"/>
            <a:ext cx="762000" cy="1371600"/>
          </a:xfrm>
          <a:prstGeom prst="rect">
            <a:avLst/>
          </a:prstGeom>
          <a:solidFill>
            <a:srgbClr val="FFFFD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zh-CN" altLang="en-US" sz="2800">
              <a:latin typeface="Times New Roman" panose="02020603050405020304" pitchFamily="18" charset="0"/>
            </a:endParaRPr>
          </a:p>
        </p:txBody>
      </p:sp>
      <p:sp>
        <p:nvSpPr>
          <p:cNvPr id="161829" name="AutoShape 37">
            <a:extLst>
              <a:ext uri="{FF2B5EF4-FFF2-40B4-BE49-F238E27FC236}">
                <a16:creationId xmlns:a16="http://schemas.microsoft.com/office/drawing/2014/main" id="{1ABC02D0-8628-41C8-B0E8-2A1DCA917CF9}"/>
              </a:ext>
            </a:extLst>
          </p:cNvPr>
          <p:cNvSpPr>
            <a:spLocks noChangeArrowheads="1"/>
          </p:cNvSpPr>
          <p:nvPr/>
        </p:nvSpPr>
        <p:spPr bwMode="auto">
          <a:xfrm>
            <a:off x="1295400" y="3276600"/>
            <a:ext cx="304800" cy="533400"/>
          </a:xfrm>
          <a:prstGeom prst="upArrow">
            <a:avLst>
              <a:gd name="adj1" fmla="val 50000"/>
              <a:gd name="adj2" fmla="val 43750"/>
            </a:avLst>
          </a:prstGeom>
          <a:solidFill>
            <a:srgbClr val="0000FF"/>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zh-CN" altLang="en-US" sz="2800">
              <a:solidFill>
                <a:schemeClr val="bg2"/>
              </a:solidFill>
              <a:latin typeface="System"/>
            </a:endParaRPr>
          </a:p>
        </p:txBody>
      </p:sp>
      <p:grpSp>
        <p:nvGrpSpPr>
          <p:cNvPr id="7" name="Group 41">
            <a:extLst>
              <a:ext uri="{FF2B5EF4-FFF2-40B4-BE49-F238E27FC236}">
                <a16:creationId xmlns:a16="http://schemas.microsoft.com/office/drawing/2014/main" id="{B50823C2-86D2-4797-A58B-C69AA3FACF83}"/>
              </a:ext>
            </a:extLst>
          </p:cNvPr>
          <p:cNvGrpSpPr>
            <a:grpSpLocks/>
          </p:cNvGrpSpPr>
          <p:nvPr/>
        </p:nvGrpSpPr>
        <p:grpSpPr bwMode="auto">
          <a:xfrm>
            <a:off x="3276600" y="3124200"/>
            <a:ext cx="4953000" cy="2895600"/>
            <a:chOff x="2064" y="1968"/>
            <a:chExt cx="3120" cy="1824"/>
          </a:xfrm>
        </p:grpSpPr>
        <p:sp>
          <p:nvSpPr>
            <p:cNvPr id="7195" name="Rectangle 38">
              <a:extLst>
                <a:ext uri="{FF2B5EF4-FFF2-40B4-BE49-F238E27FC236}">
                  <a16:creationId xmlns:a16="http://schemas.microsoft.com/office/drawing/2014/main" id="{E20A9365-D977-4630-A526-DA8F6AE71577}"/>
                </a:ext>
              </a:extLst>
            </p:cNvPr>
            <p:cNvSpPr>
              <a:spLocks noChangeArrowheads="1"/>
            </p:cNvSpPr>
            <p:nvPr/>
          </p:nvSpPr>
          <p:spPr bwMode="auto">
            <a:xfrm>
              <a:off x="2064" y="1968"/>
              <a:ext cx="1392" cy="480"/>
            </a:xfrm>
            <a:prstGeom prst="rect">
              <a:avLst/>
            </a:prstGeom>
            <a:solidFill>
              <a:srgbClr val="FFFFD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zh-CN" altLang="en-US" sz="2800">
                <a:latin typeface="Times New Roman" panose="02020603050405020304" pitchFamily="18" charset="0"/>
              </a:endParaRPr>
            </a:p>
          </p:txBody>
        </p:sp>
        <p:sp>
          <p:nvSpPr>
            <p:cNvPr id="7196" name="Rectangle 40">
              <a:extLst>
                <a:ext uri="{FF2B5EF4-FFF2-40B4-BE49-F238E27FC236}">
                  <a16:creationId xmlns:a16="http://schemas.microsoft.com/office/drawing/2014/main" id="{6938D9E1-7C1C-40B7-BFEA-0CF6F8C63BE4}"/>
                </a:ext>
              </a:extLst>
            </p:cNvPr>
            <p:cNvSpPr>
              <a:spLocks noChangeArrowheads="1"/>
            </p:cNvSpPr>
            <p:nvPr/>
          </p:nvSpPr>
          <p:spPr bwMode="auto">
            <a:xfrm>
              <a:off x="3792" y="2784"/>
              <a:ext cx="1392" cy="1008"/>
            </a:xfrm>
            <a:prstGeom prst="rect">
              <a:avLst/>
            </a:prstGeom>
            <a:solidFill>
              <a:srgbClr val="FFFFD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zh-CN" altLang="en-US" sz="2800">
                <a:latin typeface="Times New Roman" panose="02020603050405020304" pitchFamily="18" charset="0"/>
              </a:endParaRPr>
            </a:p>
          </p:txBody>
        </p:sp>
      </p:grpSp>
      <p:sp>
        <p:nvSpPr>
          <p:cNvPr id="161831" name="Text Box 39">
            <a:extLst>
              <a:ext uri="{FF2B5EF4-FFF2-40B4-BE49-F238E27FC236}">
                <a16:creationId xmlns:a16="http://schemas.microsoft.com/office/drawing/2014/main" id="{5EC20A64-3F07-4EC3-B957-DB64E54CB1E9}"/>
              </a:ext>
            </a:extLst>
          </p:cNvPr>
          <p:cNvSpPr txBox="1">
            <a:spLocks noChangeArrowheads="1"/>
          </p:cNvSpPr>
          <p:nvPr/>
        </p:nvSpPr>
        <p:spPr bwMode="auto">
          <a:xfrm>
            <a:off x="3429000" y="3217863"/>
            <a:ext cx="1938338" cy="592137"/>
          </a:xfrm>
          <a:prstGeom prst="rect">
            <a:avLst/>
          </a:prstGeom>
          <a:noFill/>
          <a:ln w="12700" cap="sq">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r>
              <a:rPr kumimoji="1" lang="zh-CN" altLang="en-US">
                <a:solidFill>
                  <a:srgbClr val="0000FF"/>
                </a:solidFill>
                <a:latin typeface="宋体" panose="02010600030101010101" pitchFamily="2" charset="-122"/>
                <a:sym typeface="Symbol" panose="05050102010706020507" pitchFamily="18" charset="2"/>
              </a:rPr>
              <a:t>A</a:t>
            </a:r>
            <a:r>
              <a:rPr kumimoji="1" lang="zh-CN" altLang="zh-CN">
                <a:solidFill>
                  <a:srgbClr val="0000FF"/>
                </a:solidFill>
                <a:latin typeface="宋体" panose="02010600030101010101" pitchFamily="2" charset="-122"/>
                <a:sym typeface="Symbol" panose="05050102010706020507" pitchFamily="18" charset="2"/>
              </a:rPr>
              <a:t> </a:t>
            </a:r>
            <a:r>
              <a:rPr kumimoji="1" lang="en-US" altLang="zh-CN">
                <a:solidFill>
                  <a:srgbClr val="0000FF"/>
                </a:solidFill>
                <a:latin typeface="宋体" panose="02010600030101010101" pitchFamily="2" charset="-122"/>
                <a:sym typeface="Symbol" panose="05050102010706020507" pitchFamily="18" charset="2"/>
              </a:rPr>
              <a:t> a</a:t>
            </a:r>
            <a:r>
              <a:rPr kumimoji="1" lang="zh-CN" altLang="zh-CN">
                <a:solidFill>
                  <a:srgbClr val="0000FF"/>
                </a:solidFill>
                <a:latin typeface="宋体" panose="02010600030101010101" pitchFamily="2" charset="-122"/>
                <a:sym typeface="Symbol" panose="05050102010706020507" pitchFamily="18" charset="2"/>
              </a:rPr>
              <a:t>     </a:t>
            </a:r>
            <a:endParaRPr kumimoji="1" lang="en-US" altLang="zh-CN">
              <a:latin typeface="宋体" panose="02010600030101010101" pitchFamily="2" charset="-122"/>
              <a:sym typeface="Symbol" panose="05050102010706020507" pitchFamily="18" charset="2"/>
            </a:endParaRPr>
          </a:p>
        </p:txBody>
      </p:sp>
      <p:grpSp>
        <p:nvGrpSpPr>
          <p:cNvPr id="8" name="Group 44">
            <a:extLst>
              <a:ext uri="{FF2B5EF4-FFF2-40B4-BE49-F238E27FC236}">
                <a16:creationId xmlns:a16="http://schemas.microsoft.com/office/drawing/2014/main" id="{4A676DEC-6F02-44F1-9B8C-65A55FCD114E}"/>
              </a:ext>
            </a:extLst>
          </p:cNvPr>
          <p:cNvGrpSpPr>
            <a:grpSpLocks/>
          </p:cNvGrpSpPr>
          <p:nvPr/>
        </p:nvGrpSpPr>
        <p:grpSpPr bwMode="auto">
          <a:xfrm>
            <a:off x="6705600" y="4343400"/>
            <a:ext cx="609600" cy="1143000"/>
            <a:chOff x="4224" y="2736"/>
            <a:chExt cx="384" cy="720"/>
          </a:xfrm>
        </p:grpSpPr>
        <p:sp>
          <p:nvSpPr>
            <p:cNvPr id="7193" name="Line 42">
              <a:extLst>
                <a:ext uri="{FF2B5EF4-FFF2-40B4-BE49-F238E27FC236}">
                  <a16:creationId xmlns:a16="http://schemas.microsoft.com/office/drawing/2014/main" id="{5BE6F5F4-9863-4893-833C-05DCDDF4C7E2}"/>
                </a:ext>
              </a:extLst>
            </p:cNvPr>
            <p:cNvSpPr>
              <a:spLocks noChangeShapeType="1"/>
            </p:cNvSpPr>
            <p:nvPr/>
          </p:nvSpPr>
          <p:spPr bwMode="auto">
            <a:xfrm>
              <a:off x="4416" y="2736"/>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4" name="Oval 43">
              <a:extLst>
                <a:ext uri="{FF2B5EF4-FFF2-40B4-BE49-F238E27FC236}">
                  <a16:creationId xmlns:a16="http://schemas.microsoft.com/office/drawing/2014/main" id="{32956A88-F2D5-44CF-AC1A-568CF4DEA0F7}"/>
                </a:ext>
              </a:extLst>
            </p:cNvPr>
            <p:cNvSpPr>
              <a:spLocks noChangeArrowheads="1"/>
            </p:cNvSpPr>
            <p:nvPr/>
          </p:nvSpPr>
          <p:spPr bwMode="auto">
            <a:xfrm>
              <a:off x="4224" y="3072"/>
              <a:ext cx="384" cy="384"/>
            </a:xfrm>
            <a:prstGeom prst="ellipse">
              <a:avLst/>
            </a:prstGeom>
            <a:solidFill>
              <a:srgbClr val="00FFFF"/>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fontAlgn="ctr" hangingPunct="1">
                <a:spcBef>
                  <a:spcPct val="0"/>
                </a:spcBef>
                <a:buFontTx/>
                <a:buNone/>
              </a:pPr>
              <a:r>
                <a:rPr kumimoji="1" lang="en-US" altLang="zh-CN" b="1">
                  <a:latin typeface="Times New Roman" panose="02020603050405020304" pitchFamily="18" charset="0"/>
                </a:rPr>
                <a:t>a</a:t>
              </a:r>
            </a:p>
          </p:txBody>
        </p:sp>
      </p:grpSp>
      <p:sp>
        <p:nvSpPr>
          <p:cNvPr id="161837" name="Rectangle 45">
            <a:extLst>
              <a:ext uri="{FF2B5EF4-FFF2-40B4-BE49-F238E27FC236}">
                <a16:creationId xmlns:a16="http://schemas.microsoft.com/office/drawing/2014/main" id="{F17172AD-9E77-4AA8-8494-D9F93D390870}"/>
              </a:ext>
            </a:extLst>
          </p:cNvPr>
          <p:cNvSpPr>
            <a:spLocks noChangeArrowheads="1"/>
          </p:cNvSpPr>
          <p:nvPr/>
        </p:nvSpPr>
        <p:spPr bwMode="auto">
          <a:xfrm>
            <a:off x="1143000" y="3186113"/>
            <a:ext cx="762000" cy="1371600"/>
          </a:xfrm>
          <a:prstGeom prst="rect">
            <a:avLst/>
          </a:prstGeom>
          <a:solidFill>
            <a:srgbClr val="FFFFD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zh-CN" altLang="en-US" sz="2800">
              <a:latin typeface="Times New Roman" panose="02020603050405020304" pitchFamily="18" charset="0"/>
            </a:endParaRPr>
          </a:p>
        </p:txBody>
      </p:sp>
      <p:sp>
        <p:nvSpPr>
          <p:cNvPr id="161838" name="AutoShape 46">
            <a:extLst>
              <a:ext uri="{FF2B5EF4-FFF2-40B4-BE49-F238E27FC236}">
                <a16:creationId xmlns:a16="http://schemas.microsoft.com/office/drawing/2014/main" id="{C7FEF83D-0468-4D51-858A-80608DC7C870}"/>
              </a:ext>
            </a:extLst>
          </p:cNvPr>
          <p:cNvSpPr>
            <a:spLocks noChangeArrowheads="1"/>
          </p:cNvSpPr>
          <p:nvPr/>
        </p:nvSpPr>
        <p:spPr bwMode="auto">
          <a:xfrm>
            <a:off x="2133600" y="3276600"/>
            <a:ext cx="304800" cy="533400"/>
          </a:xfrm>
          <a:prstGeom prst="upArrow">
            <a:avLst>
              <a:gd name="adj1" fmla="val 50000"/>
              <a:gd name="adj2" fmla="val 43750"/>
            </a:avLst>
          </a:prstGeom>
          <a:solidFill>
            <a:srgbClr val="0000FF"/>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zh-CN" altLang="en-US" sz="2800">
              <a:solidFill>
                <a:schemeClr val="bg2"/>
              </a:solidFill>
              <a:latin typeface="System"/>
            </a:endParaRPr>
          </a:p>
        </p:txBody>
      </p:sp>
      <p:sp>
        <p:nvSpPr>
          <p:cNvPr id="161839" name="Text Box 47">
            <a:extLst>
              <a:ext uri="{FF2B5EF4-FFF2-40B4-BE49-F238E27FC236}">
                <a16:creationId xmlns:a16="http://schemas.microsoft.com/office/drawing/2014/main" id="{DAE326B5-DB7A-487C-B274-750CA94A0962}"/>
              </a:ext>
            </a:extLst>
          </p:cNvPr>
          <p:cNvSpPr txBox="1">
            <a:spLocks noChangeArrowheads="1"/>
          </p:cNvSpPr>
          <p:nvPr/>
        </p:nvSpPr>
        <p:spPr bwMode="auto">
          <a:xfrm>
            <a:off x="762000" y="5059363"/>
            <a:ext cx="3657600" cy="592137"/>
          </a:xfrm>
          <a:prstGeom prst="rect">
            <a:avLst/>
          </a:prstGeom>
          <a:noFill/>
          <a:ln w="12700" cap="sq">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r>
              <a:rPr kumimoji="1" lang="zh-CN" altLang="en-US">
                <a:latin typeface="宋体" panose="02010600030101010101" pitchFamily="2" charset="-122"/>
                <a:sym typeface="Symbol" panose="05050102010706020507" pitchFamily="18" charset="2"/>
              </a:rPr>
              <a:t>输入符号串</a:t>
            </a:r>
            <a:r>
              <a:rPr kumimoji="1" lang="en-US" altLang="zh-CN">
                <a:solidFill>
                  <a:srgbClr val="0000FF"/>
                </a:solidFill>
                <a:latin typeface="宋体" panose="02010600030101010101" pitchFamily="2" charset="-122"/>
                <a:sym typeface="Symbol" panose="05050102010706020507" pitchFamily="18" charset="2"/>
              </a:rPr>
              <a:t>cad</a:t>
            </a:r>
            <a:r>
              <a:rPr kumimoji="1" lang="zh-CN" altLang="en-US">
                <a:solidFill>
                  <a:schemeClr val="tx2"/>
                </a:solidFill>
                <a:latin typeface="宋体" panose="02010600030101010101" pitchFamily="2" charset="-122"/>
                <a:sym typeface="Symbol" panose="05050102010706020507" pitchFamily="18" charset="2"/>
              </a:rPr>
              <a:t>合法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61804"/>
                                        </p:tgtEl>
                                        <p:attrNameLst>
                                          <p:attrName>style.visibility</p:attrName>
                                        </p:attrNameLst>
                                      </p:cBhvr>
                                      <p:to>
                                        <p:strVal val="visible"/>
                                      </p:to>
                                    </p:set>
                                    <p:anim calcmode="lin" valueType="num">
                                      <p:cBhvr additive="base">
                                        <p:cTn id="13" dur="500" fill="hold"/>
                                        <p:tgtEl>
                                          <p:spTgt spid="161804"/>
                                        </p:tgtEl>
                                        <p:attrNameLst>
                                          <p:attrName>ppt_x</p:attrName>
                                        </p:attrNameLst>
                                      </p:cBhvr>
                                      <p:tavLst>
                                        <p:tav tm="0">
                                          <p:val>
                                            <p:strVal val="1+#ppt_w/2"/>
                                          </p:val>
                                        </p:tav>
                                        <p:tav tm="100000">
                                          <p:val>
                                            <p:strVal val="#ppt_x"/>
                                          </p:val>
                                        </p:tav>
                                      </p:tavLst>
                                    </p:anim>
                                    <p:anim calcmode="lin" valueType="num">
                                      <p:cBhvr additive="base">
                                        <p:cTn id="14" dur="500" fill="hold"/>
                                        <p:tgtEl>
                                          <p:spTgt spid="16180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1801"/>
                                        </p:tgtEl>
                                        <p:attrNameLst>
                                          <p:attrName>style.visibility</p:attrName>
                                        </p:attrNameLst>
                                      </p:cBhvr>
                                      <p:to>
                                        <p:strVal val="visible"/>
                                      </p:to>
                                    </p:set>
                                    <p:anim calcmode="lin" valueType="num">
                                      <p:cBhvr additive="base">
                                        <p:cTn id="19" dur="500" fill="hold"/>
                                        <p:tgtEl>
                                          <p:spTgt spid="161801"/>
                                        </p:tgtEl>
                                        <p:attrNameLst>
                                          <p:attrName>ppt_x</p:attrName>
                                        </p:attrNameLst>
                                      </p:cBhvr>
                                      <p:tavLst>
                                        <p:tav tm="0">
                                          <p:val>
                                            <p:strVal val="0-#ppt_w/2"/>
                                          </p:val>
                                        </p:tav>
                                        <p:tav tm="100000">
                                          <p:val>
                                            <p:strVal val="#ppt_x"/>
                                          </p:val>
                                        </p:tav>
                                      </p:tavLst>
                                    </p:anim>
                                    <p:anim calcmode="lin" valueType="num">
                                      <p:cBhvr additive="base">
                                        <p:cTn id="20" dur="500" fill="hold"/>
                                        <p:tgtEl>
                                          <p:spTgt spid="16180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1819"/>
                                        </p:tgtEl>
                                        <p:attrNameLst>
                                          <p:attrName>style.visibility</p:attrName>
                                        </p:attrNameLst>
                                      </p:cBhvr>
                                      <p:to>
                                        <p:strVal val="visible"/>
                                      </p:to>
                                    </p:set>
                                    <p:anim calcmode="lin" valueType="num">
                                      <p:cBhvr additive="base">
                                        <p:cTn id="25" dur="500" fill="hold"/>
                                        <p:tgtEl>
                                          <p:spTgt spid="161819"/>
                                        </p:tgtEl>
                                        <p:attrNameLst>
                                          <p:attrName>ppt_x</p:attrName>
                                        </p:attrNameLst>
                                      </p:cBhvr>
                                      <p:tavLst>
                                        <p:tav tm="0">
                                          <p:val>
                                            <p:strVal val="#ppt_x"/>
                                          </p:val>
                                        </p:tav>
                                        <p:tav tm="100000">
                                          <p:val>
                                            <p:strVal val="#ppt_x"/>
                                          </p:val>
                                        </p:tav>
                                      </p:tavLst>
                                    </p:anim>
                                    <p:anim calcmode="lin" valueType="num">
                                      <p:cBhvr additive="base">
                                        <p:cTn id="26" dur="500" fill="hold"/>
                                        <p:tgtEl>
                                          <p:spTgt spid="161819"/>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6181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61806"/>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61812"/>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61816"/>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61802"/>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499"/>
                                          </p:stCondLst>
                                        </p:cTn>
                                        <p:tgtEl>
                                          <p:spTgt spid="4"/>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161817"/>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161803"/>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161818"/>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161829"/>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7"/>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61831"/>
                                        </p:tgtEl>
                                        <p:attrNameLst>
                                          <p:attrName>style.visibility</p:attrName>
                                        </p:attrNameLst>
                                      </p:cBhvr>
                                      <p:to>
                                        <p:strVal val="visible"/>
                                      </p:to>
                                    </p:set>
                                    <p:anim calcmode="lin" valueType="num">
                                      <p:cBhvr additive="base">
                                        <p:cTn id="79" dur="500" fill="hold"/>
                                        <p:tgtEl>
                                          <p:spTgt spid="161831"/>
                                        </p:tgtEl>
                                        <p:attrNameLst>
                                          <p:attrName>ppt_x</p:attrName>
                                        </p:attrNameLst>
                                      </p:cBhvr>
                                      <p:tavLst>
                                        <p:tav tm="0">
                                          <p:val>
                                            <p:strVal val="#ppt_x"/>
                                          </p:val>
                                        </p:tav>
                                        <p:tav tm="100000">
                                          <p:val>
                                            <p:strVal val="#ppt_x"/>
                                          </p:val>
                                        </p:tav>
                                      </p:tavLst>
                                    </p:anim>
                                    <p:anim calcmode="lin" valueType="num">
                                      <p:cBhvr additive="base">
                                        <p:cTn id="80" dur="500" fill="hold"/>
                                        <p:tgtEl>
                                          <p:spTgt spid="161831"/>
                                        </p:tgtEl>
                                        <p:attrNameLst>
                                          <p:attrName>ppt_y</p:attrName>
                                        </p:attrNameLst>
                                      </p:cBhvr>
                                      <p:tavLst>
                                        <p:tav tm="0">
                                          <p:val>
                                            <p:strVal val="1+#ppt_h/2"/>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nodeType="clickEffect">
                                  <p:stCondLst>
                                    <p:cond delay="0"/>
                                  </p:stCondLst>
                                  <p:childTnLst>
                                    <p:set>
                                      <p:cBhvr>
                                        <p:cTn id="84" dur="1" fill="hold">
                                          <p:stCondLst>
                                            <p:cond delay="499"/>
                                          </p:stCondLst>
                                        </p:cTn>
                                        <p:tgtEl>
                                          <p:spTgt spid="8"/>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grpId="0" nodeType="clickEffect">
                                  <p:stCondLst>
                                    <p:cond delay="0"/>
                                  </p:stCondLst>
                                  <p:childTnLst>
                                    <p:set>
                                      <p:cBhvr>
                                        <p:cTn id="88" dur="1" fill="hold">
                                          <p:stCondLst>
                                            <p:cond delay="499"/>
                                          </p:stCondLst>
                                        </p:cTn>
                                        <p:tgtEl>
                                          <p:spTgt spid="161837"/>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grpId="0" nodeType="clickEffect">
                                  <p:stCondLst>
                                    <p:cond delay="0"/>
                                  </p:stCondLst>
                                  <p:childTnLst>
                                    <p:set>
                                      <p:cBhvr>
                                        <p:cTn id="92" dur="1" fill="hold">
                                          <p:stCondLst>
                                            <p:cond delay="499"/>
                                          </p:stCondLst>
                                        </p:cTn>
                                        <p:tgtEl>
                                          <p:spTgt spid="161838"/>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161839"/>
                                        </p:tgtEl>
                                        <p:attrNameLst>
                                          <p:attrName>style.visibility</p:attrName>
                                        </p:attrNameLst>
                                      </p:cBhvr>
                                      <p:to>
                                        <p:strVal val="visible"/>
                                      </p:to>
                                    </p:set>
                                    <p:anim calcmode="lin" valueType="num">
                                      <p:cBhvr additive="base">
                                        <p:cTn id="97" dur="500" fill="hold"/>
                                        <p:tgtEl>
                                          <p:spTgt spid="161839"/>
                                        </p:tgtEl>
                                        <p:attrNameLst>
                                          <p:attrName>ppt_x</p:attrName>
                                        </p:attrNameLst>
                                      </p:cBhvr>
                                      <p:tavLst>
                                        <p:tav tm="0">
                                          <p:val>
                                            <p:strVal val="0-#ppt_w/2"/>
                                          </p:val>
                                        </p:tav>
                                        <p:tav tm="100000">
                                          <p:val>
                                            <p:strVal val="#ppt_x"/>
                                          </p:val>
                                        </p:tav>
                                      </p:tavLst>
                                    </p:anim>
                                    <p:anim calcmode="lin" valueType="num">
                                      <p:cBhvr additive="base">
                                        <p:cTn id="98" dur="500" fill="hold"/>
                                        <p:tgtEl>
                                          <p:spTgt spid="1618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801" grpId="0" animBg="1"/>
      <p:bldP spid="161802" grpId="0" animBg="1"/>
      <p:bldP spid="161803" grpId="0" animBg="1"/>
      <p:bldP spid="161804" grpId="0" animBg="1" autoUpdateAnimBg="0"/>
      <p:bldP spid="161806" grpId="0" animBg="1" autoUpdateAnimBg="0"/>
      <p:bldP spid="161810" grpId="0" animBg="1" autoUpdateAnimBg="0"/>
      <p:bldP spid="161812" grpId="0" animBg="1" autoUpdateAnimBg="0"/>
      <p:bldP spid="161817" grpId="0" animBg="1" autoUpdateAnimBg="0"/>
      <p:bldP spid="161818" grpId="0" animBg="1" autoUpdateAnimBg="0"/>
      <p:bldP spid="161819" grpId="0" animBg="1" autoUpdateAnimBg="0"/>
      <p:bldP spid="161816" grpId="0" animBg="1" autoUpdateAnimBg="0"/>
      <p:bldP spid="161829" grpId="0" animBg="1"/>
      <p:bldP spid="161831" grpId="0" animBg="1" autoUpdateAnimBg="0"/>
      <p:bldP spid="161837" grpId="0" animBg="1" autoUpdateAnimBg="0"/>
      <p:bldP spid="161838" grpId="0" animBg="1"/>
      <p:bldP spid="161839" grpId="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C4513CFB-2EEA-4AD1-B5E0-49F3F3D17E4E}"/>
              </a:ext>
            </a:extLst>
          </p:cNvPr>
          <p:cNvSpPr>
            <a:spLocks noChangeArrowheads="1"/>
          </p:cNvSpPr>
          <p:nvPr/>
        </p:nvSpPr>
        <p:spPr bwMode="auto">
          <a:xfrm>
            <a:off x="533400" y="935038"/>
            <a:ext cx="16621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Char char="•"/>
            </a:pPr>
            <a:r>
              <a:rPr kumimoji="1" lang="zh-CN" altLang="en-US" sz="2400">
                <a:solidFill>
                  <a:srgbClr val="9933FF"/>
                </a:solidFill>
                <a:latin typeface="Times New Roman" panose="02020603050405020304" pitchFamily="18" charset="0"/>
                <a:ea typeface="楷体_GB2312" pitchFamily="49" charset="-122"/>
              </a:rPr>
              <a:t>  出错状态</a:t>
            </a:r>
          </a:p>
        </p:txBody>
      </p:sp>
      <p:sp>
        <p:nvSpPr>
          <p:cNvPr id="23555" name="Rectangle 3">
            <a:extLst>
              <a:ext uri="{FF2B5EF4-FFF2-40B4-BE49-F238E27FC236}">
                <a16:creationId xmlns:a16="http://schemas.microsoft.com/office/drawing/2014/main" id="{2B51A5F1-55A1-4974-90ED-025E3ED1E8B2}"/>
              </a:ext>
            </a:extLst>
          </p:cNvPr>
          <p:cNvSpPr>
            <a:spLocks noChangeArrowheads="1"/>
          </p:cNvSpPr>
          <p:nvPr/>
        </p:nvSpPr>
        <p:spPr bwMode="auto">
          <a:xfrm>
            <a:off x="838200" y="4140200"/>
            <a:ext cx="1662113"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0000"/>
              </a:lnSpc>
              <a:spcBef>
                <a:spcPct val="0"/>
              </a:spcBef>
              <a:buFontTx/>
              <a:buChar char="•"/>
            </a:pPr>
            <a:r>
              <a:rPr kumimoji="1" lang="zh-CN" altLang="en-US" sz="2400">
                <a:solidFill>
                  <a:srgbClr val="9933FF"/>
                </a:solidFill>
                <a:latin typeface="Times New Roman" panose="02020603050405020304" pitchFamily="18" charset="0"/>
                <a:ea typeface="楷体_GB2312" pitchFamily="49" charset="-122"/>
              </a:rPr>
              <a:t>  结束状态</a:t>
            </a:r>
          </a:p>
        </p:txBody>
      </p:sp>
      <p:sp>
        <p:nvSpPr>
          <p:cNvPr id="23556" name="Text Box 5">
            <a:extLst>
              <a:ext uri="{FF2B5EF4-FFF2-40B4-BE49-F238E27FC236}">
                <a16:creationId xmlns:a16="http://schemas.microsoft.com/office/drawing/2014/main" id="{8FE69B3A-1AB5-4DEA-BF04-90C9B55A1B7F}"/>
              </a:ext>
            </a:extLst>
          </p:cNvPr>
          <p:cNvSpPr txBox="1">
            <a:spLocks noChangeArrowheads="1"/>
          </p:cNvSpPr>
          <p:nvPr/>
        </p:nvSpPr>
        <p:spPr bwMode="auto">
          <a:xfrm>
            <a:off x="2149475" y="2046288"/>
            <a:ext cx="914400" cy="346075"/>
          </a:xfrm>
          <a:prstGeom prst="rect">
            <a:avLst/>
          </a:prstGeom>
          <a:noFill/>
          <a:ln w="9525">
            <a:solidFill>
              <a:srgbClr val="0099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kumimoji="1" lang="zh-CN" altLang="en-US" sz="1600">
                <a:latin typeface="Times New Roman" panose="02020603050405020304" pitchFamily="18" charset="0"/>
              </a:rPr>
              <a:t>#…..</a:t>
            </a:r>
            <a:r>
              <a:rPr kumimoji="1" lang="en-US" altLang="zh-CN" sz="1600">
                <a:latin typeface="Times New Roman" panose="02020603050405020304" pitchFamily="18" charset="0"/>
              </a:rPr>
              <a:t>X</a:t>
            </a:r>
          </a:p>
        </p:txBody>
      </p:sp>
      <p:sp>
        <p:nvSpPr>
          <p:cNvPr id="23557" name="Rectangle 6">
            <a:extLst>
              <a:ext uri="{FF2B5EF4-FFF2-40B4-BE49-F238E27FC236}">
                <a16:creationId xmlns:a16="http://schemas.microsoft.com/office/drawing/2014/main" id="{F32596A3-E46E-4D3F-A0F1-484FFACE5C35}"/>
              </a:ext>
            </a:extLst>
          </p:cNvPr>
          <p:cNvSpPr>
            <a:spLocks noChangeArrowheads="1"/>
          </p:cNvSpPr>
          <p:nvPr/>
        </p:nvSpPr>
        <p:spPr bwMode="auto">
          <a:xfrm>
            <a:off x="2987675" y="2046288"/>
            <a:ext cx="1524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zh-CN" altLang="en-US" sz="2800">
              <a:solidFill>
                <a:schemeClr val="bg2"/>
              </a:solidFill>
              <a:latin typeface="System"/>
            </a:endParaRPr>
          </a:p>
        </p:txBody>
      </p:sp>
      <p:sp>
        <p:nvSpPr>
          <p:cNvPr id="23558" name="Line 7">
            <a:extLst>
              <a:ext uri="{FF2B5EF4-FFF2-40B4-BE49-F238E27FC236}">
                <a16:creationId xmlns:a16="http://schemas.microsoft.com/office/drawing/2014/main" id="{598F744A-EF49-4222-B069-C53CBE67D234}"/>
              </a:ext>
            </a:extLst>
          </p:cNvPr>
          <p:cNvSpPr>
            <a:spLocks noChangeShapeType="1"/>
          </p:cNvSpPr>
          <p:nvPr/>
        </p:nvSpPr>
        <p:spPr bwMode="auto">
          <a:xfrm flipV="1">
            <a:off x="2819400" y="2351088"/>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59" name="Line 8">
            <a:extLst>
              <a:ext uri="{FF2B5EF4-FFF2-40B4-BE49-F238E27FC236}">
                <a16:creationId xmlns:a16="http://schemas.microsoft.com/office/drawing/2014/main" id="{D8AA0EB9-D950-4A8A-A634-BE03FF94F072}"/>
              </a:ext>
            </a:extLst>
          </p:cNvPr>
          <p:cNvSpPr>
            <a:spLocks noChangeShapeType="1"/>
          </p:cNvSpPr>
          <p:nvPr/>
        </p:nvSpPr>
        <p:spPr bwMode="auto">
          <a:xfrm flipV="1">
            <a:off x="2987675" y="1817688"/>
            <a:ext cx="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60" name="Text Box 9">
            <a:extLst>
              <a:ext uri="{FF2B5EF4-FFF2-40B4-BE49-F238E27FC236}">
                <a16:creationId xmlns:a16="http://schemas.microsoft.com/office/drawing/2014/main" id="{5AD98D4F-E98A-4937-8776-54BFD85E0C2F}"/>
              </a:ext>
            </a:extLst>
          </p:cNvPr>
          <p:cNvSpPr txBox="1">
            <a:spLocks noChangeArrowheads="1"/>
          </p:cNvSpPr>
          <p:nvPr/>
        </p:nvSpPr>
        <p:spPr bwMode="auto">
          <a:xfrm>
            <a:off x="1066800" y="1893888"/>
            <a:ext cx="869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kumimoji="1" lang="zh-CN" altLang="en-US" sz="1800">
                <a:solidFill>
                  <a:srgbClr val="009900"/>
                </a:solidFill>
                <a:latin typeface="Times New Roman" panose="02020603050405020304" pitchFamily="18" charset="0"/>
              </a:rPr>
              <a:t>符号栈</a:t>
            </a:r>
          </a:p>
        </p:txBody>
      </p:sp>
      <p:sp>
        <p:nvSpPr>
          <p:cNvPr id="23561" name="Text Box 13">
            <a:extLst>
              <a:ext uri="{FF2B5EF4-FFF2-40B4-BE49-F238E27FC236}">
                <a16:creationId xmlns:a16="http://schemas.microsoft.com/office/drawing/2014/main" id="{2A373D21-D6F2-4556-B9F9-33E34A9FB545}"/>
              </a:ext>
            </a:extLst>
          </p:cNvPr>
          <p:cNvSpPr txBox="1">
            <a:spLocks noChangeArrowheads="1"/>
          </p:cNvSpPr>
          <p:nvPr/>
        </p:nvSpPr>
        <p:spPr bwMode="auto">
          <a:xfrm>
            <a:off x="2895600" y="1600200"/>
            <a:ext cx="708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kumimoji="1" lang="en-US" altLang="zh-CN" sz="1400">
                <a:latin typeface="Times New Roman" panose="02020603050405020304" pitchFamily="18" charset="0"/>
                <a:ea typeface="楷体_GB2312" pitchFamily="49" charset="-122"/>
              </a:rPr>
              <a:t>a……#</a:t>
            </a:r>
          </a:p>
        </p:txBody>
      </p:sp>
      <p:sp>
        <p:nvSpPr>
          <p:cNvPr id="23562" name="Text Box 14">
            <a:extLst>
              <a:ext uri="{FF2B5EF4-FFF2-40B4-BE49-F238E27FC236}">
                <a16:creationId xmlns:a16="http://schemas.microsoft.com/office/drawing/2014/main" id="{6A060421-BEF0-406A-995F-AC1676CCE081}"/>
              </a:ext>
            </a:extLst>
          </p:cNvPr>
          <p:cNvSpPr txBox="1">
            <a:spLocks noChangeArrowheads="1"/>
          </p:cNvSpPr>
          <p:nvPr/>
        </p:nvSpPr>
        <p:spPr bwMode="auto">
          <a:xfrm>
            <a:off x="4038600" y="1587500"/>
            <a:ext cx="3019425"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kumimoji="1" lang="zh-CN" altLang="en-US" sz="2400">
                <a:solidFill>
                  <a:schemeClr val="accent2"/>
                </a:solidFill>
                <a:latin typeface="Times New Roman" panose="02020603050405020304" pitchFamily="18" charset="0"/>
                <a:ea typeface="楷体_GB2312" pitchFamily="49" charset="-122"/>
              </a:rPr>
              <a:t>查分析表得：</a:t>
            </a:r>
          </a:p>
          <a:p>
            <a:pPr eaLnBrk="1" hangingPunct="1">
              <a:spcBef>
                <a:spcPct val="0"/>
              </a:spcBef>
              <a:buFontTx/>
              <a:buNone/>
            </a:pPr>
            <a:r>
              <a:rPr kumimoji="1" lang="en-US" altLang="zh-CN" sz="2400">
                <a:solidFill>
                  <a:schemeClr val="accent2"/>
                </a:solidFill>
                <a:latin typeface="Times New Roman" panose="02020603050405020304" pitchFamily="18" charset="0"/>
                <a:ea typeface="楷体_GB2312" pitchFamily="49" charset="-122"/>
              </a:rPr>
              <a:t>X ∈V</a:t>
            </a:r>
            <a:r>
              <a:rPr kumimoji="1" lang="en-US" altLang="zh-CN" sz="1200">
                <a:solidFill>
                  <a:schemeClr val="accent2"/>
                </a:solidFill>
                <a:latin typeface="Times New Roman" panose="02020603050405020304" pitchFamily="18" charset="0"/>
                <a:ea typeface="楷体_GB2312" pitchFamily="49" charset="-122"/>
              </a:rPr>
              <a:t>n,    </a:t>
            </a:r>
            <a:r>
              <a:rPr kumimoji="1" lang="en-US" altLang="zh-CN" sz="2400">
                <a:solidFill>
                  <a:schemeClr val="accent2"/>
                </a:solidFill>
                <a:latin typeface="Times New Roman" panose="02020603050405020304" pitchFamily="18" charset="0"/>
                <a:ea typeface="楷体_GB2312" pitchFamily="49" charset="-122"/>
              </a:rPr>
              <a:t>M[X,a]= error</a:t>
            </a:r>
            <a:endParaRPr kumimoji="1" lang="en-US" altLang="zh-CN" sz="1200">
              <a:solidFill>
                <a:schemeClr val="accent2"/>
              </a:solidFill>
              <a:latin typeface="Times New Roman" panose="02020603050405020304" pitchFamily="18" charset="0"/>
              <a:ea typeface="楷体_GB2312" pitchFamily="49" charset="-122"/>
            </a:endParaRPr>
          </a:p>
          <a:p>
            <a:pPr eaLnBrk="1" hangingPunct="1">
              <a:spcBef>
                <a:spcPct val="0"/>
              </a:spcBef>
              <a:buFontTx/>
              <a:buNone/>
            </a:pPr>
            <a:r>
              <a:rPr kumimoji="1" lang="en-US" altLang="zh-CN" sz="2400">
                <a:solidFill>
                  <a:schemeClr val="accent2"/>
                </a:solidFill>
                <a:latin typeface="Times New Roman" panose="02020603050405020304" pitchFamily="18" charset="0"/>
                <a:ea typeface="楷体_GB2312" pitchFamily="49" charset="-122"/>
              </a:rPr>
              <a:t>                 </a:t>
            </a:r>
            <a:r>
              <a:rPr kumimoji="1" lang="zh-CN" altLang="en-US" sz="2400">
                <a:solidFill>
                  <a:schemeClr val="accent2"/>
                </a:solidFill>
                <a:latin typeface="Times New Roman" panose="02020603050405020304" pitchFamily="18" charset="0"/>
                <a:ea typeface="楷体_GB2312" pitchFamily="49" charset="-122"/>
              </a:rPr>
              <a:t> </a:t>
            </a:r>
            <a:r>
              <a:rPr kumimoji="1" lang="en-US" altLang="zh-CN" sz="2400">
                <a:solidFill>
                  <a:schemeClr val="accent2"/>
                </a:solidFill>
                <a:latin typeface="Times New Roman" panose="02020603050405020304" pitchFamily="18" charset="0"/>
                <a:ea typeface="楷体_GB2312" pitchFamily="49" charset="-122"/>
              </a:rPr>
              <a:t> </a:t>
            </a:r>
          </a:p>
          <a:p>
            <a:pPr eaLnBrk="1" hangingPunct="1">
              <a:spcBef>
                <a:spcPct val="0"/>
              </a:spcBef>
              <a:buFontTx/>
              <a:buNone/>
            </a:pPr>
            <a:endParaRPr kumimoji="1" lang="en-US" altLang="zh-CN" sz="2400">
              <a:solidFill>
                <a:schemeClr val="accent2"/>
              </a:solidFill>
              <a:latin typeface="Times New Roman" panose="02020603050405020304" pitchFamily="18" charset="0"/>
              <a:ea typeface="楷体_GB2312" pitchFamily="49" charset="-122"/>
            </a:endParaRPr>
          </a:p>
          <a:p>
            <a:pPr eaLnBrk="1" hangingPunct="1">
              <a:spcBef>
                <a:spcPct val="0"/>
              </a:spcBef>
              <a:buFontTx/>
              <a:buNone/>
            </a:pPr>
            <a:r>
              <a:rPr kumimoji="1" lang="en-US" altLang="zh-CN" sz="2400">
                <a:solidFill>
                  <a:schemeClr val="accent2"/>
                </a:solidFill>
                <a:latin typeface="Times New Roman" panose="02020603050405020304" pitchFamily="18" charset="0"/>
                <a:ea typeface="楷体_GB2312" pitchFamily="49" charset="-122"/>
              </a:rPr>
              <a:t>X ∈V</a:t>
            </a:r>
            <a:r>
              <a:rPr kumimoji="1" lang="en-US" altLang="zh-CN" sz="1200">
                <a:solidFill>
                  <a:schemeClr val="accent2"/>
                </a:solidFill>
                <a:latin typeface="Times New Roman" panose="02020603050405020304" pitchFamily="18" charset="0"/>
                <a:ea typeface="楷体_GB2312" pitchFamily="49" charset="-122"/>
              </a:rPr>
              <a:t>t,    </a:t>
            </a:r>
            <a:r>
              <a:rPr kumimoji="1" lang="en-US" altLang="zh-CN" sz="2400">
                <a:solidFill>
                  <a:schemeClr val="accent2"/>
                </a:solidFill>
                <a:latin typeface="Times New Roman" panose="02020603050405020304" pitchFamily="18" charset="0"/>
                <a:ea typeface="楷体_GB2312" pitchFamily="49" charset="-122"/>
              </a:rPr>
              <a:t>X </a:t>
            </a:r>
            <a:r>
              <a:rPr kumimoji="1" lang="en-US" altLang="zh-CN" sz="240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a:solidFill>
                  <a:schemeClr val="accent2"/>
                </a:solidFill>
                <a:latin typeface="Times New Roman" panose="02020603050405020304" pitchFamily="18" charset="0"/>
                <a:ea typeface="楷体_GB2312" pitchFamily="49" charset="-122"/>
              </a:rPr>
              <a:t>  a</a:t>
            </a:r>
          </a:p>
        </p:txBody>
      </p:sp>
      <p:sp>
        <p:nvSpPr>
          <p:cNvPr id="23563" name="Line 16">
            <a:extLst>
              <a:ext uri="{FF2B5EF4-FFF2-40B4-BE49-F238E27FC236}">
                <a16:creationId xmlns:a16="http://schemas.microsoft.com/office/drawing/2014/main" id="{87E0F6BF-9B8D-4662-972F-2202F76A036E}"/>
              </a:ext>
            </a:extLst>
          </p:cNvPr>
          <p:cNvSpPr>
            <a:spLocks noChangeShapeType="1"/>
          </p:cNvSpPr>
          <p:nvPr/>
        </p:nvSpPr>
        <p:spPr bwMode="auto">
          <a:xfrm>
            <a:off x="533400" y="3810000"/>
            <a:ext cx="5486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4" name="Text Box 17">
            <a:extLst>
              <a:ext uri="{FF2B5EF4-FFF2-40B4-BE49-F238E27FC236}">
                <a16:creationId xmlns:a16="http://schemas.microsoft.com/office/drawing/2014/main" id="{8F44D2D4-9CD6-4BD6-A09B-324A6B6B063D}"/>
              </a:ext>
            </a:extLst>
          </p:cNvPr>
          <p:cNvSpPr txBox="1">
            <a:spLocks noChangeArrowheads="1"/>
          </p:cNvSpPr>
          <p:nvPr/>
        </p:nvSpPr>
        <p:spPr bwMode="auto">
          <a:xfrm>
            <a:off x="2438400" y="5181600"/>
            <a:ext cx="914400" cy="346075"/>
          </a:xfrm>
          <a:prstGeom prst="rect">
            <a:avLst/>
          </a:prstGeom>
          <a:noFill/>
          <a:ln w="9525">
            <a:solidFill>
              <a:srgbClr val="0099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kumimoji="1" lang="zh-CN" altLang="en-US" sz="1600">
                <a:latin typeface="Times New Roman" panose="02020603050405020304" pitchFamily="18" charset="0"/>
              </a:rPr>
              <a:t>#</a:t>
            </a:r>
          </a:p>
        </p:txBody>
      </p:sp>
      <p:sp>
        <p:nvSpPr>
          <p:cNvPr id="23565" name="Rectangle 18">
            <a:extLst>
              <a:ext uri="{FF2B5EF4-FFF2-40B4-BE49-F238E27FC236}">
                <a16:creationId xmlns:a16="http://schemas.microsoft.com/office/drawing/2014/main" id="{647FB437-0FD2-480B-BCB1-23BEA81BA7EA}"/>
              </a:ext>
            </a:extLst>
          </p:cNvPr>
          <p:cNvSpPr>
            <a:spLocks noChangeArrowheads="1"/>
          </p:cNvSpPr>
          <p:nvPr/>
        </p:nvSpPr>
        <p:spPr bwMode="auto">
          <a:xfrm>
            <a:off x="3276600" y="5181600"/>
            <a:ext cx="1524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zh-CN" altLang="en-US" sz="2800">
              <a:solidFill>
                <a:schemeClr val="bg2"/>
              </a:solidFill>
              <a:latin typeface="System"/>
            </a:endParaRPr>
          </a:p>
        </p:txBody>
      </p:sp>
      <p:sp>
        <p:nvSpPr>
          <p:cNvPr id="23566" name="Line 19">
            <a:extLst>
              <a:ext uri="{FF2B5EF4-FFF2-40B4-BE49-F238E27FC236}">
                <a16:creationId xmlns:a16="http://schemas.microsoft.com/office/drawing/2014/main" id="{2DE48356-7304-4452-9FAB-74DA57F36589}"/>
              </a:ext>
            </a:extLst>
          </p:cNvPr>
          <p:cNvSpPr>
            <a:spLocks noChangeShapeType="1"/>
          </p:cNvSpPr>
          <p:nvPr/>
        </p:nvSpPr>
        <p:spPr bwMode="auto">
          <a:xfrm flipV="1">
            <a:off x="2590800" y="54864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67" name="Line 20">
            <a:extLst>
              <a:ext uri="{FF2B5EF4-FFF2-40B4-BE49-F238E27FC236}">
                <a16:creationId xmlns:a16="http://schemas.microsoft.com/office/drawing/2014/main" id="{FA70B1D3-2F00-4C5A-9E74-2653AB84A389}"/>
              </a:ext>
            </a:extLst>
          </p:cNvPr>
          <p:cNvSpPr>
            <a:spLocks noChangeShapeType="1"/>
          </p:cNvSpPr>
          <p:nvPr/>
        </p:nvSpPr>
        <p:spPr bwMode="auto">
          <a:xfrm flipV="1">
            <a:off x="3657600" y="4953000"/>
            <a:ext cx="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68" name="Text Box 21">
            <a:extLst>
              <a:ext uri="{FF2B5EF4-FFF2-40B4-BE49-F238E27FC236}">
                <a16:creationId xmlns:a16="http://schemas.microsoft.com/office/drawing/2014/main" id="{2C9E90C2-B6D5-41FD-83DE-4B6B54581A27}"/>
              </a:ext>
            </a:extLst>
          </p:cNvPr>
          <p:cNvSpPr txBox="1">
            <a:spLocks noChangeArrowheads="1"/>
          </p:cNvSpPr>
          <p:nvPr/>
        </p:nvSpPr>
        <p:spPr bwMode="auto">
          <a:xfrm>
            <a:off x="1295400" y="5029200"/>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kumimoji="1" lang="zh-CN" altLang="en-US" sz="1800">
                <a:solidFill>
                  <a:srgbClr val="009900"/>
                </a:solidFill>
                <a:latin typeface="Times New Roman" panose="02020603050405020304" pitchFamily="18" charset="0"/>
              </a:rPr>
              <a:t>符号栈</a:t>
            </a:r>
          </a:p>
        </p:txBody>
      </p:sp>
      <p:sp>
        <p:nvSpPr>
          <p:cNvPr id="23569" name="Rectangle 23">
            <a:extLst>
              <a:ext uri="{FF2B5EF4-FFF2-40B4-BE49-F238E27FC236}">
                <a16:creationId xmlns:a16="http://schemas.microsoft.com/office/drawing/2014/main" id="{15B689FF-1471-435D-B70A-C5D8B709915A}"/>
              </a:ext>
            </a:extLst>
          </p:cNvPr>
          <p:cNvSpPr>
            <a:spLocks noChangeArrowheads="1"/>
          </p:cNvSpPr>
          <p:nvPr/>
        </p:nvSpPr>
        <p:spPr bwMode="auto">
          <a:xfrm>
            <a:off x="4175125" y="5181600"/>
            <a:ext cx="1524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zh-CN" altLang="en-US" sz="2800">
              <a:solidFill>
                <a:schemeClr val="bg2"/>
              </a:solidFill>
              <a:latin typeface="System"/>
            </a:endParaRPr>
          </a:p>
        </p:txBody>
      </p:sp>
      <p:sp>
        <p:nvSpPr>
          <p:cNvPr id="23570" name="Text Box 25">
            <a:extLst>
              <a:ext uri="{FF2B5EF4-FFF2-40B4-BE49-F238E27FC236}">
                <a16:creationId xmlns:a16="http://schemas.microsoft.com/office/drawing/2014/main" id="{333709DA-FA2B-4B61-93BF-6B3540D9EB25}"/>
              </a:ext>
            </a:extLst>
          </p:cNvPr>
          <p:cNvSpPr txBox="1">
            <a:spLocks noChangeArrowheads="1"/>
          </p:cNvSpPr>
          <p:nvPr/>
        </p:nvSpPr>
        <p:spPr bwMode="auto">
          <a:xfrm>
            <a:off x="3505200" y="4648200"/>
            <a:ext cx="273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kumimoji="1" lang="zh-CN" altLang="en-US" sz="1400">
                <a:latin typeface="Times New Roman" panose="02020603050405020304" pitchFamily="18" charset="0"/>
                <a:ea typeface="楷体_GB2312" pitchFamily="49" charset="-122"/>
              </a:rPr>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39A9F8D6-4CDB-43CA-86FF-41CC8EAA37EA}"/>
              </a:ext>
            </a:extLst>
          </p:cNvPr>
          <p:cNvSpPr>
            <a:spLocks noChangeArrowheads="1"/>
          </p:cNvSpPr>
          <p:nvPr/>
        </p:nvSpPr>
        <p:spPr bwMode="auto">
          <a:xfrm>
            <a:off x="304800" y="1371600"/>
            <a:ext cx="4114800" cy="685800"/>
          </a:xfrm>
          <a:prstGeom prst="rect">
            <a:avLst/>
          </a:prstGeom>
          <a:solidFill>
            <a:srgbClr val="FFFF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kumimoji="1" lang="zh-CN" altLang="en-US" sz="2400">
                <a:solidFill>
                  <a:schemeClr val="accent2"/>
                </a:solidFill>
                <a:latin typeface="Times New Roman" panose="02020603050405020304" pitchFamily="18" charset="0"/>
                <a:ea typeface="楷体_GB2312" pitchFamily="49" charset="-122"/>
              </a:rPr>
              <a:t>执行程序主要实现如下操作:</a:t>
            </a:r>
          </a:p>
        </p:txBody>
      </p:sp>
      <p:sp>
        <p:nvSpPr>
          <p:cNvPr id="24579" name="Rectangle 3">
            <a:extLst>
              <a:ext uri="{FF2B5EF4-FFF2-40B4-BE49-F238E27FC236}">
                <a16:creationId xmlns:a16="http://schemas.microsoft.com/office/drawing/2014/main" id="{5D7D7C13-6A4D-4021-A041-1CEEC8019EB0}"/>
              </a:ext>
            </a:extLst>
          </p:cNvPr>
          <p:cNvSpPr>
            <a:spLocks noChangeArrowheads="1"/>
          </p:cNvSpPr>
          <p:nvPr/>
        </p:nvSpPr>
        <p:spPr bwMode="auto">
          <a:xfrm>
            <a:off x="914400" y="2209800"/>
            <a:ext cx="7010400" cy="914400"/>
          </a:xfrm>
          <a:prstGeom prst="rect">
            <a:avLst/>
          </a:prstGeom>
          <a:solidFill>
            <a:srgbClr val="E1E1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kumimoji="1" lang="zh-CN" altLang="en-US" sz="2400" dirty="0">
                <a:solidFill>
                  <a:schemeClr val="accent2"/>
                </a:solidFill>
                <a:latin typeface="Times New Roman" panose="02020603050405020304" pitchFamily="18" charset="0"/>
                <a:ea typeface="楷体_GB2312" pitchFamily="49" charset="-122"/>
              </a:rPr>
              <a:t>1.</a:t>
            </a:r>
            <a:r>
              <a:rPr kumimoji="1" lang="zh-CN" altLang="en-US" sz="2400" dirty="0">
                <a:solidFill>
                  <a:schemeClr val="accent2"/>
                </a:solidFill>
                <a:latin typeface="宋体" panose="02010600030101010101" pitchFamily="2" charset="-122"/>
              </a:rPr>
              <a:t>把#和文法</a:t>
            </a:r>
            <a:r>
              <a:rPr kumimoji="1" lang="zh-CN" altLang="en-US" sz="2400" dirty="0">
                <a:solidFill>
                  <a:srgbClr val="FF0000"/>
                </a:solidFill>
                <a:latin typeface="宋体" panose="02010600030101010101" pitchFamily="2" charset="-122"/>
              </a:rPr>
              <a:t>开始符号</a:t>
            </a:r>
            <a:r>
              <a:rPr kumimoji="1" lang="en-US" altLang="zh-CN" sz="2400" dirty="0">
                <a:solidFill>
                  <a:srgbClr val="FF0000"/>
                </a:solidFill>
                <a:latin typeface="宋体" panose="02010600030101010101" pitchFamily="2" charset="-122"/>
              </a:rPr>
              <a:t>S</a:t>
            </a:r>
            <a:r>
              <a:rPr kumimoji="1" lang="zh-CN" altLang="en-US" sz="2400" dirty="0">
                <a:solidFill>
                  <a:schemeClr val="accent2"/>
                </a:solidFill>
                <a:latin typeface="宋体" panose="02010600030101010101" pitchFamily="2" charset="-122"/>
              </a:rPr>
              <a:t>推进栈,并读入输入串的第一</a:t>
            </a:r>
          </a:p>
          <a:p>
            <a:pPr eaLnBrk="1" hangingPunct="1">
              <a:spcBef>
                <a:spcPct val="0"/>
              </a:spcBef>
              <a:buFontTx/>
              <a:buNone/>
            </a:pPr>
            <a:r>
              <a:rPr kumimoji="1" lang="zh-CN" altLang="en-US" sz="2400" dirty="0">
                <a:solidFill>
                  <a:schemeClr val="accent2"/>
                </a:solidFill>
                <a:latin typeface="宋体" panose="02010600030101010101" pitchFamily="2" charset="-122"/>
              </a:rPr>
              <a:t>个单词</a:t>
            </a:r>
            <a:r>
              <a:rPr kumimoji="1" lang="en-US" altLang="zh-CN" sz="2400" dirty="0">
                <a:solidFill>
                  <a:schemeClr val="accent2"/>
                </a:solidFill>
                <a:latin typeface="宋体" panose="02010600030101010101" pitchFamily="2" charset="-122"/>
              </a:rPr>
              <a:t>a,</a:t>
            </a:r>
            <a:r>
              <a:rPr kumimoji="1" lang="zh-CN" altLang="en-US" sz="2400" dirty="0">
                <a:solidFill>
                  <a:schemeClr val="accent2"/>
                </a:solidFill>
                <a:latin typeface="宋体" panose="02010600030101010101" pitchFamily="2" charset="-122"/>
              </a:rPr>
              <a:t>重复下述过程直到正常结束或出错.</a:t>
            </a:r>
          </a:p>
        </p:txBody>
      </p:sp>
      <p:sp>
        <p:nvSpPr>
          <p:cNvPr id="261124" name="Rectangle 4">
            <a:extLst>
              <a:ext uri="{FF2B5EF4-FFF2-40B4-BE49-F238E27FC236}">
                <a16:creationId xmlns:a16="http://schemas.microsoft.com/office/drawing/2014/main" id="{4FCDEE34-F4BB-45B5-84C1-6240D5D5331B}"/>
              </a:ext>
            </a:extLst>
          </p:cNvPr>
          <p:cNvSpPr>
            <a:spLocks noChangeArrowheads="1"/>
          </p:cNvSpPr>
          <p:nvPr/>
        </p:nvSpPr>
        <p:spPr bwMode="auto">
          <a:xfrm>
            <a:off x="914400" y="3429000"/>
            <a:ext cx="7010400" cy="685800"/>
          </a:xfrm>
          <a:prstGeom prst="rect">
            <a:avLst/>
          </a:prstGeom>
          <a:solidFill>
            <a:srgbClr val="E1E1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kumimoji="1" lang="zh-CN" altLang="en-US" sz="2400" dirty="0">
                <a:solidFill>
                  <a:schemeClr val="accent2"/>
                </a:solidFill>
                <a:latin typeface="Times New Roman" panose="02020603050405020304" pitchFamily="18" charset="0"/>
                <a:ea typeface="楷体_GB2312" pitchFamily="49" charset="-122"/>
              </a:rPr>
              <a:t>2.</a:t>
            </a:r>
            <a:r>
              <a:rPr lang="zh-CN" altLang="en-US" sz="2400" dirty="0">
                <a:latin typeface="Times New Roman" panose="02020603050405020304" pitchFamily="18" charset="0"/>
              </a:rPr>
              <a:t>根据</a:t>
            </a:r>
            <a:r>
              <a:rPr lang="zh-CN" altLang="en-US" sz="2400" dirty="0">
                <a:solidFill>
                  <a:srgbClr val="FF0000"/>
                </a:solidFill>
                <a:latin typeface="Times New Roman" panose="02020603050405020304" pitchFamily="18" charset="0"/>
              </a:rPr>
              <a:t>栈顶文法符号</a:t>
            </a:r>
            <a:r>
              <a:rPr lang="en-US" altLang="zh-CN" sz="2400" dirty="0">
                <a:solidFill>
                  <a:srgbClr val="FF0000"/>
                </a:solidFill>
                <a:latin typeface="Times New Roman" panose="02020603050405020304" pitchFamily="18" charset="0"/>
              </a:rPr>
              <a:t>X</a:t>
            </a:r>
            <a:r>
              <a:rPr lang="zh-CN" altLang="en-US" sz="2400" dirty="0">
                <a:latin typeface="Times New Roman" panose="02020603050405020304" pitchFamily="18" charset="0"/>
              </a:rPr>
              <a:t>和</a:t>
            </a:r>
            <a:r>
              <a:rPr lang="zh-CN" altLang="en-US" sz="2400" dirty="0">
                <a:solidFill>
                  <a:srgbClr val="FF0000"/>
                </a:solidFill>
                <a:latin typeface="Times New Roman" panose="02020603050405020304" pitchFamily="18" charset="0"/>
              </a:rPr>
              <a:t>当前单词符号</a:t>
            </a:r>
            <a:r>
              <a:rPr lang="en-US" altLang="zh-CN" sz="2400" dirty="0">
                <a:solidFill>
                  <a:srgbClr val="FF0000"/>
                </a:solidFill>
                <a:latin typeface="Times New Roman" panose="02020603050405020304" pitchFamily="18" charset="0"/>
              </a:rPr>
              <a:t>a</a:t>
            </a:r>
            <a:r>
              <a:rPr lang="zh-CN" altLang="en-US" sz="2400" dirty="0">
                <a:latin typeface="Times New Roman" panose="02020603050405020304" pitchFamily="18" charset="0"/>
              </a:rPr>
              <a:t>的关系进行</a:t>
            </a:r>
          </a:p>
          <a:p>
            <a:pPr eaLnBrk="1" hangingPunct="1">
              <a:spcBef>
                <a:spcPct val="0"/>
              </a:spcBef>
              <a:buFontTx/>
              <a:buNone/>
            </a:pPr>
            <a:r>
              <a:rPr lang="zh-CN" altLang="en-US" sz="2400" dirty="0">
                <a:latin typeface="Times New Roman" panose="02020603050405020304" pitchFamily="18" charset="0"/>
              </a:rPr>
              <a:t>不同的处理</a:t>
            </a:r>
          </a:p>
        </p:txBody>
      </p:sp>
      <p:sp>
        <p:nvSpPr>
          <p:cNvPr id="261125" name="Rectangle 5">
            <a:extLst>
              <a:ext uri="{FF2B5EF4-FFF2-40B4-BE49-F238E27FC236}">
                <a16:creationId xmlns:a16="http://schemas.microsoft.com/office/drawing/2014/main" id="{9428CBF9-A539-49A1-88CE-6D323F4A7B56}"/>
              </a:ext>
            </a:extLst>
          </p:cNvPr>
          <p:cNvSpPr>
            <a:spLocks noChangeArrowheads="1"/>
          </p:cNvSpPr>
          <p:nvPr/>
        </p:nvSpPr>
        <p:spPr bwMode="auto">
          <a:xfrm>
            <a:off x="609600" y="4343400"/>
            <a:ext cx="8229600" cy="1533872"/>
          </a:xfrm>
          <a:prstGeom prst="rect">
            <a:avLst/>
          </a:prstGeom>
          <a:solidFill>
            <a:srgbClr val="FFFFCC">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kumimoji="1" lang="zh-CN" altLang="en-US" sz="2800" dirty="0">
                <a:latin typeface="Times New Roman" panose="02020603050405020304" pitchFamily="18" charset="0"/>
                <a:ea typeface="楷体_GB2312" pitchFamily="49" charset="-122"/>
              </a:rPr>
              <a:t>(1)若</a:t>
            </a:r>
            <a:r>
              <a:rPr kumimoji="1" lang="en-US" altLang="zh-CN" sz="2800" dirty="0">
                <a:latin typeface="Times New Roman" panose="02020603050405020304" pitchFamily="18" charset="0"/>
                <a:ea typeface="楷体_GB2312" pitchFamily="49" charset="-122"/>
              </a:rPr>
              <a:t>X=a=#，</a:t>
            </a:r>
            <a:r>
              <a:rPr kumimoji="1" lang="zh-CN" altLang="en-US" sz="2800" dirty="0">
                <a:latin typeface="Times New Roman" panose="02020603050405020304" pitchFamily="18" charset="0"/>
                <a:ea typeface="楷体_GB2312" pitchFamily="49" charset="-122"/>
              </a:rPr>
              <a:t>分析成功，停止。匹配输入串成功.</a:t>
            </a:r>
          </a:p>
          <a:p>
            <a:pPr eaLnBrk="1" hangingPunct="1">
              <a:spcBef>
                <a:spcPct val="0"/>
              </a:spcBef>
              <a:buFontTx/>
              <a:buNone/>
            </a:pPr>
            <a:r>
              <a:rPr kumimoji="1" lang="zh-CN" altLang="en-US" sz="2800" dirty="0">
                <a:latin typeface="Times New Roman" panose="02020603050405020304" pitchFamily="18" charset="0"/>
                <a:ea typeface="楷体_GB2312" pitchFamily="49" charset="-122"/>
              </a:rPr>
              <a:t>(2)若</a:t>
            </a:r>
            <a:r>
              <a:rPr kumimoji="1" lang="en-US" altLang="zh-CN" sz="2800" dirty="0">
                <a:latin typeface="Times New Roman" panose="02020603050405020304" pitchFamily="18" charset="0"/>
                <a:ea typeface="楷体_GB2312" pitchFamily="49" charset="-122"/>
              </a:rPr>
              <a:t>X=a≠#，</a:t>
            </a:r>
            <a:r>
              <a:rPr kumimoji="1" lang="zh-CN" altLang="en-US" sz="2800" dirty="0">
                <a:latin typeface="Times New Roman" panose="02020603050405020304" pitchFamily="18" charset="0"/>
                <a:ea typeface="楷体_GB2312" pitchFamily="49" charset="-122"/>
              </a:rPr>
              <a:t>把</a:t>
            </a:r>
            <a:r>
              <a:rPr kumimoji="1" lang="en-US" altLang="zh-CN" sz="2800" dirty="0">
                <a:latin typeface="Times New Roman" panose="02020603050405020304" pitchFamily="18" charset="0"/>
                <a:ea typeface="楷体_GB2312" pitchFamily="49" charset="-122"/>
              </a:rPr>
              <a:t>X</a:t>
            </a:r>
            <a:r>
              <a:rPr kumimoji="1" lang="zh-CN" altLang="en-US" sz="2800" dirty="0">
                <a:latin typeface="Times New Roman" panose="02020603050405020304" pitchFamily="18" charset="0"/>
                <a:ea typeface="楷体_GB2312" pitchFamily="49" charset="-122"/>
              </a:rPr>
              <a:t>从栈顶弹出，再读入下一个符号.</a:t>
            </a:r>
          </a:p>
          <a:p>
            <a:pPr eaLnBrk="1" hangingPunct="1">
              <a:spcBef>
                <a:spcPct val="0"/>
              </a:spcBef>
              <a:buFontTx/>
              <a:buNone/>
            </a:pPr>
            <a:r>
              <a:rPr kumimoji="1" lang="zh-CN" altLang="en-US" sz="2800" dirty="0">
                <a:latin typeface="Times New Roman" panose="02020603050405020304" pitchFamily="18" charset="0"/>
                <a:ea typeface="楷体_GB2312" pitchFamily="49" charset="-122"/>
              </a:rPr>
              <a:t>(3)若</a:t>
            </a:r>
            <a:r>
              <a:rPr kumimoji="1" lang="en-US" altLang="zh-CN" sz="2800" dirty="0" err="1">
                <a:latin typeface="Times New Roman" panose="02020603050405020304" pitchFamily="18" charset="0"/>
                <a:ea typeface="楷体_GB2312" pitchFamily="49" charset="-122"/>
              </a:rPr>
              <a:t>X∈Vn</a:t>
            </a:r>
            <a:r>
              <a:rPr kumimoji="1" lang="en-US" altLang="zh-CN" sz="2800" dirty="0">
                <a:latin typeface="Times New Roman" panose="02020603050405020304" pitchFamily="18" charset="0"/>
                <a:ea typeface="楷体_GB2312" pitchFamily="49" charset="-122"/>
              </a:rPr>
              <a:t>，</a:t>
            </a:r>
            <a:r>
              <a:rPr kumimoji="1" lang="zh-CN" altLang="en-US" sz="2800" dirty="0">
                <a:latin typeface="Times New Roman" panose="02020603050405020304" pitchFamily="18" charset="0"/>
                <a:ea typeface="楷体_GB2312" pitchFamily="49" charset="-122"/>
              </a:rPr>
              <a:t>查分析表</a:t>
            </a:r>
            <a:r>
              <a:rPr kumimoji="1" lang="en-US" altLang="zh-CN" sz="2800" dirty="0">
                <a:latin typeface="Times New Roman" panose="02020603050405020304" pitchFamily="18" charset="0"/>
                <a:ea typeface="楷体_GB2312" pitchFamily="49" charset="-122"/>
              </a:rPr>
              <a:t>M。</a:t>
            </a:r>
          </a:p>
        </p:txBody>
      </p:sp>
      <p:sp>
        <p:nvSpPr>
          <p:cNvPr id="24582" name="AutoShape 6">
            <a:extLst>
              <a:ext uri="{FF2B5EF4-FFF2-40B4-BE49-F238E27FC236}">
                <a16:creationId xmlns:a16="http://schemas.microsoft.com/office/drawing/2014/main" id="{3A592FAB-CEA8-484B-9894-666C87F692EA}"/>
              </a:ext>
            </a:extLst>
          </p:cNvPr>
          <p:cNvSpPr>
            <a:spLocks noChangeArrowheads="1"/>
          </p:cNvSpPr>
          <p:nvPr/>
        </p:nvSpPr>
        <p:spPr bwMode="auto">
          <a:xfrm>
            <a:off x="228600" y="685800"/>
            <a:ext cx="5867400" cy="609600"/>
          </a:xfrm>
          <a:prstGeom prst="roundRect">
            <a:avLst>
              <a:gd name="adj" fmla="val 3750"/>
            </a:avLst>
          </a:prstGeom>
          <a:solidFill>
            <a:srgbClr val="99CCFF">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0000"/>
              </a:lnSpc>
              <a:spcBef>
                <a:spcPct val="0"/>
              </a:spcBef>
              <a:buFontTx/>
              <a:buNone/>
            </a:pPr>
            <a:r>
              <a:rPr kumimoji="1" lang="zh-CN" altLang="en-US">
                <a:latin typeface="Times New Roman" panose="02020603050405020304" pitchFamily="18" charset="0"/>
                <a:ea typeface="楷体_GB2312" pitchFamily="49" charset="-122"/>
              </a:rPr>
              <a:t>（3）执行程序</a:t>
            </a:r>
          </a:p>
        </p:txBody>
      </p:sp>
      <p:grpSp>
        <p:nvGrpSpPr>
          <p:cNvPr id="24583" name="Group 18">
            <a:extLst>
              <a:ext uri="{FF2B5EF4-FFF2-40B4-BE49-F238E27FC236}">
                <a16:creationId xmlns:a16="http://schemas.microsoft.com/office/drawing/2014/main" id="{BB9729DC-9826-4E14-B97F-90E3587763F5}"/>
              </a:ext>
            </a:extLst>
          </p:cNvPr>
          <p:cNvGrpSpPr>
            <a:grpSpLocks/>
          </p:cNvGrpSpPr>
          <p:nvPr/>
        </p:nvGrpSpPr>
        <p:grpSpPr bwMode="auto">
          <a:xfrm>
            <a:off x="5791200" y="381000"/>
            <a:ext cx="3352800" cy="1371600"/>
            <a:chOff x="3648" y="240"/>
            <a:chExt cx="2112" cy="864"/>
          </a:xfrm>
        </p:grpSpPr>
        <p:sp>
          <p:nvSpPr>
            <p:cNvPr id="24584" name="Rectangle 8">
              <a:extLst>
                <a:ext uri="{FF2B5EF4-FFF2-40B4-BE49-F238E27FC236}">
                  <a16:creationId xmlns:a16="http://schemas.microsoft.com/office/drawing/2014/main" id="{162D41F0-C9A0-4F50-85C4-FA957F1C360F}"/>
                </a:ext>
              </a:extLst>
            </p:cNvPr>
            <p:cNvSpPr>
              <a:spLocks noChangeArrowheads="1"/>
            </p:cNvSpPr>
            <p:nvPr/>
          </p:nvSpPr>
          <p:spPr bwMode="auto">
            <a:xfrm>
              <a:off x="3648" y="240"/>
              <a:ext cx="2112" cy="864"/>
            </a:xfrm>
            <a:prstGeom prst="rect">
              <a:avLst/>
            </a:prstGeom>
            <a:solidFill>
              <a:srgbClr val="E7F6FF"/>
            </a:solidFill>
            <a:ln w="9525">
              <a:solidFill>
                <a:srgbClr val="D1FFF3"/>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zh-CN" altLang="en-US" sz="2800">
                <a:solidFill>
                  <a:schemeClr val="bg2"/>
                </a:solidFill>
                <a:latin typeface="System"/>
              </a:endParaRPr>
            </a:p>
          </p:txBody>
        </p:sp>
        <p:sp>
          <p:nvSpPr>
            <p:cNvPr id="24585" name="Text Box 9">
              <a:extLst>
                <a:ext uri="{FF2B5EF4-FFF2-40B4-BE49-F238E27FC236}">
                  <a16:creationId xmlns:a16="http://schemas.microsoft.com/office/drawing/2014/main" id="{6DEC16D7-DAFB-4820-83B8-9877EDF52E78}"/>
                </a:ext>
              </a:extLst>
            </p:cNvPr>
            <p:cNvSpPr txBox="1">
              <a:spLocks noChangeArrowheads="1"/>
            </p:cNvSpPr>
            <p:nvPr/>
          </p:nvSpPr>
          <p:spPr bwMode="auto">
            <a:xfrm>
              <a:off x="4474" y="529"/>
              <a:ext cx="576" cy="218"/>
            </a:xfrm>
            <a:prstGeom prst="rect">
              <a:avLst/>
            </a:prstGeom>
            <a:noFill/>
            <a:ln w="9525">
              <a:solidFill>
                <a:srgbClr val="0099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kumimoji="1" lang="zh-CN" altLang="en-US" sz="1600">
                  <a:latin typeface="Times New Roman" panose="02020603050405020304" pitchFamily="18" charset="0"/>
                </a:rPr>
                <a:t>#…..</a:t>
              </a:r>
              <a:r>
                <a:rPr kumimoji="1" lang="en-US" altLang="zh-CN" sz="1600">
                  <a:latin typeface="Times New Roman" panose="02020603050405020304" pitchFamily="18" charset="0"/>
                </a:rPr>
                <a:t>X</a:t>
              </a:r>
            </a:p>
          </p:txBody>
        </p:sp>
        <p:sp>
          <p:nvSpPr>
            <p:cNvPr id="24586" name="Rectangle 10">
              <a:extLst>
                <a:ext uri="{FF2B5EF4-FFF2-40B4-BE49-F238E27FC236}">
                  <a16:creationId xmlns:a16="http://schemas.microsoft.com/office/drawing/2014/main" id="{D4BBECE6-2EC1-4D3D-84E4-1A2ACCF56E69}"/>
                </a:ext>
              </a:extLst>
            </p:cNvPr>
            <p:cNvSpPr>
              <a:spLocks noChangeArrowheads="1"/>
            </p:cNvSpPr>
            <p:nvPr/>
          </p:nvSpPr>
          <p:spPr bwMode="auto">
            <a:xfrm>
              <a:off x="5002" y="529"/>
              <a:ext cx="96" cy="240"/>
            </a:xfrm>
            <a:prstGeom prst="rect">
              <a:avLst/>
            </a:prstGeom>
            <a:solidFill>
              <a:srgbClr val="E7F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zh-CN" altLang="en-US" sz="2800">
                <a:solidFill>
                  <a:schemeClr val="bg2"/>
                </a:solidFill>
                <a:latin typeface="System"/>
              </a:endParaRPr>
            </a:p>
          </p:txBody>
        </p:sp>
        <p:sp>
          <p:nvSpPr>
            <p:cNvPr id="24587" name="Line 11">
              <a:extLst>
                <a:ext uri="{FF2B5EF4-FFF2-40B4-BE49-F238E27FC236}">
                  <a16:creationId xmlns:a16="http://schemas.microsoft.com/office/drawing/2014/main" id="{B047719D-9A30-4CBD-A3C5-4960B729A3F4}"/>
                </a:ext>
              </a:extLst>
            </p:cNvPr>
            <p:cNvSpPr>
              <a:spLocks noChangeShapeType="1"/>
            </p:cNvSpPr>
            <p:nvPr/>
          </p:nvSpPr>
          <p:spPr bwMode="auto">
            <a:xfrm flipV="1">
              <a:off x="4896" y="721"/>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88" name="Line 12">
              <a:extLst>
                <a:ext uri="{FF2B5EF4-FFF2-40B4-BE49-F238E27FC236}">
                  <a16:creationId xmlns:a16="http://schemas.microsoft.com/office/drawing/2014/main" id="{A9FABF67-641D-4F93-AE72-C72C1E59A858}"/>
                </a:ext>
              </a:extLst>
            </p:cNvPr>
            <p:cNvSpPr>
              <a:spLocks noChangeShapeType="1"/>
            </p:cNvSpPr>
            <p:nvPr/>
          </p:nvSpPr>
          <p:spPr bwMode="auto">
            <a:xfrm flipV="1">
              <a:off x="5002" y="385"/>
              <a:ext cx="0"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89" name="Text Box 13">
              <a:extLst>
                <a:ext uri="{FF2B5EF4-FFF2-40B4-BE49-F238E27FC236}">
                  <a16:creationId xmlns:a16="http://schemas.microsoft.com/office/drawing/2014/main" id="{8D581C11-F8B1-44F9-9F98-D961EB721217}"/>
                </a:ext>
              </a:extLst>
            </p:cNvPr>
            <p:cNvSpPr txBox="1">
              <a:spLocks noChangeArrowheads="1"/>
            </p:cNvSpPr>
            <p:nvPr/>
          </p:nvSpPr>
          <p:spPr bwMode="auto">
            <a:xfrm>
              <a:off x="3792" y="433"/>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kumimoji="1" lang="zh-CN" altLang="en-US" sz="1800">
                  <a:solidFill>
                    <a:srgbClr val="009900"/>
                  </a:solidFill>
                  <a:latin typeface="Times New Roman" panose="02020603050405020304" pitchFamily="18" charset="0"/>
                </a:rPr>
                <a:t>符号栈</a:t>
              </a:r>
            </a:p>
          </p:txBody>
        </p:sp>
        <p:sp>
          <p:nvSpPr>
            <p:cNvPr id="24590" name="Text Box 17">
              <a:extLst>
                <a:ext uri="{FF2B5EF4-FFF2-40B4-BE49-F238E27FC236}">
                  <a16:creationId xmlns:a16="http://schemas.microsoft.com/office/drawing/2014/main" id="{86B8AF81-541F-4AA7-861C-728A8E5C30F6}"/>
                </a:ext>
              </a:extLst>
            </p:cNvPr>
            <p:cNvSpPr txBox="1">
              <a:spLocks noChangeArrowheads="1"/>
            </p:cNvSpPr>
            <p:nvPr/>
          </p:nvSpPr>
          <p:spPr bwMode="auto">
            <a:xfrm>
              <a:off x="4944" y="248"/>
              <a:ext cx="44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kumimoji="1" lang="en-US" altLang="zh-CN" sz="1400">
                  <a:latin typeface="Times New Roman" panose="02020603050405020304" pitchFamily="18" charset="0"/>
                  <a:ea typeface="楷体_GB2312" pitchFamily="49" charset="-122"/>
                </a:rPr>
                <a:t>a……#</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1124"/>
                                        </p:tgtEl>
                                        <p:attrNameLst>
                                          <p:attrName>style.visibility</p:attrName>
                                        </p:attrNameLst>
                                      </p:cBhvr>
                                      <p:to>
                                        <p:strVal val="visible"/>
                                      </p:to>
                                    </p:set>
                                    <p:animEffect transition="in" filter="dissolve">
                                      <p:cBhvr>
                                        <p:cTn id="7" dur="500"/>
                                        <p:tgtEl>
                                          <p:spTgt spid="2611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61125"/>
                                        </p:tgtEl>
                                        <p:attrNameLst>
                                          <p:attrName>style.visibility</p:attrName>
                                        </p:attrNameLst>
                                      </p:cBhvr>
                                      <p:to>
                                        <p:strVal val="visible"/>
                                      </p:to>
                                    </p:set>
                                    <p:animEffect transition="in" filter="slide(fromBottom)">
                                      <p:cBhvr>
                                        <p:cTn id="12" dur="500"/>
                                        <p:tgtEl>
                                          <p:spTgt spid="261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4" grpId="0" animBg="1" autoUpdateAnimBg="0"/>
      <p:bldP spid="261125"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2146" name="Rectangle 2">
            <a:extLst>
              <a:ext uri="{FF2B5EF4-FFF2-40B4-BE49-F238E27FC236}">
                <a16:creationId xmlns:a16="http://schemas.microsoft.com/office/drawing/2014/main" id="{3D74CA80-D447-4B99-9F83-92DB4BD39586}"/>
              </a:ext>
            </a:extLst>
          </p:cNvPr>
          <p:cNvSpPr>
            <a:spLocks noChangeArrowheads="1"/>
          </p:cNvSpPr>
          <p:nvPr/>
        </p:nvSpPr>
        <p:spPr bwMode="auto">
          <a:xfrm>
            <a:off x="533400" y="838200"/>
            <a:ext cx="5867400" cy="5111080"/>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kumimoji="1" lang="zh-CN" altLang="en-US" sz="2800" dirty="0">
                <a:latin typeface="Times New Roman" panose="02020603050405020304" pitchFamily="18" charset="0"/>
                <a:ea typeface="楷体_GB2312" pitchFamily="49" charset="-122"/>
              </a:rPr>
              <a:t>(3)若</a:t>
            </a:r>
            <a:r>
              <a:rPr kumimoji="1" lang="en-US" altLang="zh-CN" sz="2800" dirty="0" err="1">
                <a:latin typeface="Times New Roman" panose="02020603050405020304" pitchFamily="18" charset="0"/>
                <a:ea typeface="楷体_GB2312" pitchFamily="49" charset="-122"/>
              </a:rPr>
              <a:t>X∈Vn</a:t>
            </a:r>
            <a:r>
              <a:rPr kumimoji="1" lang="en-US" altLang="zh-CN" sz="2800" dirty="0">
                <a:latin typeface="Times New Roman" panose="02020603050405020304" pitchFamily="18" charset="0"/>
                <a:ea typeface="楷体_GB2312" pitchFamily="49" charset="-122"/>
              </a:rPr>
              <a:t>，</a:t>
            </a:r>
            <a:r>
              <a:rPr kumimoji="1" lang="zh-CN" altLang="en-US" sz="2800" dirty="0">
                <a:latin typeface="Times New Roman" panose="02020603050405020304" pitchFamily="18" charset="0"/>
                <a:ea typeface="楷体_GB2312" pitchFamily="49" charset="-122"/>
              </a:rPr>
              <a:t>查分析表</a:t>
            </a:r>
            <a:r>
              <a:rPr kumimoji="1" lang="en-US" altLang="zh-CN" sz="2800" dirty="0">
                <a:latin typeface="Times New Roman" panose="02020603050405020304" pitchFamily="18" charset="0"/>
                <a:ea typeface="楷体_GB2312" pitchFamily="49" charset="-122"/>
              </a:rPr>
              <a:t>M。</a:t>
            </a:r>
          </a:p>
          <a:p>
            <a:pPr eaLnBrk="1" hangingPunct="1">
              <a:spcBef>
                <a:spcPct val="0"/>
              </a:spcBef>
              <a:buFontTx/>
              <a:buNone/>
            </a:pPr>
            <a:endParaRPr kumimoji="1" lang="en-US" altLang="zh-CN" sz="2800" dirty="0">
              <a:latin typeface="Times New Roman" panose="02020603050405020304" pitchFamily="18" charset="0"/>
              <a:ea typeface="楷体_GB2312" pitchFamily="49" charset="-122"/>
            </a:endParaRPr>
          </a:p>
          <a:p>
            <a:pPr eaLnBrk="1" hangingPunct="1">
              <a:spcBef>
                <a:spcPct val="0"/>
              </a:spcBef>
              <a:buFontTx/>
              <a:buNone/>
            </a:pPr>
            <a:r>
              <a:rPr kumimoji="1" lang="en-US" altLang="zh-CN" sz="2800" dirty="0">
                <a:latin typeface="Times New Roman" panose="02020603050405020304" pitchFamily="18" charset="0"/>
                <a:ea typeface="楷体_GB2312" pitchFamily="49" charset="-122"/>
              </a:rPr>
              <a:t>    </a:t>
            </a:r>
            <a:r>
              <a:rPr kumimoji="1" lang="en-US" altLang="zh-CN" sz="2800" dirty="0">
                <a:solidFill>
                  <a:srgbClr val="FF0000"/>
                </a:solidFill>
                <a:latin typeface="Times New Roman" panose="02020603050405020304" pitchFamily="18" charset="0"/>
                <a:ea typeface="楷体_GB2312" pitchFamily="49" charset="-122"/>
              </a:rPr>
              <a:t>a</a:t>
            </a:r>
            <a:r>
              <a:rPr kumimoji="1" lang="en-US" altLang="zh-CN" sz="2800" dirty="0">
                <a:latin typeface="Times New Roman" panose="02020603050405020304" pitchFamily="18" charset="0"/>
                <a:ea typeface="楷体_GB2312" pitchFamily="49" charset="-122"/>
              </a:rPr>
              <a:t>) </a:t>
            </a:r>
            <a:r>
              <a:rPr kumimoji="1" lang="en-US" altLang="zh-CN" sz="2800" dirty="0">
                <a:solidFill>
                  <a:schemeClr val="accent2"/>
                </a:solidFill>
                <a:latin typeface="Times New Roman" panose="02020603050405020304" pitchFamily="18" charset="0"/>
                <a:ea typeface="楷体_GB2312" pitchFamily="49" charset="-122"/>
              </a:rPr>
              <a:t>M[</a:t>
            </a:r>
            <a:r>
              <a:rPr kumimoji="1" lang="en-US" altLang="zh-CN" sz="2800" dirty="0" err="1">
                <a:solidFill>
                  <a:schemeClr val="accent2"/>
                </a:solidFill>
                <a:latin typeface="Times New Roman" panose="02020603050405020304" pitchFamily="18" charset="0"/>
                <a:ea typeface="楷体_GB2312" pitchFamily="49" charset="-122"/>
              </a:rPr>
              <a:t>X,a</a:t>
            </a:r>
            <a:r>
              <a:rPr kumimoji="1" lang="en-US" altLang="zh-CN" sz="2800" dirty="0">
                <a:solidFill>
                  <a:schemeClr val="accent2"/>
                </a:solidFill>
                <a:latin typeface="Times New Roman" panose="02020603050405020304" pitchFamily="18" charset="0"/>
                <a:ea typeface="楷体_GB2312" pitchFamily="49" charset="-122"/>
              </a:rPr>
              <a:t>]= X </a:t>
            </a:r>
            <a:r>
              <a:rPr kumimoji="1" lang="en-US" altLang="zh-CN" sz="2800" dirty="0">
                <a:latin typeface="Times New Roman" panose="02020603050405020304" pitchFamily="18" charset="0"/>
                <a:sym typeface="Symbol" panose="05050102010706020507" pitchFamily="18" charset="2"/>
              </a:rPr>
              <a:t></a:t>
            </a:r>
            <a:r>
              <a:rPr kumimoji="1" lang="en-US" altLang="zh-CN" sz="2800" dirty="0">
                <a:solidFill>
                  <a:schemeClr val="accent2"/>
                </a:solidFill>
                <a:latin typeface="Times New Roman" panose="02020603050405020304" pitchFamily="18" charset="0"/>
                <a:ea typeface="楷体_GB2312" pitchFamily="49" charset="-122"/>
              </a:rPr>
              <a:t> UVW</a:t>
            </a:r>
          </a:p>
          <a:p>
            <a:pPr eaLnBrk="1" hangingPunct="1">
              <a:spcBef>
                <a:spcPct val="0"/>
              </a:spcBef>
              <a:buFontTx/>
              <a:buNone/>
            </a:pPr>
            <a:r>
              <a:rPr kumimoji="1" lang="en-US" altLang="zh-CN" sz="2800" dirty="0">
                <a:solidFill>
                  <a:schemeClr val="accent2"/>
                </a:solidFill>
                <a:latin typeface="Times New Roman" panose="02020603050405020304" pitchFamily="18" charset="0"/>
                <a:ea typeface="楷体_GB2312" pitchFamily="49" charset="-122"/>
              </a:rPr>
              <a:t>        </a:t>
            </a:r>
            <a:r>
              <a:rPr kumimoji="1" lang="zh-CN" altLang="en-US" sz="2800" dirty="0">
                <a:solidFill>
                  <a:schemeClr val="accent2"/>
                </a:solidFill>
                <a:latin typeface="Times New Roman" panose="02020603050405020304" pitchFamily="18" charset="0"/>
                <a:ea typeface="楷体_GB2312" pitchFamily="49" charset="-122"/>
              </a:rPr>
              <a:t>则将</a:t>
            </a:r>
            <a:r>
              <a:rPr kumimoji="1" lang="en-US" altLang="zh-CN" sz="2800" dirty="0">
                <a:solidFill>
                  <a:schemeClr val="accent2"/>
                </a:solidFill>
                <a:latin typeface="Times New Roman" panose="02020603050405020304" pitchFamily="18" charset="0"/>
                <a:ea typeface="楷体_GB2312" pitchFamily="49" charset="-122"/>
              </a:rPr>
              <a:t>X</a:t>
            </a:r>
            <a:r>
              <a:rPr kumimoji="1" lang="zh-CN" altLang="en-US" sz="2800" dirty="0">
                <a:solidFill>
                  <a:schemeClr val="accent2"/>
                </a:solidFill>
                <a:latin typeface="Times New Roman" panose="02020603050405020304" pitchFamily="18" charset="0"/>
                <a:ea typeface="楷体_GB2312" pitchFamily="49" charset="-122"/>
              </a:rPr>
              <a:t>弹出栈，将</a:t>
            </a:r>
            <a:r>
              <a:rPr kumimoji="1" lang="en-US" altLang="zh-CN" sz="2800" dirty="0">
                <a:solidFill>
                  <a:schemeClr val="accent2"/>
                </a:solidFill>
                <a:latin typeface="Times New Roman" panose="02020603050405020304" pitchFamily="18" charset="0"/>
                <a:ea typeface="楷体_GB2312" pitchFamily="49" charset="-122"/>
              </a:rPr>
              <a:t>UVW</a:t>
            </a:r>
            <a:r>
              <a:rPr kumimoji="1" lang="zh-CN" altLang="en-US" sz="2800" dirty="0">
                <a:solidFill>
                  <a:schemeClr val="accent2"/>
                </a:solidFill>
                <a:latin typeface="Times New Roman" panose="02020603050405020304" pitchFamily="18" charset="0"/>
                <a:ea typeface="楷体_GB2312" pitchFamily="49" charset="-122"/>
              </a:rPr>
              <a:t>压入</a:t>
            </a:r>
          </a:p>
          <a:p>
            <a:pPr eaLnBrk="1" hangingPunct="1">
              <a:spcBef>
                <a:spcPct val="0"/>
              </a:spcBef>
              <a:buFontTx/>
              <a:buNone/>
            </a:pPr>
            <a:r>
              <a:rPr kumimoji="1" lang="zh-CN" altLang="en-US" sz="2800" dirty="0">
                <a:solidFill>
                  <a:schemeClr val="accent2"/>
                </a:solidFill>
                <a:latin typeface="Times New Roman" panose="02020603050405020304" pitchFamily="18" charset="0"/>
                <a:ea typeface="楷体_GB2312" pitchFamily="49" charset="-122"/>
              </a:rPr>
              <a:t>     </a:t>
            </a:r>
            <a:r>
              <a:rPr kumimoji="1" lang="zh-CN" altLang="en-US" sz="2800" dirty="0">
                <a:solidFill>
                  <a:srgbClr val="FF0000"/>
                </a:solidFill>
                <a:latin typeface="Times New Roman" panose="02020603050405020304" pitchFamily="18" charset="0"/>
                <a:ea typeface="楷体_GB2312" pitchFamily="49" charset="-122"/>
              </a:rPr>
              <a:t>注</a:t>
            </a:r>
            <a:r>
              <a:rPr kumimoji="1" lang="zh-CN" altLang="en-US" sz="2800" dirty="0">
                <a:solidFill>
                  <a:schemeClr val="accent2"/>
                </a:solidFill>
                <a:latin typeface="Times New Roman" panose="02020603050405020304" pitchFamily="18" charset="0"/>
                <a:ea typeface="楷体_GB2312" pitchFamily="49" charset="-122"/>
              </a:rPr>
              <a:t>：</a:t>
            </a:r>
            <a:r>
              <a:rPr kumimoji="1" lang="en-US" altLang="zh-CN" sz="2800" dirty="0">
                <a:solidFill>
                  <a:schemeClr val="accent2"/>
                </a:solidFill>
                <a:latin typeface="Times New Roman" panose="02020603050405020304" pitchFamily="18" charset="0"/>
                <a:ea typeface="楷体_GB2312" pitchFamily="49" charset="-122"/>
              </a:rPr>
              <a:t>U</a:t>
            </a:r>
            <a:r>
              <a:rPr kumimoji="1" lang="zh-CN" altLang="en-US" sz="2800" dirty="0">
                <a:solidFill>
                  <a:schemeClr val="accent2"/>
                </a:solidFill>
                <a:latin typeface="Times New Roman" panose="02020603050405020304" pitchFamily="18" charset="0"/>
                <a:ea typeface="楷体_GB2312" pitchFamily="49" charset="-122"/>
              </a:rPr>
              <a:t>在栈顶</a:t>
            </a:r>
          </a:p>
          <a:p>
            <a:pPr eaLnBrk="1" hangingPunct="1">
              <a:spcBef>
                <a:spcPct val="0"/>
              </a:spcBef>
              <a:buFontTx/>
              <a:buNone/>
            </a:pPr>
            <a:endParaRPr kumimoji="1" lang="zh-CN" altLang="en-US" sz="2800" dirty="0">
              <a:solidFill>
                <a:schemeClr val="accent2"/>
              </a:solidFill>
              <a:latin typeface="Times New Roman" panose="02020603050405020304" pitchFamily="18" charset="0"/>
              <a:ea typeface="楷体_GB2312" pitchFamily="49" charset="-122"/>
            </a:endParaRPr>
          </a:p>
          <a:p>
            <a:pPr eaLnBrk="1" hangingPunct="1">
              <a:spcBef>
                <a:spcPct val="0"/>
              </a:spcBef>
              <a:buFontTx/>
              <a:buNone/>
            </a:pPr>
            <a:r>
              <a:rPr kumimoji="1" lang="zh-CN" altLang="en-US" sz="2800" dirty="0">
                <a:solidFill>
                  <a:schemeClr val="accent2"/>
                </a:solidFill>
                <a:latin typeface="Times New Roman" panose="02020603050405020304" pitchFamily="18" charset="0"/>
                <a:ea typeface="楷体_GB2312" pitchFamily="49" charset="-122"/>
              </a:rPr>
              <a:t>   </a:t>
            </a:r>
            <a:r>
              <a:rPr kumimoji="1" lang="en-US" altLang="zh-CN" sz="2800" dirty="0">
                <a:solidFill>
                  <a:srgbClr val="FF0000"/>
                </a:solidFill>
                <a:latin typeface="Times New Roman" panose="02020603050405020304" pitchFamily="18" charset="0"/>
                <a:ea typeface="楷体_GB2312" pitchFamily="49" charset="-122"/>
              </a:rPr>
              <a:t>b</a:t>
            </a:r>
            <a:r>
              <a:rPr kumimoji="1" lang="en-US" altLang="zh-CN" sz="2800" dirty="0">
                <a:solidFill>
                  <a:schemeClr val="accent2"/>
                </a:solidFill>
                <a:latin typeface="Times New Roman" panose="02020603050405020304" pitchFamily="18" charset="0"/>
                <a:ea typeface="楷体_GB2312" pitchFamily="49" charset="-122"/>
              </a:rPr>
              <a:t>) M[X, a] = error   </a:t>
            </a:r>
            <a:r>
              <a:rPr kumimoji="1" lang="zh-CN" altLang="en-US" sz="2800" dirty="0">
                <a:solidFill>
                  <a:schemeClr val="accent2"/>
                </a:solidFill>
                <a:latin typeface="Times New Roman" panose="02020603050405020304" pitchFamily="18" charset="0"/>
                <a:ea typeface="楷体_GB2312" pitchFamily="49" charset="-122"/>
              </a:rPr>
              <a:t>转出错处理</a:t>
            </a:r>
          </a:p>
          <a:p>
            <a:pPr eaLnBrk="1" hangingPunct="1">
              <a:spcBef>
                <a:spcPct val="0"/>
              </a:spcBef>
              <a:buFontTx/>
              <a:buNone/>
            </a:pPr>
            <a:endParaRPr kumimoji="1" lang="zh-CN" altLang="en-US" sz="2800" dirty="0">
              <a:solidFill>
                <a:schemeClr val="accent2"/>
              </a:solidFill>
              <a:latin typeface="Times New Roman" panose="02020603050405020304" pitchFamily="18" charset="0"/>
              <a:ea typeface="楷体_GB2312" pitchFamily="49" charset="-122"/>
            </a:endParaRPr>
          </a:p>
          <a:p>
            <a:pPr eaLnBrk="1" hangingPunct="1">
              <a:spcBef>
                <a:spcPct val="0"/>
              </a:spcBef>
              <a:buFontTx/>
              <a:buNone/>
            </a:pPr>
            <a:r>
              <a:rPr kumimoji="1" lang="zh-CN" altLang="en-US" sz="2800" dirty="0">
                <a:solidFill>
                  <a:schemeClr val="accent2"/>
                </a:solidFill>
                <a:latin typeface="Times New Roman" panose="02020603050405020304" pitchFamily="18" charset="0"/>
                <a:ea typeface="楷体_GB2312" pitchFamily="49" charset="-122"/>
              </a:rPr>
              <a:t>   </a:t>
            </a:r>
            <a:r>
              <a:rPr kumimoji="1" lang="en-US" altLang="zh-CN" sz="2800" dirty="0">
                <a:solidFill>
                  <a:srgbClr val="FF0000"/>
                </a:solidFill>
                <a:latin typeface="Times New Roman" panose="02020603050405020304" pitchFamily="18" charset="0"/>
                <a:ea typeface="楷体_GB2312" pitchFamily="49" charset="-122"/>
              </a:rPr>
              <a:t>c</a:t>
            </a:r>
            <a:r>
              <a:rPr kumimoji="1" lang="en-US" altLang="zh-CN" sz="2800" dirty="0">
                <a:solidFill>
                  <a:schemeClr val="accent2"/>
                </a:solidFill>
                <a:latin typeface="Times New Roman" panose="02020603050405020304" pitchFamily="18" charset="0"/>
                <a:ea typeface="楷体_GB2312" pitchFamily="49" charset="-122"/>
              </a:rPr>
              <a:t>) M[X, a] = X </a:t>
            </a:r>
            <a:r>
              <a:rPr kumimoji="1" lang="en-US" altLang="zh-CN" sz="2800" dirty="0">
                <a:latin typeface="Times New Roman" panose="02020603050405020304" pitchFamily="18" charset="0"/>
                <a:sym typeface="Symbol" panose="05050102010706020507" pitchFamily="18" charset="2"/>
              </a:rPr>
              <a:t></a:t>
            </a:r>
            <a:r>
              <a:rPr kumimoji="1" lang="en-US" altLang="zh-CN" sz="2800" dirty="0">
                <a:solidFill>
                  <a:schemeClr val="accent2"/>
                </a:solidFill>
                <a:latin typeface="Times New Roman" panose="02020603050405020304" pitchFamily="18" charset="0"/>
                <a:ea typeface="楷体_GB2312" pitchFamily="49" charset="-122"/>
              </a:rPr>
              <a:t> ε</a:t>
            </a:r>
            <a:endParaRPr kumimoji="1" lang="zh-CN" altLang="en-US" sz="2800" dirty="0">
              <a:solidFill>
                <a:schemeClr val="accent2"/>
              </a:solidFill>
              <a:latin typeface="Times New Roman" panose="02020603050405020304" pitchFamily="18" charset="0"/>
              <a:ea typeface="楷体_GB2312" pitchFamily="49" charset="-122"/>
            </a:endParaRPr>
          </a:p>
          <a:p>
            <a:pPr eaLnBrk="1" hangingPunct="1">
              <a:spcBef>
                <a:spcPct val="0"/>
              </a:spcBef>
              <a:buFontTx/>
              <a:buNone/>
            </a:pPr>
            <a:r>
              <a:rPr kumimoji="1" lang="zh-CN" altLang="en-US" sz="2800" dirty="0">
                <a:solidFill>
                  <a:schemeClr val="accent2"/>
                </a:solidFill>
                <a:latin typeface="Times New Roman" panose="02020603050405020304" pitchFamily="18" charset="0"/>
                <a:ea typeface="楷体_GB2312" pitchFamily="49" charset="-122"/>
              </a:rPr>
              <a:t>       则将</a:t>
            </a:r>
            <a:r>
              <a:rPr kumimoji="1" lang="en-US" altLang="zh-CN" sz="2800" dirty="0">
                <a:solidFill>
                  <a:schemeClr val="accent2"/>
                </a:solidFill>
                <a:latin typeface="Times New Roman" panose="02020603050405020304" pitchFamily="18" charset="0"/>
                <a:ea typeface="楷体_GB2312" pitchFamily="49" charset="-122"/>
              </a:rPr>
              <a:t>X</a:t>
            </a:r>
            <a:r>
              <a:rPr kumimoji="1" lang="zh-CN" altLang="en-US" sz="2800" dirty="0">
                <a:solidFill>
                  <a:schemeClr val="accent2"/>
                </a:solidFill>
                <a:latin typeface="Times New Roman" panose="02020603050405020304" pitchFamily="18" charset="0"/>
                <a:ea typeface="楷体_GB2312" pitchFamily="49" charset="-122"/>
              </a:rPr>
              <a:t>弹出栈,继续分析。</a:t>
            </a:r>
          </a:p>
          <a:p>
            <a:pPr eaLnBrk="1" hangingPunct="1">
              <a:spcBef>
                <a:spcPct val="0"/>
              </a:spcBef>
              <a:buFontTx/>
              <a:buNone/>
            </a:pPr>
            <a:r>
              <a:rPr kumimoji="1" lang="zh-CN" altLang="en-US" sz="2800" dirty="0">
                <a:solidFill>
                  <a:schemeClr val="accent2"/>
                </a:solidFill>
                <a:latin typeface="Times New Roman" panose="02020603050405020304" pitchFamily="18" charset="0"/>
                <a:ea typeface="楷体_GB2312" pitchFamily="49" charset="-122"/>
              </a:rPr>
              <a:t>     </a:t>
            </a:r>
          </a:p>
          <a:p>
            <a:pPr eaLnBrk="1" hangingPunct="1">
              <a:spcBef>
                <a:spcPct val="0"/>
              </a:spcBef>
              <a:buFontTx/>
              <a:buNone/>
            </a:pPr>
            <a:r>
              <a:rPr kumimoji="1" lang="zh-CN" altLang="en-US" sz="1200" dirty="0">
                <a:latin typeface="Times New Roman" panose="02020603050405020304" pitchFamily="18" charset="0"/>
                <a:ea typeface="楷体_GB2312" pitchFamily="49" charset="-122"/>
              </a:rPr>
              <a:t> </a:t>
            </a:r>
          </a:p>
        </p:txBody>
      </p:sp>
      <p:grpSp>
        <p:nvGrpSpPr>
          <p:cNvPr id="2" name="Group 23">
            <a:extLst>
              <a:ext uri="{FF2B5EF4-FFF2-40B4-BE49-F238E27FC236}">
                <a16:creationId xmlns:a16="http://schemas.microsoft.com/office/drawing/2014/main" id="{0C9A9F83-B6A8-435A-BE25-57CFDFBD278A}"/>
              </a:ext>
            </a:extLst>
          </p:cNvPr>
          <p:cNvGrpSpPr>
            <a:grpSpLocks/>
          </p:cNvGrpSpPr>
          <p:nvPr/>
        </p:nvGrpSpPr>
        <p:grpSpPr bwMode="auto">
          <a:xfrm>
            <a:off x="6221413" y="1295400"/>
            <a:ext cx="2008187" cy="2057400"/>
            <a:chOff x="3919" y="816"/>
            <a:chExt cx="1169" cy="1296"/>
          </a:xfrm>
        </p:grpSpPr>
        <p:sp>
          <p:nvSpPr>
            <p:cNvPr id="25606" name="Text Box 4">
              <a:extLst>
                <a:ext uri="{FF2B5EF4-FFF2-40B4-BE49-F238E27FC236}">
                  <a16:creationId xmlns:a16="http://schemas.microsoft.com/office/drawing/2014/main" id="{79853BDC-097C-454D-979D-24050CDB6432}"/>
                </a:ext>
              </a:extLst>
            </p:cNvPr>
            <p:cNvSpPr txBox="1">
              <a:spLocks noChangeArrowheads="1"/>
            </p:cNvSpPr>
            <p:nvPr/>
          </p:nvSpPr>
          <p:spPr bwMode="auto">
            <a:xfrm>
              <a:off x="4189" y="867"/>
              <a:ext cx="707" cy="294"/>
            </a:xfrm>
            <a:prstGeom prst="rect">
              <a:avLst/>
            </a:prstGeom>
            <a:noFill/>
            <a:ln w="9525">
              <a:solidFill>
                <a:srgbClr val="0099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kumimoji="1" lang="zh-CN" altLang="en-US" sz="2400">
                  <a:latin typeface="Times New Roman" panose="02020603050405020304" pitchFamily="18" charset="0"/>
                </a:rPr>
                <a:t>#…..</a:t>
              </a:r>
              <a:r>
                <a:rPr kumimoji="1" lang="en-US" altLang="zh-CN" sz="2400">
                  <a:latin typeface="Times New Roman" panose="02020603050405020304" pitchFamily="18" charset="0"/>
                </a:rPr>
                <a:t>X</a:t>
              </a:r>
            </a:p>
          </p:txBody>
        </p:sp>
        <p:sp>
          <p:nvSpPr>
            <p:cNvPr id="25607" name="Line 5">
              <a:extLst>
                <a:ext uri="{FF2B5EF4-FFF2-40B4-BE49-F238E27FC236}">
                  <a16:creationId xmlns:a16="http://schemas.microsoft.com/office/drawing/2014/main" id="{95C00C90-30D0-4934-9C09-F0E351B8CFB4}"/>
                </a:ext>
              </a:extLst>
            </p:cNvPr>
            <p:cNvSpPr>
              <a:spLocks noChangeShapeType="1"/>
            </p:cNvSpPr>
            <p:nvPr/>
          </p:nvSpPr>
          <p:spPr bwMode="auto">
            <a:xfrm flipV="1">
              <a:off x="4717" y="1195"/>
              <a:ext cx="0" cy="245"/>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08" name="Text Box 6">
              <a:extLst>
                <a:ext uri="{FF2B5EF4-FFF2-40B4-BE49-F238E27FC236}">
                  <a16:creationId xmlns:a16="http://schemas.microsoft.com/office/drawing/2014/main" id="{EB09EE6B-A2A8-4DF0-B0E8-59DDE295BB91}"/>
                </a:ext>
              </a:extLst>
            </p:cNvPr>
            <p:cNvSpPr txBox="1">
              <a:spLocks noChangeArrowheads="1"/>
            </p:cNvSpPr>
            <p:nvPr/>
          </p:nvSpPr>
          <p:spPr bwMode="auto">
            <a:xfrm>
              <a:off x="3919" y="1538"/>
              <a:ext cx="1060" cy="294"/>
            </a:xfrm>
            <a:prstGeom prst="rect">
              <a:avLst/>
            </a:prstGeom>
            <a:noFill/>
            <a:ln w="9525">
              <a:solidFill>
                <a:srgbClr val="0099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kumimoji="1" lang="zh-CN" altLang="en-US" sz="2400">
                  <a:latin typeface="Times New Roman" panose="02020603050405020304" pitchFamily="18" charset="0"/>
                </a:rPr>
                <a:t>#…..</a:t>
              </a:r>
              <a:r>
                <a:rPr kumimoji="1" lang="en-US" altLang="zh-CN" sz="2400">
                  <a:latin typeface="Times New Roman" panose="02020603050405020304" pitchFamily="18" charset="0"/>
                </a:rPr>
                <a:t>WVU</a:t>
              </a:r>
            </a:p>
          </p:txBody>
        </p:sp>
        <p:sp>
          <p:nvSpPr>
            <p:cNvPr id="25609" name="Line 7">
              <a:extLst>
                <a:ext uri="{FF2B5EF4-FFF2-40B4-BE49-F238E27FC236}">
                  <a16:creationId xmlns:a16="http://schemas.microsoft.com/office/drawing/2014/main" id="{7C4170C3-E042-45C9-B111-90546D091B1F}"/>
                </a:ext>
              </a:extLst>
            </p:cNvPr>
            <p:cNvSpPr>
              <a:spLocks noChangeShapeType="1"/>
            </p:cNvSpPr>
            <p:nvPr/>
          </p:nvSpPr>
          <p:spPr bwMode="auto">
            <a:xfrm flipV="1">
              <a:off x="4765" y="1867"/>
              <a:ext cx="0" cy="245"/>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10" name="Text Box 19">
              <a:extLst>
                <a:ext uri="{FF2B5EF4-FFF2-40B4-BE49-F238E27FC236}">
                  <a16:creationId xmlns:a16="http://schemas.microsoft.com/office/drawing/2014/main" id="{3A56AA54-32EB-446A-AD9F-44AEA9DBBEDF}"/>
                </a:ext>
              </a:extLst>
            </p:cNvPr>
            <p:cNvSpPr txBox="1">
              <a:spLocks noChangeArrowheads="1"/>
            </p:cNvSpPr>
            <p:nvPr/>
          </p:nvSpPr>
          <p:spPr bwMode="auto">
            <a:xfrm flipV="1">
              <a:off x="4789" y="816"/>
              <a:ext cx="299" cy="384"/>
            </a:xfrm>
            <a:prstGeom prst="rect">
              <a:avLst/>
            </a:prstGeom>
            <a:solidFill>
              <a:schemeClr val="bg1"/>
            </a:solidFill>
            <a:ln w="12700" cap="sq">
              <a:solidFill>
                <a:schemeClr val="bg1"/>
              </a:solidFill>
              <a:miter lim="800000"/>
              <a:headEnd/>
              <a:tailEnd/>
            </a:ln>
          </p:spPr>
          <p:txBody>
            <a:bodyPr rot="10800000" vert="eaVert"/>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zh-CN" altLang="en-US" sz="2800">
                <a:solidFill>
                  <a:schemeClr val="bg2"/>
                </a:solidFill>
                <a:latin typeface="System"/>
              </a:endParaRPr>
            </a:p>
          </p:txBody>
        </p:sp>
        <p:sp>
          <p:nvSpPr>
            <p:cNvPr id="25611" name="Text Box 20">
              <a:extLst>
                <a:ext uri="{FF2B5EF4-FFF2-40B4-BE49-F238E27FC236}">
                  <a16:creationId xmlns:a16="http://schemas.microsoft.com/office/drawing/2014/main" id="{3D1E66F5-ADD0-44F7-822D-F37810F428B2}"/>
                </a:ext>
              </a:extLst>
            </p:cNvPr>
            <p:cNvSpPr txBox="1">
              <a:spLocks noChangeArrowheads="1"/>
            </p:cNvSpPr>
            <p:nvPr/>
          </p:nvSpPr>
          <p:spPr bwMode="auto">
            <a:xfrm flipV="1">
              <a:off x="4789" y="1536"/>
              <a:ext cx="299" cy="432"/>
            </a:xfrm>
            <a:prstGeom prst="rect">
              <a:avLst/>
            </a:prstGeom>
            <a:solidFill>
              <a:schemeClr val="bg1"/>
            </a:solidFill>
            <a:ln w="12700" cap="sq">
              <a:solidFill>
                <a:schemeClr val="bg1"/>
              </a:solidFill>
              <a:miter lim="800000"/>
              <a:headEnd/>
              <a:tailEnd/>
            </a:ln>
          </p:spPr>
          <p:txBody>
            <a:bodyPr rot="10800000" vert="eaVert"/>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zh-CN" altLang="en-US" sz="2800">
                <a:solidFill>
                  <a:schemeClr val="bg2"/>
                </a:solidFill>
                <a:latin typeface="System"/>
              </a:endParaRPr>
            </a:p>
          </p:txBody>
        </p:sp>
      </p:grpSp>
      <p:sp>
        <p:nvSpPr>
          <p:cNvPr id="25604" name="AutoShape 24">
            <a:hlinkClick r:id="rId2" action="ppaction://hlinksldjump" highlightClick="1"/>
            <a:extLst>
              <a:ext uri="{FF2B5EF4-FFF2-40B4-BE49-F238E27FC236}">
                <a16:creationId xmlns:a16="http://schemas.microsoft.com/office/drawing/2014/main" id="{1267575B-FEDA-4BF0-8F26-6A406B050D57}"/>
              </a:ext>
            </a:extLst>
          </p:cNvPr>
          <p:cNvSpPr>
            <a:spLocks noChangeArrowheads="1"/>
          </p:cNvSpPr>
          <p:nvPr/>
        </p:nvSpPr>
        <p:spPr bwMode="auto">
          <a:xfrm>
            <a:off x="8686800" y="0"/>
            <a:ext cx="457200" cy="461963"/>
          </a:xfrm>
          <a:prstGeom prst="actionButtonReturn">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zh-CN" altLang="en-US" sz="2800">
              <a:solidFill>
                <a:schemeClr val="bg2"/>
              </a:solidFill>
              <a:latin typeface="System"/>
            </a:endParaRPr>
          </a:p>
        </p:txBody>
      </p:sp>
      <p:sp>
        <p:nvSpPr>
          <p:cNvPr id="262169" name="Rectangle 25">
            <a:extLst>
              <a:ext uri="{FF2B5EF4-FFF2-40B4-BE49-F238E27FC236}">
                <a16:creationId xmlns:a16="http://schemas.microsoft.com/office/drawing/2014/main" id="{ACD0BE0D-F0B3-403C-9708-8273FA7D48FB}"/>
              </a:ext>
            </a:extLst>
          </p:cNvPr>
          <p:cNvSpPr>
            <a:spLocks noChangeArrowheads="1"/>
          </p:cNvSpPr>
          <p:nvPr/>
        </p:nvSpPr>
        <p:spPr bwMode="auto">
          <a:xfrm>
            <a:off x="3276600" y="2549525"/>
            <a:ext cx="23272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kumimoji="1" lang="zh-CN" altLang="en-US" sz="2800" b="1">
                <a:solidFill>
                  <a:srgbClr val="660033"/>
                </a:solidFill>
                <a:latin typeface="System"/>
              </a:rPr>
              <a:t>（最左推导）</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62146"/>
                                        </p:tgtEl>
                                        <p:attrNameLst>
                                          <p:attrName>style.visibility</p:attrName>
                                        </p:attrNameLst>
                                      </p:cBhvr>
                                      <p:to>
                                        <p:strVal val="visible"/>
                                      </p:to>
                                    </p:set>
                                    <p:animEffect transition="in" filter="slide(fromTop)">
                                      <p:cBhvr>
                                        <p:cTn id="7" dur="500"/>
                                        <p:tgtEl>
                                          <p:spTgt spid="2621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62169"/>
                                        </p:tgtEl>
                                        <p:attrNameLst>
                                          <p:attrName>style.visibility</p:attrName>
                                        </p:attrNameLst>
                                      </p:cBhvr>
                                      <p:to>
                                        <p:strVal val="visible"/>
                                      </p:to>
                                    </p:set>
                                    <p:animEffect transition="in" filter="wipe(down)">
                                      <p:cBhvr>
                                        <p:cTn id="17" dur="500"/>
                                        <p:tgtEl>
                                          <p:spTgt spid="262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6" grpId="0" animBg="1" autoUpdateAnimBg="0"/>
      <p:bldP spid="26216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a:extLst>
              <a:ext uri="{FF2B5EF4-FFF2-40B4-BE49-F238E27FC236}">
                <a16:creationId xmlns:a16="http://schemas.microsoft.com/office/drawing/2014/main" id="{C8B8FFA6-F55B-4C78-8359-A7F188B00BEE}"/>
              </a:ext>
            </a:extLst>
          </p:cNvPr>
          <p:cNvSpPr>
            <a:spLocks noChangeArrowheads="1"/>
          </p:cNvSpPr>
          <p:nvPr/>
        </p:nvSpPr>
        <p:spPr bwMode="auto">
          <a:xfrm>
            <a:off x="0" y="0"/>
            <a:ext cx="9144000" cy="6858000"/>
          </a:xfrm>
          <a:prstGeom prst="rect">
            <a:avLst/>
          </a:prstGeom>
          <a:solidFill>
            <a:srgbClr val="FFFFD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zh-CN" altLang="en-US" sz="2800">
              <a:latin typeface="Times New Roman" panose="02020603050405020304" pitchFamily="18" charset="0"/>
            </a:endParaRPr>
          </a:p>
        </p:txBody>
      </p:sp>
      <p:grpSp>
        <p:nvGrpSpPr>
          <p:cNvPr id="2" name="Group 9">
            <a:extLst>
              <a:ext uri="{FF2B5EF4-FFF2-40B4-BE49-F238E27FC236}">
                <a16:creationId xmlns:a16="http://schemas.microsoft.com/office/drawing/2014/main" id="{F28B0A14-F65B-4500-8556-8EAA4B98BDAE}"/>
              </a:ext>
            </a:extLst>
          </p:cNvPr>
          <p:cNvGrpSpPr>
            <a:grpSpLocks/>
          </p:cNvGrpSpPr>
          <p:nvPr/>
        </p:nvGrpSpPr>
        <p:grpSpPr bwMode="auto">
          <a:xfrm>
            <a:off x="423863" y="381000"/>
            <a:ext cx="8413750" cy="5410200"/>
            <a:chOff x="267" y="240"/>
            <a:chExt cx="5300" cy="3408"/>
          </a:xfrm>
        </p:grpSpPr>
        <p:sp>
          <p:nvSpPr>
            <p:cNvPr id="26628" name="Text Box 7">
              <a:extLst>
                <a:ext uri="{FF2B5EF4-FFF2-40B4-BE49-F238E27FC236}">
                  <a16:creationId xmlns:a16="http://schemas.microsoft.com/office/drawing/2014/main" id="{BD9477F9-6D85-41D4-A1CC-DE37CAD031A4}"/>
                </a:ext>
              </a:extLst>
            </p:cNvPr>
            <p:cNvSpPr txBox="1">
              <a:spLocks noChangeArrowheads="1"/>
            </p:cNvSpPr>
            <p:nvPr/>
          </p:nvSpPr>
          <p:spPr bwMode="auto">
            <a:xfrm>
              <a:off x="267" y="708"/>
              <a:ext cx="5300" cy="2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r>
                <a:rPr lang="zh-CN" altLang="en-US" sz="2800" i="1" dirty="0">
                  <a:latin typeface="Times New Roman" panose="02020603050405020304" pitchFamily="18" charset="0"/>
                </a:rPr>
                <a:t>文法：</a:t>
              </a:r>
              <a:r>
                <a:rPr lang="en-US" altLang="zh-CN" sz="2800" i="1" dirty="0">
                  <a:latin typeface="Times New Roman" panose="02020603050405020304" pitchFamily="18" charset="0"/>
                </a:rPr>
                <a:t>type </a:t>
              </a:r>
              <a:r>
                <a:rPr lang="en-US" altLang="zh-CN" sz="2800" dirty="0">
                  <a:latin typeface="Times New Roman" panose="02020603050405020304" pitchFamily="18" charset="0"/>
                  <a:sym typeface="Symbol" panose="05050102010706020507" pitchFamily="18" charset="2"/>
                </a:rPr>
                <a:t></a:t>
              </a:r>
              <a:r>
                <a:rPr lang="en-US" altLang="zh-CN" sz="2800" i="1" dirty="0">
                  <a:latin typeface="Times New Roman" panose="02020603050405020304" pitchFamily="18" charset="0"/>
                </a:rPr>
                <a:t>simple</a:t>
              </a:r>
            </a:p>
            <a:p>
              <a:pPr eaLnBrk="1" hangingPunct="1">
                <a:buFontTx/>
                <a:buNone/>
              </a:pPr>
              <a:r>
                <a:rPr lang="en-US" altLang="zh-CN" sz="2800" dirty="0">
                  <a:latin typeface="Times New Roman" panose="02020603050405020304" pitchFamily="18" charset="0"/>
                </a:rPr>
                <a:t>                       </a:t>
              </a:r>
              <a:r>
                <a:rPr lang="en-US" altLang="zh-CN" sz="2800" dirty="0">
                  <a:latin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id </a:t>
              </a:r>
            </a:p>
            <a:p>
              <a:pPr eaLnBrk="1" hangingPunct="1">
                <a:buFontTx/>
                <a:buNone/>
              </a:pPr>
              <a:r>
                <a:rPr lang="en-US" altLang="zh-CN" sz="2800" dirty="0">
                  <a:latin typeface="Times New Roman" panose="02020603050405020304" pitchFamily="18" charset="0"/>
                </a:rPr>
                <a:t>                       </a:t>
              </a:r>
              <a:r>
                <a:rPr lang="en-US" altLang="zh-CN" sz="2800" dirty="0">
                  <a:latin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rPr>
                <a:t> </a:t>
              </a:r>
              <a:r>
                <a:rPr lang="en-US" altLang="zh-CN" sz="2800" b="1" dirty="0">
                  <a:latin typeface="Times New Roman" panose="02020603050405020304" pitchFamily="18" charset="0"/>
                </a:rPr>
                <a:t>array </a:t>
              </a:r>
              <a:r>
                <a:rPr lang="en-US" altLang="zh-CN" sz="2800" dirty="0">
                  <a:latin typeface="Times New Roman" panose="02020603050405020304" pitchFamily="18" charset="0"/>
                </a:rPr>
                <a:t>[</a:t>
              </a:r>
              <a:r>
                <a:rPr lang="en-US" altLang="zh-CN" sz="2800" i="1" dirty="0">
                  <a:latin typeface="Times New Roman" panose="02020603050405020304" pitchFamily="18" charset="0"/>
                </a:rPr>
                <a:t> simple </a:t>
              </a:r>
              <a:r>
                <a:rPr lang="en-US" altLang="zh-CN" sz="2800" dirty="0">
                  <a:latin typeface="Times New Roman" panose="02020603050405020304" pitchFamily="18" charset="0"/>
                </a:rPr>
                <a:t>] </a:t>
              </a:r>
              <a:r>
                <a:rPr lang="en-US" altLang="zh-CN" sz="2800" b="1" dirty="0">
                  <a:latin typeface="Times New Roman" panose="02020603050405020304" pitchFamily="18" charset="0"/>
                </a:rPr>
                <a:t>of</a:t>
              </a:r>
              <a:r>
                <a:rPr lang="en-US" altLang="zh-CN" sz="2800" dirty="0">
                  <a:latin typeface="Times New Roman" panose="02020603050405020304" pitchFamily="18" charset="0"/>
                </a:rPr>
                <a:t> </a:t>
              </a:r>
              <a:r>
                <a:rPr lang="en-US" altLang="zh-CN" sz="2800" i="1" dirty="0">
                  <a:latin typeface="Times New Roman" panose="02020603050405020304" pitchFamily="18" charset="0"/>
                </a:rPr>
                <a:t>type</a:t>
              </a:r>
            </a:p>
            <a:p>
              <a:pPr eaLnBrk="1" hangingPunct="1">
                <a:buFontTx/>
                <a:buNone/>
              </a:pPr>
              <a:r>
                <a:rPr lang="en-US" altLang="zh-CN" sz="2800" dirty="0">
                  <a:latin typeface="Times New Roman" panose="02020603050405020304" pitchFamily="18" charset="0"/>
                </a:rPr>
                <a:t>         </a:t>
              </a:r>
              <a:r>
                <a:rPr lang="en-US" altLang="zh-CN" sz="2800" i="1" dirty="0">
                  <a:latin typeface="Times New Roman" panose="02020603050405020304" pitchFamily="18" charset="0"/>
                </a:rPr>
                <a:t>simple</a:t>
              </a:r>
              <a:r>
                <a:rPr lang="en-US" altLang="zh-CN" sz="2800" dirty="0">
                  <a:latin typeface="Times New Roman" panose="02020603050405020304" pitchFamily="18" charset="0"/>
                </a:rPr>
                <a:t> </a:t>
              </a:r>
              <a:r>
                <a:rPr lang="en-US" altLang="zh-CN" sz="2800"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integer </a:t>
              </a:r>
              <a:r>
                <a:rPr lang="en-US" altLang="zh-CN" sz="2800" dirty="0">
                  <a:latin typeface="Times New Roman" panose="02020603050405020304" pitchFamily="18" charset="0"/>
                </a:rPr>
                <a:t> </a:t>
              </a:r>
            </a:p>
            <a:p>
              <a:pPr eaLnBrk="1" hangingPunct="1">
                <a:buFontTx/>
                <a:buNone/>
              </a:pPr>
              <a:r>
                <a:rPr lang="en-US" altLang="zh-CN" sz="2800" dirty="0">
                  <a:latin typeface="Times New Roman" panose="02020603050405020304" pitchFamily="18" charset="0"/>
                </a:rPr>
                <a:t>                       </a:t>
              </a:r>
              <a:r>
                <a:rPr lang="en-US" altLang="zh-CN" sz="2800" dirty="0">
                  <a:latin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rPr>
                <a:t> </a:t>
              </a:r>
              <a:r>
                <a:rPr lang="en-US" altLang="zh-CN" sz="2800" b="1" dirty="0">
                  <a:latin typeface="Times New Roman" panose="02020603050405020304" pitchFamily="18" charset="0"/>
                </a:rPr>
                <a:t>char</a:t>
              </a:r>
              <a:r>
                <a:rPr lang="en-US" altLang="zh-CN" sz="2800" dirty="0">
                  <a:latin typeface="Times New Roman" panose="02020603050405020304" pitchFamily="18" charset="0"/>
                </a:rPr>
                <a:t> </a:t>
              </a:r>
            </a:p>
            <a:p>
              <a:pPr eaLnBrk="1" hangingPunct="1">
                <a:buFontTx/>
                <a:buNone/>
              </a:pPr>
              <a:r>
                <a:rPr lang="en-US" altLang="zh-CN" sz="2800" dirty="0">
                  <a:latin typeface="Times New Roman" panose="02020603050405020304" pitchFamily="18" charset="0"/>
                </a:rPr>
                <a:t>                       </a:t>
              </a:r>
              <a:r>
                <a:rPr lang="en-US" altLang="zh-CN" sz="2800" dirty="0">
                  <a:latin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rPr>
                <a:t> </a:t>
              </a:r>
              <a:r>
                <a:rPr lang="en-US" altLang="zh-CN" sz="2800" b="1" dirty="0" err="1">
                  <a:latin typeface="Times New Roman" panose="02020603050405020304" pitchFamily="18" charset="0"/>
                </a:rPr>
                <a:t>num</a:t>
              </a:r>
              <a:r>
                <a:rPr lang="en-US" altLang="zh-CN" sz="2800" dirty="0">
                  <a:latin typeface="Times New Roman" panose="02020603050405020304" pitchFamily="18" charset="0"/>
                </a:rPr>
                <a:t>  </a:t>
              </a:r>
              <a:r>
                <a:rPr lang="en-US" altLang="zh-CN" sz="2800" b="1" dirty="0" err="1">
                  <a:latin typeface="Times New Roman" panose="02020603050405020304" pitchFamily="18" charset="0"/>
                </a:rPr>
                <a:t>dotdot</a:t>
              </a:r>
              <a:r>
                <a:rPr lang="en-US" altLang="zh-CN" sz="2800" b="1" dirty="0">
                  <a:latin typeface="Times New Roman" panose="02020603050405020304" pitchFamily="18" charset="0"/>
                </a:rPr>
                <a:t>  </a:t>
              </a:r>
              <a:r>
                <a:rPr lang="en-US" altLang="zh-CN" sz="2800" b="1" dirty="0" err="1">
                  <a:latin typeface="Times New Roman" panose="02020603050405020304" pitchFamily="18" charset="0"/>
                </a:rPr>
                <a:t>num</a:t>
              </a:r>
              <a:endParaRPr lang="en-US" altLang="zh-CN" sz="2800" b="1" dirty="0">
                <a:latin typeface="Times New Roman" panose="02020603050405020304" pitchFamily="18" charset="0"/>
              </a:endParaRPr>
            </a:p>
            <a:p>
              <a:pPr eaLnBrk="1" hangingPunct="1">
                <a:buFontTx/>
                <a:buNone/>
              </a:pPr>
              <a:r>
                <a:rPr lang="en-US" altLang="zh-CN" sz="2800" dirty="0">
                  <a:latin typeface="Times New Roman" panose="02020603050405020304" pitchFamily="18" charset="0"/>
                </a:rPr>
                <a:t>     </a:t>
              </a:r>
              <a:r>
                <a:rPr lang="zh-CN" altLang="en-US" sz="2800" b="1" dirty="0">
                  <a:latin typeface="Times New Roman" panose="02020603050405020304" pitchFamily="18" charset="0"/>
                </a:rPr>
                <a:t>输入符号串：</a:t>
              </a:r>
            </a:p>
            <a:p>
              <a:pPr eaLnBrk="1" hangingPunct="1">
                <a:buFontTx/>
                <a:buNone/>
              </a:pPr>
              <a:r>
                <a:rPr lang="zh-CN" altLang="en-US" sz="2800" dirty="0">
                  <a:latin typeface="Times New Roman" panose="02020603050405020304" pitchFamily="18" charset="0"/>
                </a:rPr>
                <a:t>    </a:t>
              </a:r>
              <a:r>
                <a:rPr lang="en-US" altLang="zh-CN" sz="2800" dirty="0">
                  <a:latin typeface="Times New Roman" panose="02020603050405020304" pitchFamily="18" charset="0"/>
                </a:rPr>
                <a:t>     </a:t>
              </a:r>
              <a:r>
                <a:rPr lang="en-US" altLang="zh-CN" sz="2800" dirty="0">
                  <a:solidFill>
                    <a:srgbClr val="0000FF"/>
                  </a:solidFill>
                  <a:latin typeface="Times New Roman" panose="02020603050405020304" pitchFamily="18" charset="0"/>
                </a:rPr>
                <a:t>array  [  </a:t>
              </a:r>
              <a:r>
                <a:rPr lang="en-US" altLang="zh-CN" sz="2800" dirty="0" err="1">
                  <a:solidFill>
                    <a:srgbClr val="0000FF"/>
                  </a:solidFill>
                  <a:latin typeface="Times New Roman" panose="02020603050405020304" pitchFamily="18" charset="0"/>
                </a:rPr>
                <a:t>num</a:t>
              </a:r>
              <a:r>
                <a:rPr lang="en-US" altLang="zh-CN" sz="2800" dirty="0">
                  <a:solidFill>
                    <a:srgbClr val="0000FF"/>
                  </a:solidFill>
                  <a:latin typeface="Times New Roman" panose="02020603050405020304" pitchFamily="18" charset="0"/>
                </a:rPr>
                <a:t>  </a:t>
              </a:r>
              <a:r>
                <a:rPr lang="en-US" altLang="zh-CN" sz="2800" dirty="0" err="1">
                  <a:solidFill>
                    <a:srgbClr val="0000FF"/>
                  </a:solidFill>
                  <a:latin typeface="Times New Roman" panose="02020603050405020304" pitchFamily="18" charset="0"/>
                </a:rPr>
                <a:t>dotdot</a:t>
              </a:r>
              <a:r>
                <a:rPr lang="en-US" altLang="zh-CN" sz="2800" dirty="0">
                  <a:solidFill>
                    <a:srgbClr val="0000FF"/>
                  </a:solidFill>
                  <a:latin typeface="Times New Roman" panose="02020603050405020304" pitchFamily="18" charset="0"/>
                </a:rPr>
                <a:t>  </a:t>
              </a:r>
              <a:r>
                <a:rPr lang="en-US" altLang="zh-CN" sz="2800" dirty="0" err="1">
                  <a:solidFill>
                    <a:srgbClr val="0000FF"/>
                  </a:solidFill>
                  <a:latin typeface="Times New Roman" panose="02020603050405020304" pitchFamily="18" charset="0"/>
                </a:rPr>
                <a:t>num</a:t>
              </a:r>
              <a:r>
                <a:rPr lang="en-US" altLang="zh-CN" sz="2800" dirty="0">
                  <a:solidFill>
                    <a:srgbClr val="0000FF"/>
                  </a:solidFill>
                  <a:latin typeface="Times New Roman" panose="02020603050405020304" pitchFamily="18" charset="0"/>
                </a:rPr>
                <a:t> ]  of  integer</a:t>
              </a:r>
              <a:r>
                <a:rPr kumimoji="1" lang="zh-CN" altLang="en-US" dirty="0">
                  <a:latin typeface="宋体" panose="02010600030101010101" pitchFamily="2" charset="-122"/>
                  <a:sym typeface="Symbol" panose="05050102010706020507" pitchFamily="18" charset="2"/>
                </a:rPr>
                <a:t>是否为该文法的句子？</a:t>
              </a:r>
            </a:p>
          </p:txBody>
        </p:sp>
        <p:sp>
          <p:nvSpPr>
            <p:cNvPr id="26629" name="Rectangle 8">
              <a:extLst>
                <a:ext uri="{FF2B5EF4-FFF2-40B4-BE49-F238E27FC236}">
                  <a16:creationId xmlns:a16="http://schemas.microsoft.com/office/drawing/2014/main" id="{DF228038-852C-4EA5-BFDE-0F3BC67F9A29}"/>
                </a:ext>
              </a:extLst>
            </p:cNvPr>
            <p:cNvSpPr>
              <a:spLocks noChangeArrowheads="1"/>
            </p:cNvSpPr>
            <p:nvPr/>
          </p:nvSpPr>
          <p:spPr bwMode="auto">
            <a:xfrm>
              <a:off x="576" y="240"/>
              <a:ext cx="343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30000"/>
                </a:spcBef>
                <a:buFontTx/>
                <a:buNone/>
              </a:pPr>
              <a:r>
                <a:rPr kumimoji="1" lang="zh-CN" altLang="en-US" sz="2800" b="1">
                  <a:solidFill>
                    <a:srgbClr val="0000FF"/>
                  </a:solidFill>
                  <a:latin typeface="Times New Roman" panose="02020603050405020304" pitchFamily="18" charset="0"/>
                </a:rPr>
                <a:t>二</a:t>
              </a:r>
              <a:r>
                <a:rPr kumimoji="1" lang="en-US" altLang="zh-CN" sz="2800" b="1">
                  <a:solidFill>
                    <a:srgbClr val="0000FF"/>
                  </a:solidFill>
                  <a:latin typeface="Times New Roman" panose="02020603050405020304" pitchFamily="18" charset="0"/>
                </a:rPr>
                <a:t>.  </a:t>
              </a:r>
              <a:r>
                <a:rPr kumimoji="1" lang="zh-CN" altLang="en-US" sz="2800" b="1">
                  <a:solidFill>
                    <a:srgbClr val="0000FF"/>
                  </a:solidFill>
                  <a:latin typeface="Times New Roman" panose="02020603050405020304" pitchFamily="18" charset="0"/>
                </a:rPr>
                <a:t>非递归预测分析器的分析演示</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5">
            <a:extLst>
              <a:ext uri="{FF2B5EF4-FFF2-40B4-BE49-F238E27FC236}">
                <a16:creationId xmlns:a16="http://schemas.microsoft.com/office/drawing/2014/main" id="{21BBC326-56D6-47BA-BB90-F464FF3D5FFC}"/>
              </a:ext>
            </a:extLst>
          </p:cNvPr>
          <p:cNvSpPr>
            <a:spLocks noChangeArrowheads="1"/>
          </p:cNvSpPr>
          <p:nvPr/>
        </p:nvSpPr>
        <p:spPr bwMode="auto">
          <a:xfrm>
            <a:off x="0" y="0"/>
            <a:ext cx="9144000" cy="6858000"/>
          </a:xfrm>
          <a:prstGeom prst="rect">
            <a:avLst/>
          </a:prstGeom>
          <a:solidFill>
            <a:srgbClr val="FFFFD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zh-CN" altLang="en-US" sz="2800">
              <a:latin typeface="Times New Roman" panose="02020603050405020304" pitchFamily="18" charset="0"/>
            </a:endParaRPr>
          </a:p>
        </p:txBody>
      </p:sp>
      <p:grpSp>
        <p:nvGrpSpPr>
          <p:cNvPr id="2" name="Group 287">
            <a:extLst>
              <a:ext uri="{FF2B5EF4-FFF2-40B4-BE49-F238E27FC236}">
                <a16:creationId xmlns:a16="http://schemas.microsoft.com/office/drawing/2014/main" id="{63E3335C-E8FB-4137-BE78-3B071C6E00D5}"/>
              </a:ext>
            </a:extLst>
          </p:cNvPr>
          <p:cNvGrpSpPr>
            <a:grpSpLocks/>
          </p:cNvGrpSpPr>
          <p:nvPr/>
        </p:nvGrpSpPr>
        <p:grpSpPr bwMode="auto">
          <a:xfrm>
            <a:off x="127000" y="3810000"/>
            <a:ext cx="8864600" cy="2971800"/>
            <a:chOff x="80" y="2430"/>
            <a:chExt cx="5584" cy="1872"/>
          </a:xfrm>
        </p:grpSpPr>
        <p:grpSp>
          <p:nvGrpSpPr>
            <p:cNvPr id="27727" name="Group 283">
              <a:extLst>
                <a:ext uri="{FF2B5EF4-FFF2-40B4-BE49-F238E27FC236}">
                  <a16:creationId xmlns:a16="http://schemas.microsoft.com/office/drawing/2014/main" id="{0DBCFB03-38ED-4618-B18C-87943E795ED2}"/>
                </a:ext>
              </a:extLst>
            </p:cNvPr>
            <p:cNvGrpSpPr>
              <a:grpSpLocks/>
            </p:cNvGrpSpPr>
            <p:nvPr/>
          </p:nvGrpSpPr>
          <p:grpSpPr bwMode="auto">
            <a:xfrm>
              <a:off x="375" y="2430"/>
              <a:ext cx="5289" cy="1870"/>
              <a:chOff x="375" y="2430"/>
              <a:chExt cx="5289" cy="1870"/>
            </a:xfrm>
          </p:grpSpPr>
          <p:grpSp>
            <p:nvGrpSpPr>
              <p:cNvPr id="27730" name="Group 239">
                <a:extLst>
                  <a:ext uri="{FF2B5EF4-FFF2-40B4-BE49-F238E27FC236}">
                    <a16:creationId xmlns:a16="http://schemas.microsoft.com/office/drawing/2014/main" id="{9A179BB9-ABF6-43C6-839B-97DADA1E1D14}"/>
                  </a:ext>
                </a:extLst>
              </p:cNvPr>
              <p:cNvGrpSpPr>
                <a:grpSpLocks/>
              </p:cNvGrpSpPr>
              <p:nvPr/>
            </p:nvGrpSpPr>
            <p:grpSpPr bwMode="auto">
              <a:xfrm>
                <a:off x="432" y="2448"/>
                <a:ext cx="5232" cy="1852"/>
                <a:chOff x="336" y="2160"/>
                <a:chExt cx="5232" cy="1852"/>
              </a:xfrm>
            </p:grpSpPr>
            <p:sp>
              <p:nvSpPr>
                <p:cNvPr id="27732" name="Text Box 223">
                  <a:extLst>
                    <a:ext uri="{FF2B5EF4-FFF2-40B4-BE49-F238E27FC236}">
                      <a16:creationId xmlns:a16="http://schemas.microsoft.com/office/drawing/2014/main" id="{14CD1A5E-8182-4E02-8B22-7CD576CADCB8}"/>
                    </a:ext>
                  </a:extLst>
                </p:cNvPr>
                <p:cNvSpPr txBox="1">
                  <a:spLocks noChangeArrowheads="1"/>
                </p:cNvSpPr>
                <p:nvPr/>
              </p:nvSpPr>
              <p:spPr bwMode="auto">
                <a:xfrm>
                  <a:off x="336" y="2872"/>
                  <a:ext cx="5232" cy="1130"/>
                </a:xfrm>
                <a:prstGeom prst="rect">
                  <a:avLst/>
                </a:prstGeom>
                <a:solidFill>
                  <a:srgbClr val="CC99FF"/>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en-US" altLang="zh-CN" sz="2000" i="1" dirty="0">
                      <a:latin typeface="Times New Roman" panose="02020603050405020304" pitchFamily="18" charset="0"/>
                    </a:rPr>
                    <a:t>type</a:t>
                  </a:r>
                  <a:r>
                    <a:rPr kumimoji="1" lang="en-US" altLang="zh-CN" sz="2400" dirty="0">
                      <a:latin typeface="Times New Roman" panose="02020603050405020304" pitchFamily="18" charset="0"/>
                    </a:rPr>
                    <a:t>     </a:t>
                  </a:r>
                  <a:r>
                    <a:rPr lang="en-US" altLang="zh-CN" sz="1800" i="1" dirty="0" err="1">
                      <a:latin typeface="Times New Roman" panose="02020603050405020304" pitchFamily="18" charset="0"/>
                    </a:rPr>
                    <a:t>type</a:t>
                  </a:r>
                  <a:r>
                    <a:rPr lang="en-US" altLang="zh-CN" sz="1800" i="1" dirty="0">
                      <a:latin typeface="Times New Roman" panose="02020603050405020304" pitchFamily="18" charset="0"/>
                    </a:rPr>
                    <a:t> </a:t>
                  </a:r>
                  <a:r>
                    <a:rPr lang="en-US" altLang="zh-CN" sz="1800" dirty="0">
                      <a:latin typeface="Times New Roman" panose="02020603050405020304" pitchFamily="18" charset="0"/>
                      <a:sym typeface="Symbol" panose="05050102010706020507" pitchFamily="18" charset="2"/>
                    </a:rPr>
                    <a:t></a:t>
                  </a:r>
                  <a:r>
                    <a:rPr kumimoji="1" lang="en-US" altLang="zh-CN" sz="2400" dirty="0">
                      <a:latin typeface="Times New Roman" panose="02020603050405020304" pitchFamily="18" charset="0"/>
                    </a:rPr>
                    <a:t> </a:t>
                  </a:r>
                  <a:r>
                    <a:rPr lang="en-US" altLang="zh-CN" sz="1800" b="1" dirty="0">
                      <a:latin typeface="Times New Roman" panose="02020603050405020304" pitchFamily="18" charset="0"/>
                      <a:sym typeface="Symbol" panose="05050102010706020507" pitchFamily="18" charset="2"/>
                    </a:rPr>
                    <a:t></a:t>
                  </a:r>
                  <a:r>
                    <a:rPr lang="en-US" altLang="zh-CN" sz="1800" b="1" dirty="0">
                      <a:latin typeface="Times New Roman" panose="02020603050405020304" pitchFamily="18" charset="0"/>
                    </a:rPr>
                    <a:t>id</a:t>
                  </a:r>
                  <a:r>
                    <a:rPr kumimoji="1" lang="en-US" altLang="zh-CN" sz="2400" dirty="0">
                      <a:latin typeface="Times New Roman" panose="02020603050405020304" pitchFamily="18" charset="0"/>
                    </a:rPr>
                    <a:t>                          </a:t>
                  </a:r>
                  <a:r>
                    <a:rPr lang="en-US" altLang="zh-CN" sz="1800" i="1" dirty="0">
                      <a:latin typeface="Times New Roman" panose="02020603050405020304" pitchFamily="18" charset="0"/>
                    </a:rPr>
                    <a:t>type </a:t>
                  </a:r>
                  <a:r>
                    <a:rPr lang="en-US" altLang="zh-CN" sz="1800" dirty="0">
                      <a:latin typeface="Times New Roman" panose="02020603050405020304" pitchFamily="18" charset="0"/>
                      <a:sym typeface="Symbol" panose="05050102010706020507" pitchFamily="18" charset="2"/>
                    </a:rPr>
                    <a:t></a:t>
                  </a:r>
                  <a:r>
                    <a:rPr lang="en-US" altLang="zh-CN" sz="1800" i="1" dirty="0">
                      <a:latin typeface="Times New Roman" panose="02020603050405020304" pitchFamily="18" charset="0"/>
                    </a:rPr>
                    <a:t>simple    type </a:t>
                  </a:r>
                  <a:r>
                    <a:rPr lang="en-US" altLang="zh-CN" sz="1800" dirty="0">
                      <a:latin typeface="Times New Roman" panose="02020603050405020304" pitchFamily="18" charset="0"/>
                      <a:sym typeface="Symbol" panose="05050102010706020507" pitchFamily="18" charset="2"/>
                    </a:rPr>
                    <a:t></a:t>
                  </a:r>
                  <a:r>
                    <a:rPr lang="en-US" altLang="zh-CN" sz="1800" i="1" dirty="0">
                      <a:latin typeface="Times New Roman" panose="02020603050405020304" pitchFamily="18" charset="0"/>
                    </a:rPr>
                    <a:t>simple   type </a:t>
                  </a:r>
                  <a:r>
                    <a:rPr lang="en-US" altLang="zh-CN" sz="1800" dirty="0">
                      <a:latin typeface="Times New Roman" panose="02020603050405020304" pitchFamily="18" charset="0"/>
                      <a:sym typeface="Symbol" panose="05050102010706020507" pitchFamily="18" charset="2"/>
                    </a:rPr>
                    <a:t></a:t>
                  </a:r>
                  <a:r>
                    <a:rPr lang="en-US" altLang="zh-CN" sz="1800" i="1" dirty="0">
                      <a:latin typeface="Times New Roman" panose="02020603050405020304" pitchFamily="18" charset="0"/>
                    </a:rPr>
                    <a:t>simple</a:t>
                  </a:r>
                  <a:endParaRPr kumimoji="1" lang="en-US" altLang="zh-CN" sz="1800" dirty="0">
                    <a:latin typeface="Times New Roman" panose="02020603050405020304" pitchFamily="18" charset="0"/>
                  </a:endParaRPr>
                </a:p>
                <a:p>
                  <a:pPr eaLnBrk="1" hangingPunct="1">
                    <a:spcBef>
                      <a:spcPct val="50000"/>
                    </a:spcBef>
                    <a:buFontTx/>
                    <a:buNone/>
                  </a:pPr>
                  <a:endParaRPr kumimoji="1" lang="en-US" altLang="zh-CN" sz="2000" dirty="0">
                    <a:latin typeface="Times New Roman" panose="02020603050405020304" pitchFamily="18" charset="0"/>
                  </a:endParaRPr>
                </a:p>
                <a:p>
                  <a:pPr eaLnBrk="1" hangingPunct="1">
                    <a:spcBef>
                      <a:spcPct val="50000"/>
                    </a:spcBef>
                    <a:buFontTx/>
                    <a:buNone/>
                  </a:pPr>
                  <a:r>
                    <a:rPr kumimoji="1" lang="en-US" altLang="zh-CN" sz="2000" i="1" dirty="0">
                      <a:latin typeface="Times New Roman" panose="02020603050405020304" pitchFamily="18" charset="0"/>
                    </a:rPr>
                    <a:t>simple</a:t>
                  </a:r>
                  <a:r>
                    <a:rPr kumimoji="1" lang="en-US" altLang="zh-CN" sz="2000" dirty="0">
                      <a:latin typeface="Times New Roman" panose="02020603050405020304" pitchFamily="18" charset="0"/>
                    </a:rPr>
                    <a:t>        error           </a:t>
                  </a:r>
                  <a:r>
                    <a:rPr kumimoji="1" lang="en-US" altLang="zh-CN" sz="2000" dirty="0" err="1">
                      <a:latin typeface="Times New Roman" panose="02020603050405020304" pitchFamily="18" charset="0"/>
                    </a:rPr>
                    <a:t>error</a:t>
                  </a:r>
                  <a:r>
                    <a:rPr kumimoji="1" lang="en-US" altLang="zh-CN" sz="2000" dirty="0">
                      <a:latin typeface="Times New Roman" panose="02020603050405020304" pitchFamily="18" charset="0"/>
                    </a:rPr>
                    <a:t>              </a:t>
                  </a:r>
                  <a:r>
                    <a:rPr lang="en-US" altLang="zh-CN" sz="1800" i="1" dirty="0">
                      <a:latin typeface="Times New Roman" panose="02020603050405020304" pitchFamily="18" charset="0"/>
                    </a:rPr>
                    <a:t>simple </a:t>
                  </a:r>
                  <a:r>
                    <a:rPr lang="en-US" altLang="zh-CN" sz="1800" dirty="0">
                      <a:latin typeface="Times New Roman" panose="02020603050405020304" pitchFamily="18" charset="0"/>
                      <a:sym typeface="Symbol" panose="05050102010706020507" pitchFamily="18" charset="2"/>
                    </a:rPr>
                    <a:t>integer</a:t>
                  </a:r>
                  <a:r>
                    <a:rPr kumimoji="1" lang="en-US" altLang="zh-CN" sz="2000" dirty="0">
                      <a:latin typeface="Times New Roman" panose="02020603050405020304" pitchFamily="18" charset="0"/>
                    </a:rPr>
                    <a:t>  </a:t>
                  </a:r>
                  <a:r>
                    <a:rPr lang="en-US" altLang="zh-CN" sz="1800" i="1" dirty="0">
                      <a:latin typeface="Times New Roman" panose="02020603050405020304" pitchFamily="18" charset="0"/>
                    </a:rPr>
                    <a:t>simple </a:t>
                  </a:r>
                  <a:r>
                    <a:rPr lang="en-US" altLang="zh-CN" sz="1800" dirty="0">
                      <a:latin typeface="Times New Roman" panose="02020603050405020304" pitchFamily="18" charset="0"/>
                      <a:sym typeface="Symbol" panose="05050102010706020507" pitchFamily="18" charset="2"/>
                    </a:rPr>
                    <a:t>char</a:t>
                  </a:r>
                </a:p>
                <a:p>
                  <a:pPr eaLnBrk="1" hangingPunct="1">
                    <a:spcBef>
                      <a:spcPct val="50000"/>
                    </a:spcBef>
                    <a:buFontTx/>
                    <a:buNone/>
                  </a:pPr>
                  <a:endParaRPr kumimoji="1" lang="en-US" altLang="zh-CN" sz="1800" dirty="0">
                    <a:latin typeface="Times New Roman" panose="02020603050405020304" pitchFamily="18" charset="0"/>
                  </a:endParaRPr>
                </a:p>
              </p:txBody>
            </p:sp>
            <p:sp>
              <p:nvSpPr>
                <p:cNvPr id="27733" name="Line 224">
                  <a:extLst>
                    <a:ext uri="{FF2B5EF4-FFF2-40B4-BE49-F238E27FC236}">
                      <a16:creationId xmlns:a16="http://schemas.microsoft.com/office/drawing/2014/main" id="{52BCB627-3ACC-49B9-AC66-42884A823ACA}"/>
                    </a:ext>
                  </a:extLst>
                </p:cNvPr>
                <p:cNvSpPr>
                  <a:spLocks noChangeShapeType="1"/>
                </p:cNvSpPr>
                <p:nvPr/>
              </p:nvSpPr>
              <p:spPr bwMode="auto">
                <a:xfrm>
                  <a:off x="336" y="3436"/>
                  <a:ext cx="52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34" name="Text Box 225">
                  <a:extLst>
                    <a:ext uri="{FF2B5EF4-FFF2-40B4-BE49-F238E27FC236}">
                      <a16:creationId xmlns:a16="http://schemas.microsoft.com/office/drawing/2014/main" id="{EF828D72-3C39-4942-8D10-C323CD38498C}"/>
                    </a:ext>
                  </a:extLst>
                </p:cNvPr>
                <p:cNvSpPr txBox="1">
                  <a:spLocks noChangeArrowheads="1"/>
                </p:cNvSpPr>
                <p:nvPr/>
              </p:nvSpPr>
              <p:spPr bwMode="auto">
                <a:xfrm>
                  <a:off x="336" y="2173"/>
                  <a:ext cx="5232" cy="698"/>
                </a:xfrm>
                <a:prstGeom prst="rect">
                  <a:avLst/>
                </a:prstGeom>
                <a:solidFill>
                  <a:srgbClr val="CC99FF"/>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en-US" altLang="zh-CN" sz="2400">
                      <a:latin typeface="Times New Roman" panose="02020603050405020304" pitchFamily="18" charset="0"/>
                    </a:rPr>
                    <a:t> </a:t>
                  </a:r>
                </a:p>
                <a:p>
                  <a:pPr eaLnBrk="1" hangingPunct="1">
                    <a:spcBef>
                      <a:spcPct val="50000"/>
                    </a:spcBef>
                    <a:buFontTx/>
                    <a:buNone/>
                  </a:pPr>
                  <a:r>
                    <a:rPr lang="en-US" altLang="zh-CN" sz="2800" b="1">
                      <a:latin typeface="Times New Roman" panose="02020603050405020304" pitchFamily="18" charset="0"/>
                      <a:sym typeface="Symbol" panose="05050102010706020507" pitchFamily="18" charset="2"/>
                    </a:rPr>
                    <a:t>                 </a:t>
                  </a:r>
                  <a:r>
                    <a:rPr kumimoji="1" lang="en-US" altLang="zh-CN" sz="2400">
                      <a:latin typeface="Times New Roman" panose="02020603050405020304" pitchFamily="18" charset="0"/>
                    </a:rPr>
                    <a:t>        array                  integer          char       num</a:t>
                  </a:r>
                </a:p>
              </p:txBody>
            </p:sp>
            <p:sp>
              <p:nvSpPr>
                <p:cNvPr id="27735" name="Line 226">
                  <a:extLst>
                    <a:ext uri="{FF2B5EF4-FFF2-40B4-BE49-F238E27FC236}">
                      <a16:creationId xmlns:a16="http://schemas.microsoft.com/office/drawing/2014/main" id="{9C01CD5B-5BC5-4108-AE40-5CE58B3DFA56}"/>
                    </a:ext>
                  </a:extLst>
                </p:cNvPr>
                <p:cNvSpPr>
                  <a:spLocks noChangeShapeType="1"/>
                </p:cNvSpPr>
                <p:nvPr/>
              </p:nvSpPr>
              <p:spPr bwMode="auto">
                <a:xfrm>
                  <a:off x="864" y="2524"/>
                  <a:ext cx="470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36" name="Rectangle 227">
                  <a:extLst>
                    <a:ext uri="{FF2B5EF4-FFF2-40B4-BE49-F238E27FC236}">
                      <a16:creationId xmlns:a16="http://schemas.microsoft.com/office/drawing/2014/main" id="{B83D79E7-11B9-4E73-B5D1-9A7901FB3FFC}"/>
                    </a:ext>
                  </a:extLst>
                </p:cNvPr>
                <p:cNvSpPr>
                  <a:spLocks noChangeArrowheads="1"/>
                </p:cNvSpPr>
                <p:nvPr/>
              </p:nvSpPr>
              <p:spPr bwMode="auto">
                <a:xfrm>
                  <a:off x="1632" y="2851"/>
                  <a:ext cx="1248"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1800" i="1">
                      <a:latin typeface="Times New Roman" panose="02020603050405020304" pitchFamily="18" charset="0"/>
                    </a:rPr>
                    <a:t>type </a:t>
                  </a:r>
                  <a:r>
                    <a:rPr lang="en-US" altLang="zh-CN" sz="1800">
                      <a:latin typeface="Times New Roman" panose="02020603050405020304" pitchFamily="18" charset="0"/>
                      <a:sym typeface="Symbol" panose="05050102010706020507" pitchFamily="18" charset="2"/>
                    </a:rPr>
                    <a:t></a:t>
                  </a:r>
                  <a:r>
                    <a:rPr kumimoji="1" lang="en-US" altLang="zh-CN" sz="2400" b="1">
                      <a:latin typeface="Times New Roman" panose="02020603050405020304" pitchFamily="18" charset="0"/>
                    </a:rPr>
                    <a:t> </a:t>
                  </a:r>
                  <a:r>
                    <a:rPr lang="en-US" altLang="zh-CN" sz="1800">
                      <a:latin typeface="Times New Roman" panose="02020603050405020304" pitchFamily="18" charset="0"/>
                    </a:rPr>
                    <a:t>array [</a:t>
                  </a:r>
                  <a:r>
                    <a:rPr lang="en-US" altLang="zh-CN" sz="1800" i="1">
                      <a:latin typeface="Times New Roman" panose="02020603050405020304" pitchFamily="18" charset="0"/>
                    </a:rPr>
                    <a:t> simple </a:t>
                  </a:r>
                  <a:r>
                    <a:rPr lang="en-US" altLang="zh-CN" sz="1800">
                      <a:latin typeface="Times New Roman" panose="02020603050405020304" pitchFamily="18" charset="0"/>
                    </a:rPr>
                    <a:t>] of </a:t>
                  </a:r>
                  <a:r>
                    <a:rPr lang="en-US" altLang="zh-CN" sz="1800" i="1">
                      <a:latin typeface="Times New Roman" panose="02020603050405020304" pitchFamily="18" charset="0"/>
                    </a:rPr>
                    <a:t>type</a:t>
                  </a:r>
                  <a:endParaRPr lang="zh-CN" altLang="en-US" sz="1800" i="1">
                    <a:latin typeface="Times New Roman" panose="02020603050405020304" pitchFamily="18" charset="0"/>
                  </a:endParaRPr>
                </a:p>
              </p:txBody>
            </p:sp>
            <p:sp>
              <p:nvSpPr>
                <p:cNvPr id="27737" name="Rectangle 228">
                  <a:extLst>
                    <a:ext uri="{FF2B5EF4-FFF2-40B4-BE49-F238E27FC236}">
                      <a16:creationId xmlns:a16="http://schemas.microsoft.com/office/drawing/2014/main" id="{73B7D7D9-C146-4530-964A-E9C4DC86314C}"/>
                    </a:ext>
                  </a:extLst>
                </p:cNvPr>
                <p:cNvSpPr>
                  <a:spLocks noChangeArrowheads="1"/>
                </p:cNvSpPr>
                <p:nvPr/>
              </p:nvSpPr>
              <p:spPr bwMode="auto">
                <a:xfrm>
                  <a:off x="4608" y="3504"/>
                  <a:ext cx="960"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zh-CN" sz="1800" i="1">
                      <a:latin typeface="Times New Roman" panose="02020603050405020304" pitchFamily="18" charset="0"/>
                    </a:rPr>
                    <a:t>simple </a:t>
                  </a:r>
                  <a:r>
                    <a:rPr lang="en-US" altLang="zh-CN" sz="1800">
                      <a:latin typeface="Times New Roman" panose="02020603050405020304" pitchFamily="18" charset="0"/>
                      <a:sym typeface="Symbol" panose="05050102010706020507" pitchFamily="18" charset="2"/>
                    </a:rPr>
                    <a:t>num</a:t>
                  </a:r>
                  <a:r>
                    <a:rPr kumimoji="1" lang="en-US" altLang="zh-CN" sz="2000">
                      <a:latin typeface="Times New Roman" panose="02020603050405020304" pitchFamily="18" charset="0"/>
                    </a:rPr>
                    <a:t>                                                                                                          </a:t>
                  </a:r>
                  <a:r>
                    <a:rPr kumimoji="1" lang="en-US" altLang="zh-CN" sz="1800">
                      <a:latin typeface="Times New Roman" panose="02020603050405020304" pitchFamily="18" charset="0"/>
                    </a:rPr>
                    <a:t>dotdot num</a:t>
                  </a:r>
                  <a:endParaRPr kumimoji="1" lang="zh-CN" altLang="en-US" sz="1800">
                    <a:latin typeface="Times New Roman" panose="02020603050405020304" pitchFamily="18" charset="0"/>
                  </a:endParaRPr>
                </a:p>
              </p:txBody>
            </p:sp>
            <p:sp>
              <p:nvSpPr>
                <p:cNvPr id="27738" name="Line 229">
                  <a:extLst>
                    <a:ext uri="{FF2B5EF4-FFF2-40B4-BE49-F238E27FC236}">
                      <a16:creationId xmlns:a16="http://schemas.microsoft.com/office/drawing/2014/main" id="{B2E99509-B94B-4364-A181-E2D34056D3B5}"/>
                    </a:ext>
                  </a:extLst>
                </p:cNvPr>
                <p:cNvSpPr>
                  <a:spLocks noChangeShapeType="1"/>
                </p:cNvSpPr>
                <p:nvPr/>
              </p:nvSpPr>
              <p:spPr bwMode="auto">
                <a:xfrm>
                  <a:off x="864" y="2179"/>
                  <a:ext cx="0" cy="18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39" name="Line 230">
                  <a:extLst>
                    <a:ext uri="{FF2B5EF4-FFF2-40B4-BE49-F238E27FC236}">
                      <a16:creationId xmlns:a16="http://schemas.microsoft.com/office/drawing/2014/main" id="{8B8966F3-E595-4436-941E-00682CC79002}"/>
                    </a:ext>
                  </a:extLst>
                </p:cNvPr>
                <p:cNvSpPr>
                  <a:spLocks noChangeShapeType="1"/>
                </p:cNvSpPr>
                <p:nvPr/>
              </p:nvSpPr>
              <p:spPr bwMode="auto">
                <a:xfrm>
                  <a:off x="1632" y="2524"/>
                  <a:ext cx="0" cy="1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40" name="Line 231">
                  <a:extLst>
                    <a:ext uri="{FF2B5EF4-FFF2-40B4-BE49-F238E27FC236}">
                      <a16:creationId xmlns:a16="http://schemas.microsoft.com/office/drawing/2014/main" id="{6AF1EC24-1EFF-4752-8A2E-59327F412810}"/>
                    </a:ext>
                  </a:extLst>
                </p:cNvPr>
                <p:cNvSpPr>
                  <a:spLocks noChangeShapeType="1"/>
                </p:cNvSpPr>
                <p:nvPr/>
              </p:nvSpPr>
              <p:spPr bwMode="auto">
                <a:xfrm>
                  <a:off x="2736" y="2524"/>
                  <a:ext cx="0" cy="1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41" name="Line 232">
                  <a:extLst>
                    <a:ext uri="{FF2B5EF4-FFF2-40B4-BE49-F238E27FC236}">
                      <a16:creationId xmlns:a16="http://schemas.microsoft.com/office/drawing/2014/main" id="{F397F529-F298-4CA9-BA99-8B39E8965354}"/>
                    </a:ext>
                  </a:extLst>
                </p:cNvPr>
                <p:cNvSpPr>
                  <a:spLocks noChangeShapeType="1"/>
                </p:cNvSpPr>
                <p:nvPr/>
              </p:nvSpPr>
              <p:spPr bwMode="auto">
                <a:xfrm>
                  <a:off x="3744" y="2524"/>
                  <a:ext cx="0" cy="1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42" name="Line 233">
                  <a:extLst>
                    <a:ext uri="{FF2B5EF4-FFF2-40B4-BE49-F238E27FC236}">
                      <a16:creationId xmlns:a16="http://schemas.microsoft.com/office/drawing/2014/main" id="{6382E116-18A1-445D-81E9-364A486DD0C1}"/>
                    </a:ext>
                  </a:extLst>
                </p:cNvPr>
                <p:cNvSpPr>
                  <a:spLocks noChangeShapeType="1"/>
                </p:cNvSpPr>
                <p:nvPr/>
              </p:nvSpPr>
              <p:spPr bwMode="auto">
                <a:xfrm>
                  <a:off x="4608" y="2524"/>
                  <a:ext cx="0" cy="1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43" name="Text Box 236">
                  <a:extLst>
                    <a:ext uri="{FF2B5EF4-FFF2-40B4-BE49-F238E27FC236}">
                      <a16:creationId xmlns:a16="http://schemas.microsoft.com/office/drawing/2014/main" id="{FC3EEC28-BB9B-4B1E-99FF-DEA7E33DDF6B}"/>
                    </a:ext>
                  </a:extLst>
                </p:cNvPr>
                <p:cNvSpPr txBox="1">
                  <a:spLocks noChangeArrowheads="1"/>
                </p:cNvSpPr>
                <p:nvPr/>
              </p:nvSpPr>
              <p:spPr bwMode="auto">
                <a:xfrm>
                  <a:off x="336" y="2160"/>
                  <a:ext cx="528" cy="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kumimoji="1" lang="zh-CN" altLang="en-US" sz="1600">
                    <a:latin typeface="Times New Roman" panose="02020603050405020304" pitchFamily="18" charset="0"/>
                  </a:endParaRPr>
                </a:p>
                <a:p>
                  <a:pPr eaLnBrk="1" hangingPunct="1">
                    <a:spcBef>
                      <a:spcPct val="50000"/>
                    </a:spcBef>
                    <a:buFontTx/>
                    <a:buNone/>
                  </a:pPr>
                  <a:r>
                    <a:rPr kumimoji="1" lang="zh-CN" altLang="en-US" sz="1600">
                      <a:latin typeface="Times New Roman" panose="02020603050405020304" pitchFamily="18" charset="0"/>
                    </a:rPr>
                    <a:t>非终结符号</a:t>
                  </a:r>
                </a:p>
              </p:txBody>
            </p:sp>
            <p:sp>
              <p:nvSpPr>
                <p:cNvPr id="27744" name="Text Box 237">
                  <a:extLst>
                    <a:ext uri="{FF2B5EF4-FFF2-40B4-BE49-F238E27FC236}">
                      <a16:creationId xmlns:a16="http://schemas.microsoft.com/office/drawing/2014/main" id="{0453D2AE-62EE-44D9-83E7-8ECCD8241391}"/>
                    </a:ext>
                  </a:extLst>
                </p:cNvPr>
                <p:cNvSpPr txBox="1">
                  <a:spLocks noChangeArrowheads="1"/>
                </p:cNvSpPr>
                <p:nvPr/>
              </p:nvSpPr>
              <p:spPr bwMode="auto">
                <a:xfrm>
                  <a:off x="1968" y="2188"/>
                  <a:ext cx="177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zh-CN" altLang="en-US" sz="2800">
                      <a:latin typeface="Times New Roman" panose="02020603050405020304" pitchFamily="18" charset="0"/>
                    </a:rPr>
                    <a:t>   输   入   符    号</a:t>
                  </a:r>
                </a:p>
              </p:txBody>
            </p:sp>
          </p:grpSp>
          <p:sp>
            <p:nvSpPr>
              <p:cNvPr id="27731" name="Rectangle 282">
                <a:extLst>
                  <a:ext uri="{FF2B5EF4-FFF2-40B4-BE49-F238E27FC236}">
                    <a16:creationId xmlns:a16="http://schemas.microsoft.com/office/drawing/2014/main" id="{52090105-DAB7-47AA-9D12-DA3F84E81FD3}"/>
                  </a:ext>
                </a:extLst>
              </p:cNvPr>
              <p:cNvSpPr>
                <a:spLocks noChangeArrowheads="1"/>
              </p:cNvSpPr>
              <p:nvPr/>
            </p:nvSpPr>
            <p:spPr bwMode="auto">
              <a:xfrm>
                <a:off x="375" y="2430"/>
                <a:ext cx="576" cy="729"/>
              </a:xfrm>
              <a:prstGeom prst="rect">
                <a:avLst/>
              </a:prstGeom>
              <a:solidFill>
                <a:srgbClr val="FFFFD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zh-CN" altLang="en-US" sz="2800">
                  <a:latin typeface="Times New Roman" panose="02020603050405020304" pitchFamily="18" charset="0"/>
                </a:endParaRPr>
              </a:p>
            </p:txBody>
          </p:sp>
        </p:grpSp>
        <p:sp>
          <p:nvSpPr>
            <p:cNvPr id="27728" name="Text Box 285">
              <a:extLst>
                <a:ext uri="{FF2B5EF4-FFF2-40B4-BE49-F238E27FC236}">
                  <a16:creationId xmlns:a16="http://schemas.microsoft.com/office/drawing/2014/main" id="{3E7F342C-03D8-49AA-BEAB-F810C1D8AF80}"/>
                </a:ext>
              </a:extLst>
            </p:cNvPr>
            <p:cNvSpPr txBox="1">
              <a:spLocks noChangeArrowheads="1"/>
            </p:cNvSpPr>
            <p:nvPr/>
          </p:nvSpPr>
          <p:spPr bwMode="auto">
            <a:xfrm flipV="1">
              <a:off x="80" y="3165"/>
              <a:ext cx="352" cy="1123"/>
            </a:xfrm>
            <a:prstGeom prst="rect">
              <a:avLst/>
            </a:prstGeom>
            <a:solidFill>
              <a:srgbClr val="CC99FF"/>
            </a:solidFill>
            <a:ln w="9525">
              <a:solidFill>
                <a:schemeClr val="tx1"/>
              </a:solidFill>
              <a:miter lim="800000"/>
              <a:headEnd/>
              <a:tailEnd/>
            </a:ln>
          </p:spPr>
          <p:txBody>
            <a:bodyPr rot="10800000" vert="eaVert">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kumimoji="1" lang="zh-CN" altLang="en-US" sz="2400">
                <a:latin typeface="Times New Roman" panose="02020603050405020304" pitchFamily="18" charset="0"/>
              </a:endParaRPr>
            </a:p>
          </p:txBody>
        </p:sp>
        <p:sp>
          <p:nvSpPr>
            <p:cNvPr id="27729" name="Text Box 286">
              <a:extLst>
                <a:ext uri="{FF2B5EF4-FFF2-40B4-BE49-F238E27FC236}">
                  <a16:creationId xmlns:a16="http://schemas.microsoft.com/office/drawing/2014/main" id="{C4F3D27A-3D27-44ED-B8A1-75B3BBF606E8}"/>
                </a:ext>
              </a:extLst>
            </p:cNvPr>
            <p:cNvSpPr txBox="1">
              <a:spLocks noChangeArrowheads="1"/>
            </p:cNvSpPr>
            <p:nvPr/>
          </p:nvSpPr>
          <p:spPr bwMode="auto">
            <a:xfrm>
              <a:off x="92" y="3168"/>
              <a:ext cx="340" cy="1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kumimoji="1" lang="zh-CN" altLang="en-US" sz="2800">
                  <a:latin typeface="Times New Roman" panose="02020603050405020304" pitchFamily="18" charset="0"/>
                </a:rPr>
                <a:t>非</a:t>
              </a:r>
            </a:p>
            <a:p>
              <a:pPr eaLnBrk="1" hangingPunct="1">
                <a:spcBef>
                  <a:spcPct val="0"/>
                </a:spcBef>
                <a:buFontTx/>
                <a:buNone/>
              </a:pPr>
              <a:r>
                <a:rPr kumimoji="1" lang="zh-CN" altLang="en-US" sz="2800">
                  <a:latin typeface="Times New Roman" panose="02020603050405020304" pitchFamily="18" charset="0"/>
                </a:rPr>
                <a:t>终</a:t>
              </a:r>
            </a:p>
            <a:p>
              <a:pPr eaLnBrk="1" hangingPunct="1">
                <a:spcBef>
                  <a:spcPct val="0"/>
                </a:spcBef>
                <a:buFontTx/>
                <a:buNone/>
              </a:pPr>
              <a:r>
                <a:rPr kumimoji="1" lang="zh-CN" altLang="en-US" sz="2800">
                  <a:latin typeface="Times New Roman" panose="02020603050405020304" pitchFamily="18" charset="0"/>
                </a:rPr>
                <a:t>结</a:t>
              </a:r>
            </a:p>
            <a:p>
              <a:pPr eaLnBrk="1" hangingPunct="1">
                <a:spcBef>
                  <a:spcPct val="0"/>
                </a:spcBef>
                <a:buFontTx/>
                <a:buNone/>
              </a:pPr>
              <a:r>
                <a:rPr kumimoji="1" lang="zh-CN" altLang="en-US" sz="2800">
                  <a:latin typeface="Times New Roman" panose="02020603050405020304" pitchFamily="18" charset="0"/>
                </a:rPr>
                <a:t>符</a:t>
              </a:r>
            </a:p>
          </p:txBody>
        </p:sp>
      </p:grpSp>
      <p:grpSp>
        <p:nvGrpSpPr>
          <p:cNvPr id="5" name="Group 281">
            <a:extLst>
              <a:ext uri="{FF2B5EF4-FFF2-40B4-BE49-F238E27FC236}">
                <a16:creationId xmlns:a16="http://schemas.microsoft.com/office/drawing/2014/main" id="{FFE13175-598E-4DA8-B705-C066CB28731E}"/>
              </a:ext>
            </a:extLst>
          </p:cNvPr>
          <p:cNvGrpSpPr>
            <a:grpSpLocks/>
          </p:cNvGrpSpPr>
          <p:nvPr/>
        </p:nvGrpSpPr>
        <p:grpSpPr bwMode="auto">
          <a:xfrm>
            <a:off x="-304800" y="3352800"/>
            <a:ext cx="2447925" cy="995363"/>
            <a:chOff x="-201" y="2112"/>
            <a:chExt cx="1542" cy="627"/>
          </a:xfrm>
        </p:grpSpPr>
        <p:sp>
          <p:nvSpPr>
            <p:cNvPr id="27723" name="Text Box 242">
              <a:extLst>
                <a:ext uri="{FF2B5EF4-FFF2-40B4-BE49-F238E27FC236}">
                  <a16:creationId xmlns:a16="http://schemas.microsoft.com/office/drawing/2014/main" id="{3F497759-640C-4F3F-A40F-EE82DF884838}"/>
                </a:ext>
              </a:extLst>
            </p:cNvPr>
            <p:cNvSpPr txBox="1">
              <a:spLocks noChangeArrowheads="1"/>
            </p:cNvSpPr>
            <p:nvPr/>
          </p:nvSpPr>
          <p:spPr bwMode="auto">
            <a:xfrm>
              <a:off x="237" y="2406"/>
              <a:ext cx="672" cy="294"/>
            </a:xfrm>
            <a:prstGeom prst="rect">
              <a:avLst/>
            </a:prstGeom>
            <a:solidFill>
              <a:srgbClr val="FF99CC"/>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kumimoji="1" lang="en-US" altLang="zh-CN" sz="2400">
                  <a:latin typeface="Times New Roman" panose="02020603050405020304" pitchFamily="18" charset="0"/>
                </a:rPr>
                <a:t>#</a:t>
              </a:r>
            </a:p>
          </p:txBody>
        </p:sp>
        <p:sp>
          <p:nvSpPr>
            <p:cNvPr id="27724" name="Text Box 243">
              <a:extLst>
                <a:ext uri="{FF2B5EF4-FFF2-40B4-BE49-F238E27FC236}">
                  <a16:creationId xmlns:a16="http://schemas.microsoft.com/office/drawing/2014/main" id="{7A9941F3-166E-4AA5-BC74-8B45D766EE5A}"/>
                </a:ext>
              </a:extLst>
            </p:cNvPr>
            <p:cNvSpPr txBox="1">
              <a:spLocks noChangeArrowheads="1"/>
            </p:cNvSpPr>
            <p:nvPr/>
          </p:nvSpPr>
          <p:spPr bwMode="auto">
            <a:xfrm>
              <a:off x="-201" y="2412"/>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30000"/>
                </a:spcBef>
                <a:buFontTx/>
                <a:buNone/>
              </a:pPr>
              <a:r>
                <a:rPr kumimoji="1" lang="zh-CN" altLang="en-US" sz="2400" b="1">
                  <a:latin typeface="Times New Roman" panose="02020603050405020304" pitchFamily="18" charset="0"/>
                </a:rPr>
                <a:t>栈</a:t>
              </a:r>
              <a:r>
                <a:rPr kumimoji="1" lang="zh-CN" altLang="en-US" sz="2800" b="1">
                  <a:latin typeface="Times New Roman" panose="02020603050405020304" pitchFamily="18" charset="0"/>
                </a:rPr>
                <a:t>   </a:t>
              </a:r>
            </a:p>
          </p:txBody>
        </p:sp>
        <p:sp>
          <p:nvSpPr>
            <p:cNvPr id="27725" name="Text Box 241">
              <a:extLst>
                <a:ext uri="{FF2B5EF4-FFF2-40B4-BE49-F238E27FC236}">
                  <a16:creationId xmlns:a16="http://schemas.microsoft.com/office/drawing/2014/main" id="{97BCB30D-112B-4E0F-AF19-4BE97FB4A6C8}"/>
                </a:ext>
              </a:extLst>
            </p:cNvPr>
            <p:cNvSpPr txBox="1">
              <a:spLocks noChangeArrowheads="1"/>
            </p:cNvSpPr>
            <p:nvPr/>
          </p:nvSpPr>
          <p:spPr bwMode="auto">
            <a:xfrm>
              <a:off x="237" y="2112"/>
              <a:ext cx="672" cy="294"/>
            </a:xfrm>
            <a:prstGeom prst="rect">
              <a:avLst/>
            </a:prstGeom>
            <a:solidFill>
              <a:srgbClr val="FF99CC"/>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kumimoji="1" lang="en-US" altLang="zh-CN" sz="2400">
                  <a:latin typeface="Times New Roman" panose="02020603050405020304" pitchFamily="18" charset="0"/>
                </a:rPr>
                <a:t>type</a:t>
              </a:r>
            </a:p>
          </p:txBody>
        </p:sp>
        <p:sp>
          <p:nvSpPr>
            <p:cNvPr id="27726" name="AutoShape 256">
              <a:extLst>
                <a:ext uri="{FF2B5EF4-FFF2-40B4-BE49-F238E27FC236}">
                  <a16:creationId xmlns:a16="http://schemas.microsoft.com/office/drawing/2014/main" id="{BB55F9BB-F15D-4DB4-91A0-3A6FB9CB9670}"/>
                </a:ext>
              </a:extLst>
            </p:cNvPr>
            <p:cNvSpPr>
              <a:spLocks noChangeArrowheads="1"/>
            </p:cNvSpPr>
            <p:nvPr/>
          </p:nvSpPr>
          <p:spPr bwMode="auto">
            <a:xfrm>
              <a:off x="957" y="2163"/>
              <a:ext cx="384" cy="144"/>
            </a:xfrm>
            <a:prstGeom prst="leftArrow">
              <a:avLst>
                <a:gd name="adj1" fmla="val 50000"/>
                <a:gd name="adj2" fmla="val 66667"/>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zh-CN" altLang="en-US" sz="2800">
                <a:solidFill>
                  <a:schemeClr val="bg2"/>
                </a:solidFill>
                <a:latin typeface="System"/>
              </a:endParaRPr>
            </a:p>
          </p:txBody>
        </p:sp>
      </p:grpSp>
      <p:grpSp>
        <p:nvGrpSpPr>
          <p:cNvPr id="6" name="Group 245">
            <a:extLst>
              <a:ext uri="{FF2B5EF4-FFF2-40B4-BE49-F238E27FC236}">
                <a16:creationId xmlns:a16="http://schemas.microsoft.com/office/drawing/2014/main" id="{3A56DC3D-21F7-48B1-A6DD-199B8B98A582}"/>
              </a:ext>
            </a:extLst>
          </p:cNvPr>
          <p:cNvGrpSpPr>
            <a:grpSpLocks/>
          </p:cNvGrpSpPr>
          <p:nvPr/>
        </p:nvGrpSpPr>
        <p:grpSpPr bwMode="auto">
          <a:xfrm>
            <a:off x="1152525" y="133350"/>
            <a:ext cx="7839075" cy="471488"/>
            <a:chOff x="726" y="582"/>
            <a:chExt cx="4938" cy="259"/>
          </a:xfrm>
        </p:grpSpPr>
        <p:sp>
          <p:nvSpPr>
            <p:cNvPr id="27714" name="Text Box 246">
              <a:extLst>
                <a:ext uri="{FF2B5EF4-FFF2-40B4-BE49-F238E27FC236}">
                  <a16:creationId xmlns:a16="http://schemas.microsoft.com/office/drawing/2014/main" id="{A1DC366C-0CA2-4E50-A1DE-7542B1981242}"/>
                </a:ext>
              </a:extLst>
            </p:cNvPr>
            <p:cNvSpPr txBox="1">
              <a:spLocks noChangeArrowheads="1"/>
            </p:cNvSpPr>
            <p:nvPr/>
          </p:nvSpPr>
          <p:spPr bwMode="auto">
            <a:xfrm>
              <a:off x="726" y="582"/>
              <a:ext cx="624" cy="256"/>
            </a:xfrm>
            <a:prstGeom prst="rect">
              <a:avLst/>
            </a:prstGeom>
            <a:solidFill>
              <a:srgbClr val="CCFFFF"/>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fontAlgn="ctr" hangingPunct="1">
                <a:spcBef>
                  <a:spcPct val="50000"/>
                </a:spcBef>
                <a:buFontTx/>
                <a:buNone/>
              </a:pPr>
              <a:r>
                <a:rPr kumimoji="1" lang="en-US" altLang="zh-CN" sz="2400" b="1" dirty="0">
                  <a:solidFill>
                    <a:srgbClr val="0000FF"/>
                  </a:solidFill>
                  <a:latin typeface="Times New Roman" panose="02020603050405020304" pitchFamily="18" charset="0"/>
                </a:rPr>
                <a:t>array</a:t>
              </a:r>
              <a:endParaRPr kumimoji="1" lang="en-US" altLang="zh-CN" sz="2400" b="1" dirty="0">
                <a:solidFill>
                  <a:srgbClr val="0000FF"/>
                </a:solidFill>
                <a:latin typeface="Times New Roman" panose="02020603050405020304" pitchFamily="18" charset="0"/>
                <a:sym typeface="Symbol" panose="05050102010706020507" pitchFamily="18" charset="2"/>
              </a:endParaRPr>
            </a:p>
          </p:txBody>
        </p:sp>
        <p:sp>
          <p:nvSpPr>
            <p:cNvPr id="27715" name="Text Box 247">
              <a:extLst>
                <a:ext uri="{FF2B5EF4-FFF2-40B4-BE49-F238E27FC236}">
                  <a16:creationId xmlns:a16="http://schemas.microsoft.com/office/drawing/2014/main" id="{F9652A5F-6259-4918-984B-F7DD4D53750D}"/>
                </a:ext>
              </a:extLst>
            </p:cNvPr>
            <p:cNvSpPr txBox="1">
              <a:spLocks noChangeArrowheads="1"/>
            </p:cNvSpPr>
            <p:nvPr/>
          </p:nvSpPr>
          <p:spPr bwMode="auto">
            <a:xfrm>
              <a:off x="1350" y="582"/>
              <a:ext cx="480" cy="256"/>
            </a:xfrm>
            <a:prstGeom prst="rect">
              <a:avLst/>
            </a:prstGeom>
            <a:solidFill>
              <a:srgbClr val="CCFFFF"/>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fontAlgn="ctr" hangingPunct="1">
                <a:spcBef>
                  <a:spcPct val="50000"/>
                </a:spcBef>
                <a:buFontTx/>
                <a:buNone/>
              </a:pPr>
              <a:r>
                <a:rPr kumimoji="1" lang="en-US" altLang="zh-CN" sz="2400" b="1">
                  <a:solidFill>
                    <a:srgbClr val="0000FF"/>
                  </a:solidFill>
                  <a:latin typeface="Times New Roman" panose="02020603050405020304" pitchFamily="18" charset="0"/>
                </a:rPr>
                <a:t>[</a:t>
              </a:r>
              <a:endParaRPr kumimoji="1" lang="en-US" altLang="zh-CN" sz="2400" b="1">
                <a:solidFill>
                  <a:srgbClr val="0000FF"/>
                </a:solidFill>
                <a:latin typeface="Times New Roman" panose="02020603050405020304" pitchFamily="18" charset="0"/>
                <a:sym typeface="Symbol" panose="05050102010706020507" pitchFamily="18" charset="2"/>
              </a:endParaRPr>
            </a:p>
          </p:txBody>
        </p:sp>
        <p:sp>
          <p:nvSpPr>
            <p:cNvPr id="27716" name="Text Box 248">
              <a:extLst>
                <a:ext uri="{FF2B5EF4-FFF2-40B4-BE49-F238E27FC236}">
                  <a16:creationId xmlns:a16="http://schemas.microsoft.com/office/drawing/2014/main" id="{4E15C435-418D-4D61-A167-4C9202F48352}"/>
                </a:ext>
              </a:extLst>
            </p:cNvPr>
            <p:cNvSpPr txBox="1">
              <a:spLocks noChangeArrowheads="1"/>
            </p:cNvSpPr>
            <p:nvPr/>
          </p:nvSpPr>
          <p:spPr bwMode="auto">
            <a:xfrm>
              <a:off x="4182" y="582"/>
              <a:ext cx="384" cy="256"/>
            </a:xfrm>
            <a:prstGeom prst="rect">
              <a:avLst/>
            </a:prstGeom>
            <a:solidFill>
              <a:srgbClr val="CCFFFF"/>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fontAlgn="ctr" hangingPunct="1">
                <a:spcBef>
                  <a:spcPct val="50000"/>
                </a:spcBef>
                <a:buFontTx/>
                <a:buNone/>
              </a:pPr>
              <a:r>
                <a:rPr kumimoji="1" lang="en-US" altLang="zh-CN" sz="2400" b="1">
                  <a:solidFill>
                    <a:srgbClr val="0000FF"/>
                  </a:solidFill>
                  <a:latin typeface="Times New Roman" panose="02020603050405020304" pitchFamily="18" charset="0"/>
                </a:rPr>
                <a:t>of</a:t>
              </a:r>
              <a:endParaRPr kumimoji="1" lang="en-US" altLang="zh-CN" sz="2400" b="1">
                <a:solidFill>
                  <a:srgbClr val="0000FF"/>
                </a:solidFill>
                <a:latin typeface="Times New Roman" panose="02020603050405020304" pitchFamily="18" charset="0"/>
                <a:sym typeface="Symbol" panose="05050102010706020507" pitchFamily="18" charset="2"/>
              </a:endParaRPr>
            </a:p>
          </p:txBody>
        </p:sp>
        <p:sp>
          <p:nvSpPr>
            <p:cNvPr id="27717" name="Text Box 249">
              <a:extLst>
                <a:ext uri="{FF2B5EF4-FFF2-40B4-BE49-F238E27FC236}">
                  <a16:creationId xmlns:a16="http://schemas.microsoft.com/office/drawing/2014/main" id="{FF113797-F7DE-424B-8676-CB95E033642D}"/>
                </a:ext>
              </a:extLst>
            </p:cNvPr>
            <p:cNvSpPr txBox="1">
              <a:spLocks noChangeArrowheads="1"/>
            </p:cNvSpPr>
            <p:nvPr/>
          </p:nvSpPr>
          <p:spPr bwMode="auto">
            <a:xfrm>
              <a:off x="3126" y="582"/>
              <a:ext cx="576" cy="256"/>
            </a:xfrm>
            <a:prstGeom prst="rect">
              <a:avLst/>
            </a:prstGeom>
            <a:solidFill>
              <a:srgbClr val="CCFFFF"/>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fontAlgn="ctr" hangingPunct="1">
                <a:spcBef>
                  <a:spcPct val="50000"/>
                </a:spcBef>
                <a:buFontTx/>
                <a:buNone/>
              </a:pPr>
              <a:r>
                <a:rPr kumimoji="1" lang="en-US" altLang="zh-CN" sz="2400" b="1">
                  <a:solidFill>
                    <a:srgbClr val="0000FF"/>
                  </a:solidFill>
                  <a:latin typeface="Times New Roman" panose="02020603050405020304" pitchFamily="18" charset="0"/>
                </a:rPr>
                <a:t>num</a:t>
              </a:r>
              <a:endParaRPr kumimoji="1" lang="en-US" altLang="zh-CN" sz="2400" b="1">
                <a:solidFill>
                  <a:srgbClr val="0000FF"/>
                </a:solidFill>
                <a:latin typeface="Times New Roman" panose="02020603050405020304" pitchFamily="18" charset="0"/>
                <a:sym typeface="Symbol" panose="05050102010706020507" pitchFamily="18" charset="2"/>
              </a:endParaRPr>
            </a:p>
          </p:txBody>
        </p:sp>
        <p:sp>
          <p:nvSpPr>
            <p:cNvPr id="27718" name="Text Box 250">
              <a:extLst>
                <a:ext uri="{FF2B5EF4-FFF2-40B4-BE49-F238E27FC236}">
                  <a16:creationId xmlns:a16="http://schemas.microsoft.com/office/drawing/2014/main" id="{8D025065-ACD1-4384-9C36-42D8F6411E84}"/>
                </a:ext>
              </a:extLst>
            </p:cNvPr>
            <p:cNvSpPr txBox="1">
              <a:spLocks noChangeArrowheads="1"/>
            </p:cNvSpPr>
            <p:nvPr/>
          </p:nvSpPr>
          <p:spPr bwMode="auto">
            <a:xfrm>
              <a:off x="2406" y="582"/>
              <a:ext cx="720" cy="256"/>
            </a:xfrm>
            <a:prstGeom prst="rect">
              <a:avLst/>
            </a:prstGeom>
            <a:solidFill>
              <a:srgbClr val="CCFFFF"/>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fontAlgn="ctr" hangingPunct="1">
                <a:spcBef>
                  <a:spcPct val="50000"/>
                </a:spcBef>
                <a:buFontTx/>
                <a:buNone/>
              </a:pPr>
              <a:r>
                <a:rPr kumimoji="1" lang="en-US" altLang="zh-CN" sz="2400" b="1">
                  <a:solidFill>
                    <a:srgbClr val="0000FF"/>
                  </a:solidFill>
                  <a:latin typeface="Times New Roman" panose="02020603050405020304" pitchFamily="18" charset="0"/>
                </a:rPr>
                <a:t>dotdot</a:t>
              </a:r>
              <a:endParaRPr kumimoji="1" lang="en-US" altLang="zh-CN" sz="2400" b="1">
                <a:solidFill>
                  <a:srgbClr val="0000FF"/>
                </a:solidFill>
                <a:latin typeface="Times New Roman" panose="02020603050405020304" pitchFamily="18" charset="0"/>
                <a:sym typeface="Symbol" panose="05050102010706020507" pitchFamily="18" charset="2"/>
              </a:endParaRPr>
            </a:p>
          </p:txBody>
        </p:sp>
        <p:sp>
          <p:nvSpPr>
            <p:cNvPr id="27719" name="Text Box 251">
              <a:extLst>
                <a:ext uri="{FF2B5EF4-FFF2-40B4-BE49-F238E27FC236}">
                  <a16:creationId xmlns:a16="http://schemas.microsoft.com/office/drawing/2014/main" id="{86BA272C-D05B-4390-8703-2D6BD6065075}"/>
                </a:ext>
              </a:extLst>
            </p:cNvPr>
            <p:cNvSpPr txBox="1">
              <a:spLocks noChangeArrowheads="1"/>
            </p:cNvSpPr>
            <p:nvPr/>
          </p:nvSpPr>
          <p:spPr bwMode="auto">
            <a:xfrm>
              <a:off x="1830" y="582"/>
              <a:ext cx="576" cy="256"/>
            </a:xfrm>
            <a:prstGeom prst="rect">
              <a:avLst/>
            </a:prstGeom>
            <a:solidFill>
              <a:srgbClr val="CCFFFF"/>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fontAlgn="ctr" hangingPunct="1">
                <a:spcBef>
                  <a:spcPct val="50000"/>
                </a:spcBef>
                <a:buFontTx/>
                <a:buNone/>
              </a:pPr>
              <a:r>
                <a:rPr kumimoji="1" lang="en-US" altLang="zh-CN" sz="2400" b="1">
                  <a:solidFill>
                    <a:srgbClr val="0000FF"/>
                  </a:solidFill>
                  <a:latin typeface="Times New Roman" panose="02020603050405020304" pitchFamily="18" charset="0"/>
                </a:rPr>
                <a:t>num</a:t>
              </a:r>
              <a:endParaRPr kumimoji="1" lang="en-US" altLang="zh-CN" sz="2400" b="1">
                <a:solidFill>
                  <a:srgbClr val="0000FF"/>
                </a:solidFill>
                <a:latin typeface="Times New Roman" panose="02020603050405020304" pitchFamily="18" charset="0"/>
                <a:sym typeface="Symbol" panose="05050102010706020507" pitchFamily="18" charset="2"/>
              </a:endParaRPr>
            </a:p>
          </p:txBody>
        </p:sp>
        <p:sp>
          <p:nvSpPr>
            <p:cNvPr id="27720" name="Text Box 252">
              <a:extLst>
                <a:ext uri="{FF2B5EF4-FFF2-40B4-BE49-F238E27FC236}">
                  <a16:creationId xmlns:a16="http://schemas.microsoft.com/office/drawing/2014/main" id="{151012AF-56F4-4842-8F27-9E3C0DF17410}"/>
                </a:ext>
              </a:extLst>
            </p:cNvPr>
            <p:cNvSpPr txBox="1">
              <a:spLocks noChangeArrowheads="1"/>
            </p:cNvSpPr>
            <p:nvPr/>
          </p:nvSpPr>
          <p:spPr bwMode="auto">
            <a:xfrm>
              <a:off x="3702" y="585"/>
              <a:ext cx="480" cy="256"/>
            </a:xfrm>
            <a:prstGeom prst="rect">
              <a:avLst/>
            </a:prstGeom>
            <a:solidFill>
              <a:srgbClr val="CCFFFF"/>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fontAlgn="ctr" hangingPunct="1">
                <a:spcBef>
                  <a:spcPct val="50000"/>
                </a:spcBef>
                <a:buFontTx/>
                <a:buNone/>
              </a:pPr>
              <a:r>
                <a:rPr kumimoji="1" lang="en-US" altLang="zh-CN" sz="2400" b="1">
                  <a:solidFill>
                    <a:srgbClr val="0000FF"/>
                  </a:solidFill>
                  <a:latin typeface="Times New Roman" panose="02020603050405020304" pitchFamily="18" charset="0"/>
                </a:rPr>
                <a:t>]</a:t>
              </a:r>
              <a:endParaRPr kumimoji="1" lang="en-US" altLang="zh-CN" sz="2400" b="1">
                <a:solidFill>
                  <a:srgbClr val="0000FF"/>
                </a:solidFill>
                <a:latin typeface="Times New Roman" panose="02020603050405020304" pitchFamily="18" charset="0"/>
                <a:sym typeface="Symbol" panose="05050102010706020507" pitchFamily="18" charset="2"/>
              </a:endParaRPr>
            </a:p>
          </p:txBody>
        </p:sp>
        <p:sp>
          <p:nvSpPr>
            <p:cNvPr id="27721" name="Text Box 253">
              <a:extLst>
                <a:ext uri="{FF2B5EF4-FFF2-40B4-BE49-F238E27FC236}">
                  <a16:creationId xmlns:a16="http://schemas.microsoft.com/office/drawing/2014/main" id="{5A92AD4B-6BFD-4EDC-BAE4-A3E1C89BA01C}"/>
                </a:ext>
              </a:extLst>
            </p:cNvPr>
            <p:cNvSpPr txBox="1">
              <a:spLocks noChangeArrowheads="1"/>
            </p:cNvSpPr>
            <p:nvPr/>
          </p:nvSpPr>
          <p:spPr bwMode="auto">
            <a:xfrm>
              <a:off x="4566" y="585"/>
              <a:ext cx="720" cy="256"/>
            </a:xfrm>
            <a:prstGeom prst="rect">
              <a:avLst/>
            </a:prstGeom>
            <a:solidFill>
              <a:srgbClr val="CCFFFF"/>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fontAlgn="ctr" hangingPunct="1">
                <a:spcBef>
                  <a:spcPct val="50000"/>
                </a:spcBef>
                <a:buFontTx/>
                <a:buNone/>
              </a:pPr>
              <a:r>
                <a:rPr kumimoji="1" lang="en-US" altLang="zh-CN" sz="2400" b="1">
                  <a:solidFill>
                    <a:srgbClr val="0000FF"/>
                  </a:solidFill>
                  <a:latin typeface="Times New Roman" panose="02020603050405020304" pitchFamily="18" charset="0"/>
                </a:rPr>
                <a:t>integer</a:t>
              </a:r>
              <a:endParaRPr kumimoji="1" lang="en-US" altLang="zh-CN" sz="2400" b="1">
                <a:solidFill>
                  <a:srgbClr val="0000FF"/>
                </a:solidFill>
                <a:latin typeface="Times New Roman" panose="02020603050405020304" pitchFamily="18" charset="0"/>
                <a:sym typeface="Symbol" panose="05050102010706020507" pitchFamily="18" charset="2"/>
              </a:endParaRPr>
            </a:p>
          </p:txBody>
        </p:sp>
        <p:sp>
          <p:nvSpPr>
            <p:cNvPr id="27722" name="Text Box 254">
              <a:extLst>
                <a:ext uri="{FF2B5EF4-FFF2-40B4-BE49-F238E27FC236}">
                  <a16:creationId xmlns:a16="http://schemas.microsoft.com/office/drawing/2014/main" id="{EC8FE6B7-8102-4B93-AC7D-8624AD2C2AA1}"/>
                </a:ext>
              </a:extLst>
            </p:cNvPr>
            <p:cNvSpPr txBox="1">
              <a:spLocks noChangeArrowheads="1"/>
            </p:cNvSpPr>
            <p:nvPr/>
          </p:nvSpPr>
          <p:spPr bwMode="auto">
            <a:xfrm>
              <a:off x="5280" y="585"/>
              <a:ext cx="384" cy="256"/>
            </a:xfrm>
            <a:prstGeom prst="rect">
              <a:avLst/>
            </a:prstGeom>
            <a:solidFill>
              <a:srgbClr val="CCFFFF"/>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fontAlgn="ctr" hangingPunct="1">
                <a:spcBef>
                  <a:spcPct val="50000"/>
                </a:spcBef>
                <a:buFontTx/>
                <a:buNone/>
              </a:pPr>
              <a:r>
                <a:rPr kumimoji="1" lang="en-US" altLang="zh-CN" sz="2400" b="1">
                  <a:solidFill>
                    <a:srgbClr val="0000FF"/>
                  </a:solidFill>
                  <a:latin typeface="Times New Roman" panose="02020603050405020304" pitchFamily="18" charset="0"/>
                </a:rPr>
                <a:t>#</a:t>
              </a:r>
              <a:endParaRPr kumimoji="1" lang="en-US" altLang="zh-CN" sz="2400" b="1">
                <a:solidFill>
                  <a:srgbClr val="0000FF"/>
                </a:solidFill>
                <a:latin typeface="Times New Roman" panose="02020603050405020304" pitchFamily="18" charset="0"/>
                <a:sym typeface="Symbol" panose="05050102010706020507" pitchFamily="18" charset="2"/>
              </a:endParaRPr>
            </a:p>
          </p:txBody>
        </p:sp>
      </p:grpSp>
      <p:sp>
        <p:nvSpPr>
          <p:cNvPr id="205057" name="AutoShape 257">
            <a:extLst>
              <a:ext uri="{FF2B5EF4-FFF2-40B4-BE49-F238E27FC236}">
                <a16:creationId xmlns:a16="http://schemas.microsoft.com/office/drawing/2014/main" id="{853140AF-63B3-4937-BFD9-821CE09DB226}"/>
              </a:ext>
            </a:extLst>
          </p:cNvPr>
          <p:cNvSpPr>
            <a:spLocks noChangeArrowheads="1"/>
          </p:cNvSpPr>
          <p:nvPr/>
        </p:nvSpPr>
        <p:spPr bwMode="auto">
          <a:xfrm>
            <a:off x="1447800" y="642938"/>
            <a:ext cx="304800" cy="304800"/>
          </a:xfrm>
          <a:prstGeom prst="upArrow">
            <a:avLst>
              <a:gd name="adj1" fmla="val 50000"/>
              <a:gd name="adj2" fmla="val 25000"/>
            </a:avLst>
          </a:prstGeom>
          <a:solidFill>
            <a:srgbClr val="FF0000"/>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zh-CN" altLang="en-US" sz="2800">
              <a:solidFill>
                <a:schemeClr val="bg2"/>
              </a:solidFill>
              <a:latin typeface="System"/>
            </a:endParaRPr>
          </a:p>
        </p:txBody>
      </p:sp>
      <p:sp>
        <p:nvSpPr>
          <p:cNvPr id="205058" name="Rectangle 258">
            <a:extLst>
              <a:ext uri="{FF2B5EF4-FFF2-40B4-BE49-F238E27FC236}">
                <a16:creationId xmlns:a16="http://schemas.microsoft.com/office/drawing/2014/main" id="{14887067-3CFF-4781-BFD8-C34E317A5311}"/>
              </a:ext>
            </a:extLst>
          </p:cNvPr>
          <p:cNvSpPr>
            <a:spLocks noChangeArrowheads="1"/>
          </p:cNvSpPr>
          <p:nvPr/>
        </p:nvSpPr>
        <p:spPr bwMode="auto">
          <a:xfrm>
            <a:off x="228600" y="3038475"/>
            <a:ext cx="1981200" cy="776288"/>
          </a:xfrm>
          <a:prstGeom prst="rect">
            <a:avLst/>
          </a:prstGeom>
          <a:solidFill>
            <a:srgbClr val="FFFFD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zh-CN" altLang="en-US" sz="2800">
              <a:latin typeface="Times New Roman" panose="02020603050405020304" pitchFamily="18" charset="0"/>
            </a:endParaRPr>
          </a:p>
        </p:txBody>
      </p:sp>
      <p:grpSp>
        <p:nvGrpSpPr>
          <p:cNvPr id="7" name="Group 273">
            <a:extLst>
              <a:ext uri="{FF2B5EF4-FFF2-40B4-BE49-F238E27FC236}">
                <a16:creationId xmlns:a16="http://schemas.microsoft.com/office/drawing/2014/main" id="{19682B2C-8706-44DA-A090-2E9B966AE1F5}"/>
              </a:ext>
            </a:extLst>
          </p:cNvPr>
          <p:cNvGrpSpPr>
            <a:grpSpLocks/>
          </p:cNvGrpSpPr>
          <p:nvPr/>
        </p:nvGrpSpPr>
        <p:grpSpPr bwMode="auto">
          <a:xfrm>
            <a:off x="395288" y="1081088"/>
            <a:ext cx="1066800" cy="2743200"/>
            <a:chOff x="3600" y="666"/>
            <a:chExt cx="672" cy="1728"/>
          </a:xfrm>
        </p:grpSpPr>
        <p:sp>
          <p:nvSpPr>
            <p:cNvPr id="27708" name="Text Box 274">
              <a:extLst>
                <a:ext uri="{FF2B5EF4-FFF2-40B4-BE49-F238E27FC236}">
                  <a16:creationId xmlns:a16="http://schemas.microsoft.com/office/drawing/2014/main" id="{0B268464-3239-4E23-A12D-D0DAE9A31D5C}"/>
                </a:ext>
              </a:extLst>
            </p:cNvPr>
            <p:cNvSpPr txBox="1">
              <a:spLocks noChangeArrowheads="1"/>
            </p:cNvSpPr>
            <p:nvPr/>
          </p:nvSpPr>
          <p:spPr bwMode="auto">
            <a:xfrm>
              <a:off x="3600" y="1255"/>
              <a:ext cx="672" cy="294"/>
            </a:xfrm>
            <a:prstGeom prst="rect">
              <a:avLst/>
            </a:prstGeom>
            <a:solidFill>
              <a:srgbClr val="FF99CC"/>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en-US" altLang="zh-CN" sz="2400">
                  <a:latin typeface="Times New Roman" panose="02020603050405020304" pitchFamily="18" charset="0"/>
                </a:rPr>
                <a:t>simple</a:t>
              </a:r>
            </a:p>
          </p:txBody>
        </p:sp>
        <p:sp>
          <p:nvSpPr>
            <p:cNvPr id="27709" name="Text Box 275">
              <a:extLst>
                <a:ext uri="{FF2B5EF4-FFF2-40B4-BE49-F238E27FC236}">
                  <a16:creationId xmlns:a16="http://schemas.microsoft.com/office/drawing/2014/main" id="{9A331C91-5DD8-46EE-AE49-2DC679BC877E}"/>
                </a:ext>
              </a:extLst>
            </p:cNvPr>
            <p:cNvSpPr txBox="1">
              <a:spLocks noChangeArrowheads="1"/>
            </p:cNvSpPr>
            <p:nvPr/>
          </p:nvSpPr>
          <p:spPr bwMode="auto">
            <a:xfrm>
              <a:off x="3600" y="1536"/>
              <a:ext cx="672" cy="294"/>
            </a:xfrm>
            <a:prstGeom prst="rect">
              <a:avLst/>
            </a:prstGeom>
            <a:solidFill>
              <a:srgbClr val="FF99CC"/>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kumimoji="1" lang="en-US" altLang="zh-CN" sz="2400">
                  <a:latin typeface="Times New Roman" panose="02020603050405020304" pitchFamily="18" charset="0"/>
                </a:rPr>
                <a:t>]</a:t>
              </a:r>
            </a:p>
          </p:txBody>
        </p:sp>
        <p:sp>
          <p:nvSpPr>
            <p:cNvPr id="27710" name="Text Box 276">
              <a:extLst>
                <a:ext uri="{FF2B5EF4-FFF2-40B4-BE49-F238E27FC236}">
                  <a16:creationId xmlns:a16="http://schemas.microsoft.com/office/drawing/2014/main" id="{B35551D7-D4DC-41B6-905B-7AF9370AA21D}"/>
                </a:ext>
              </a:extLst>
            </p:cNvPr>
            <p:cNvSpPr txBox="1">
              <a:spLocks noChangeArrowheads="1"/>
            </p:cNvSpPr>
            <p:nvPr/>
          </p:nvSpPr>
          <p:spPr bwMode="auto">
            <a:xfrm>
              <a:off x="3600" y="1818"/>
              <a:ext cx="672" cy="294"/>
            </a:xfrm>
            <a:prstGeom prst="rect">
              <a:avLst/>
            </a:prstGeom>
            <a:solidFill>
              <a:srgbClr val="FF99CC"/>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kumimoji="1" lang="en-US" altLang="zh-CN" sz="2400">
                  <a:latin typeface="Times New Roman" panose="02020603050405020304" pitchFamily="18" charset="0"/>
                </a:rPr>
                <a:t>of</a:t>
              </a:r>
            </a:p>
          </p:txBody>
        </p:sp>
        <p:sp>
          <p:nvSpPr>
            <p:cNvPr id="27711" name="Text Box 277">
              <a:extLst>
                <a:ext uri="{FF2B5EF4-FFF2-40B4-BE49-F238E27FC236}">
                  <a16:creationId xmlns:a16="http://schemas.microsoft.com/office/drawing/2014/main" id="{28AAFF1F-4A82-415D-9183-1CCD94DA9F8F}"/>
                </a:ext>
              </a:extLst>
            </p:cNvPr>
            <p:cNvSpPr txBox="1">
              <a:spLocks noChangeArrowheads="1"/>
            </p:cNvSpPr>
            <p:nvPr/>
          </p:nvSpPr>
          <p:spPr bwMode="auto">
            <a:xfrm>
              <a:off x="3600" y="2100"/>
              <a:ext cx="672" cy="294"/>
            </a:xfrm>
            <a:prstGeom prst="rect">
              <a:avLst/>
            </a:prstGeom>
            <a:solidFill>
              <a:srgbClr val="FF99CC"/>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kumimoji="1" lang="en-US" altLang="zh-CN" sz="2400">
                  <a:latin typeface="Times New Roman" panose="02020603050405020304" pitchFamily="18" charset="0"/>
                </a:rPr>
                <a:t>type</a:t>
              </a:r>
            </a:p>
          </p:txBody>
        </p:sp>
        <p:sp>
          <p:nvSpPr>
            <p:cNvPr id="27712" name="Text Box 278">
              <a:extLst>
                <a:ext uri="{FF2B5EF4-FFF2-40B4-BE49-F238E27FC236}">
                  <a16:creationId xmlns:a16="http://schemas.microsoft.com/office/drawing/2014/main" id="{776BBA2C-986D-45A3-8D53-57CE56C5FBA4}"/>
                </a:ext>
              </a:extLst>
            </p:cNvPr>
            <p:cNvSpPr txBox="1">
              <a:spLocks noChangeArrowheads="1"/>
            </p:cNvSpPr>
            <p:nvPr/>
          </p:nvSpPr>
          <p:spPr bwMode="auto">
            <a:xfrm>
              <a:off x="3600" y="960"/>
              <a:ext cx="672" cy="294"/>
            </a:xfrm>
            <a:prstGeom prst="rect">
              <a:avLst/>
            </a:prstGeom>
            <a:solidFill>
              <a:srgbClr val="FF99CC"/>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kumimoji="1" lang="en-US" altLang="zh-CN" sz="2400">
                  <a:latin typeface="Times New Roman" panose="02020603050405020304" pitchFamily="18" charset="0"/>
                </a:rPr>
                <a:t>[</a:t>
              </a:r>
            </a:p>
          </p:txBody>
        </p:sp>
        <p:sp>
          <p:nvSpPr>
            <p:cNvPr id="27713" name="Text Box 279">
              <a:extLst>
                <a:ext uri="{FF2B5EF4-FFF2-40B4-BE49-F238E27FC236}">
                  <a16:creationId xmlns:a16="http://schemas.microsoft.com/office/drawing/2014/main" id="{4C1936CE-67B4-4AA8-91AA-A86A316CACD9}"/>
                </a:ext>
              </a:extLst>
            </p:cNvPr>
            <p:cNvSpPr txBox="1">
              <a:spLocks noChangeArrowheads="1"/>
            </p:cNvSpPr>
            <p:nvPr/>
          </p:nvSpPr>
          <p:spPr bwMode="auto">
            <a:xfrm>
              <a:off x="3600" y="666"/>
              <a:ext cx="672" cy="294"/>
            </a:xfrm>
            <a:prstGeom prst="rect">
              <a:avLst/>
            </a:prstGeom>
            <a:solidFill>
              <a:srgbClr val="FF99CC"/>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kumimoji="1" lang="en-US" altLang="zh-CN" sz="2400">
                  <a:latin typeface="Times New Roman" panose="02020603050405020304" pitchFamily="18" charset="0"/>
                </a:rPr>
                <a:t>array</a:t>
              </a:r>
            </a:p>
          </p:txBody>
        </p:sp>
      </p:grpSp>
      <p:sp>
        <p:nvSpPr>
          <p:cNvPr id="205088" name="AutoShape 288">
            <a:extLst>
              <a:ext uri="{FF2B5EF4-FFF2-40B4-BE49-F238E27FC236}">
                <a16:creationId xmlns:a16="http://schemas.microsoft.com/office/drawing/2014/main" id="{C0904446-0AA7-43E3-887D-73DBCC2787C7}"/>
              </a:ext>
            </a:extLst>
          </p:cNvPr>
          <p:cNvSpPr>
            <a:spLocks noChangeArrowheads="1"/>
          </p:cNvSpPr>
          <p:nvPr/>
        </p:nvSpPr>
        <p:spPr bwMode="auto">
          <a:xfrm>
            <a:off x="1524000" y="1219200"/>
            <a:ext cx="609600" cy="228600"/>
          </a:xfrm>
          <a:prstGeom prst="leftArrow">
            <a:avLst>
              <a:gd name="adj1" fmla="val 50000"/>
              <a:gd name="adj2" fmla="val 66667"/>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zh-CN" altLang="en-US" sz="2800">
              <a:solidFill>
                <a:schemeClr val="bg2"/>
              </a:solidFill>
              <a:latin typeface="System"/>
            </a:endParaRPr>
          </a:p>
        </p:txBody>
      </p:sp>
      <p:sp>
        <p:nvSpPr>
          <p:cNvPr id="205089" name="Rectangle 289">
            <a:extLst>
              <a:ext uri="{FF2B5EF4-FFF2-40B4-BE49-F238E27FC236}">
                <a16:creationId xmlns:a16="http://schemas.microsoft.com/office/drawing/2014/main" id="{FD1CEE3F-5310-4A5D-B568-AC39A20CA99E}"/>
              </a:ext>
            </a:extLst>
          </p:cNvPr>
          <p:cNvSpPr>
            <a:spLocks noChangeArrowheads="1"/>
          </p:cNvSpPr>
          <p:nvPr/>
        </p:nvSpPr>
        <p:spPr bwMode="auto">
          <a:xfrm>
            <a:off x="304800" y="1066800"/>
            <a:ext cx="1981200" cy="457200"/>
          </a:xfrm>
          <a:prstGeom prst="rect">
            <a:avLst/>
          </a:prstGeom>
          <a:solidFill>
            <a:srgbClr val="FFFFD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zh-CN" altLang="en-US" sz="2800">
              <a:latin typeface="Times New Roman" panose="02020603050405020304" pitchFamily="18" charset="0"/>
            </a:endParaRPr>
          </a:p>
        </p:txBody>
      </p:sp>
      <p:sp>
        <p:nvSpPr>
          <p:cNvPr id="205090" name="AutoShape 290">
            <a:extLst>
              <a:ext uri="{FF2B5EF4-FFF2-40B4-BE49-F238E27FC236}">
                <a16:creationId xmlns:a16="http://schemas.microsoft.com/office/drawing/2014/main" id="{E77A134B-F61F-4035-9151-62FA6C0DC084}"/>
              </a:ext>
            </a:extLst>
          </p:cNvPr>
          <p:cNvSpPr>
            <a:spLocks noChangeArrowheads="1"/>
          </p:cNvSpPr>
          <p:nvPr/>
        </p:nvSpPr>
        <p:spPr bwMode="auto">
          <a:xfrm>
            <a:off x="1524000" y="1676400"/>
            <a:ext cx="609600" cy="228600"/>
          </a:xfrm>
          <a:prstGeom prst="leftArrow">
            <a:avLst>
              <a:gd name="adj1" fmla="val 50000"/>
              <a:gd name="adj2" fmla="val 66667"/>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zh-CN" altLang="en-US" sz="2800">
              <a:solidFill>
                <a:schemeClr val="bg2"/>
              </a:solidFill>
              <a:latin typeface="System"/>
            </a:endParaRPr>
          </a:p>
        </p:txBody>
      </p:sp>
      <p:sp>
        <p:nvSpPr>
          <p:cNvPr id="205091" name="AutoShape 291">
            <a:extLst>
              <a:ext uri="{FF2B5EF4-FFF2-40B4-BE49-F238E27FC236}">
                <a16:creationId xmlns:a16="http://schemas.microsoft.com/office/drawing/2014/main" id="{8CE3A70D-9635-424D-A815-9CC0CCA35613}"/>
              </a:ext>
            </a:extLst>
          </p:cNvPr>
          <p:cNvSpPr>
            <a:spLocks noChangeArrowheads="1"/>
          </p:cNvSpPr>
          <p:nvPr/>
        </p:nvSpPr>
        <p:spPr bwMode="auto">
          <a:xfrm>
            <a:off x="2362200" y="657225"/>
            <a:ext cx="304800" cy="304800"/>
          </a:xfrm>
          <a:prstGeom prst="upArrow">
            <a:avLst>
              <a:gd name="adj1" fmla="val 50000"/>
              <a:gd name="adj2" fmla="val 25000"/>
            </a:avLst>
          </a:prstGeom>
          <a:solidFill>
            <a:srgbClr val="FF0000"/>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zh-CN" altLang="en-US" sz="2800">
              <a:solidFill>
                <a:schemeClr val="bg2"/>
              </a:solidFill>
              <a:latin typeface="System"/>
            </a:endParaRPr>
          </a:p>
        </p:txBody>
      </p:sp>
      <p:sp>
        <p:nvSpPr>
          <p:cNvPr id="205093" name="Rectangle 293">
            <a:extLst>
              <a:ext uri="{FF2B5EF4-FFF2-40B4-BE49-F238E27FC236}">
                <a16:creationId xmlns:a16="http://schemas.microsoft.com/office/drawing/2014/main" id="{F37116D8-F732-478E-8DD7-0782C7E95BBD}"/>
              </a:ext>
            </a:extLst>
          </p:cNvPr>
          <p:cNvSpPr>
            <a:spLocks noChangeArrowheads="1"/>
          </p:cNvSpPr>
          <p:nvPr/>
        </p:nvSpPr>
        <p:spPr bwMode="auto">
          <a:xfrm>
            <a:off x="1357313" y="642938"/>
            <a:ext cx="609600" cy="457200"/>
          </a:xfrm>
          <a:prstGeom prst="rect">
            <a:avLst/>
          </a:prstGeom>
          <a:solidFill>
            <a:srgbClr val="FFFFD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zh-CN" altLang="en-US" sz="2800">
              <a:latin typeface="Times New Roman" panose="02020603050405020304" pitchFamily="18" charset="0"/>
            </a:endParaRPr>
          </a:p>
        </p:txBody>
      </p:sp>
      <p:sp>
        <p:nvSpPr>
          <p:cNvPr id="205094" name="Rectangle 294">
            <a:extLst>
              <a:ext uri="{FF2B5EF4-FFF2-40B4-BE49-F238E27FC236}">
                <a16:creationId xmlns:a16="http://schemas.microsoft.com/office/drawing/2014/main" id="{8C76A5ED-5956-4093-939B-7E9772A7F44B}"/>
              </a:ext>
            </a:extLst>
          </p:cNvPr>
          <p:cNvSpPr>
            <a:spLocks noChangeArrowheads="1"/>
          </p:cNvSpPr>
          <p:nvPr/>
        </p:nvSpPr>
        <p:spPr bwMode="auto">
          <a:xfrm>
            <a:off x="304800" y="1476375"/>
            <a:ext cx="1981200" cy="547688"/>
          </a:xfrm>
          <a:prstGeom prst="rect">
            <a:avLst/>
          </a:prstGeom>
          <a:solidFill>
            <a:srgbClr val="FFFFD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zh-CN" altLang="en-US" sz="2800">
              <a:latin typeface="Times New Roman" panose="02020603050405020304" pitchFamily="18" charset="0"/>
            </a:endParaRPr>
          </a:p>
        </p:txBody>
      </p:sp>
      <p:sp>
        <p:nvSpPr>
          <p:cNvPr id="205095" name="AutoShape 295">
            <a:extLst>
              <a:ext uri="{FF2B5EF4-FFF2-40B4-BE49-F238E27FC236}">
                <a16:creationId xmlns:a16="http://schemas.microsoft.com/office/drawing/2014/main" id="{969F50CF-E66C-477C-8B3F-2D86DF33F32B}"/>
              </a:ext>
            </a:extLst>
          </p:cNvPr>
          <p:cNvSpPr>
            <a:spLocks noChangeArrowheads="1"/>
          </p:cNvSpPr>
          <p:nvPr/>
        </p:nvSpPr>
        <p:spPr bwMode="auto">
          <a:xfrm>
            <a:off x="1600200" y="2133600"/>
            <a:ext cx="609600" cy="228600"/>
          </a:xfrm>
          <a:prstGeom prst="leftArrow">
            <a:avLst>
              <a:gd name="adj1" fmla="val 50000"/>
              <a:gd name="adj2" fmla="val 66667"/>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zh-CN" altLang="en-US" sz="2800">
              <a:solidFill>
                <a:schemeClr val="bg2"/>
              </a:solidFill>
              <a:latin typeface="System"/>
            </a:endParaRPr>
          </a:p>
        </p:txBody>
      </p:sp>
      <p:sp>
        <p:nvSpPr>
          <p:cNvPr id="205096" name="Rectangle 296">
            <a:extLst>
              <a:ext uri="{FF2B5EF4-FFF2-40B4-BE49-F238E27FC236}">
                <a16:creationId xmlns:a16="http://schemas.microsoft.com/office/drawing/2014/main" id="{EA20690E-36F0-4AE0-976A-D66026153EC4}"/>
              </a:ext>
            </a:extLst>
          </p:cNvPr>
          <p:cNvSpPr>
            <a:spLocks noChangeArrowheads="1"/>
          </p:cNvSpPr>
          <p:nvPr/>
        </p:nvSpPr>
        <p:spPr bwMode="auto">
          <a:xfrm>
            <a:off x="2209800" y="657225"/>
            <a:ext cx="609600" cy="457200"/>
          </a:xfrm>
          <a:prstGeom prst="rect">
            <a:avLst/>
          </a:prstGeom>
          <a:solidFill>
            <a:srgbClr val="FFFFD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zh-CN" altLang="en-US" sz="2800">
              <a:latin typeface="Times New Roman" panose="02020603050405020304" pitchFamily="18" charset="0"/>
            </a:endParaRPr>
          </a:p>
        </p:txBody>
      </p:sp>
      <p:sp>
        <p:nvSpPr>
          <p:cNvPr id="205097" name="AutoShape 297">
            <a:extLst>
              <a:ext uri="{FF2B5EF4-FFF2-40B4-BE49-F238E27FC236}">
                <a16:creationId xmlns:a16="http://schemas.microsoft.com/office/drawing/2014/main" id="{4488C5F6-F620-46FE-A112-8EE65FFEF571}"/>
              </a:ext>
            </a:extLst>
          </p:cNvPr>
          <p:cNvSpPr>
            <a:spLocks noChangeArrowheads="1"/>
          </p:cNvSpPr>
          <p:nvPr/>
        </p:nvSpPr>
        <p:spPr bwMode="auto">
          <a:xfrm>
            <a:off x="3200400" y="638175"/>
            <a:ext cx="304800" cy="304800"/>
          </a:xfrm>
          <a:prstGeom prst="upArrow">
            <a:avLst>
              <a:gd name="adj1" fmla="val 50000"/>
              <a:gd name="adj2" fmla="val 25000"/>
            </a:avLst>
          </a:prstGeom>
          <a:solidFill>
            <a:srgbClr val="FF0000"/>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zh-CN" altLang="en-US" sz="2800">
              <a:solidFill>
                <a:schemeClr val="bg2"/>
              </a:solidFill>
              <a:latin typeface="System"/>
            </a:endParaRPr>
          </a:p>
        </p:txBody>
      </p:sp>
      <p:sp>
        <p:nvSpPr>
          <p:cNvPr id="205106" name="Rectangle 306">
            <a:extLst>
              <a:ext uri="{FF2B5EF4-FFF2-40B4-BE49-F238E27FC236}">
                <a16:creationId xmlns:a16="http://schemas.microsoft.com/office/drawing/2014/main" id="{A395BBF2-380A-43E8-A0AA-157DA595CA38}"/>
              </a:ext>
            </a:extLst>
          </p:cNvPr>
          <p:cNvSpPr>
            <a:spLocks noChangeArrowheads="1"/>
          </p:cNvSpPr>
          <p:nvPr/>
        </p:nvSpPr>
        <p:spPr bwMode="auto">
          <a:xfrm>
            <a:off x="257175" y="1900238"/>
            <a:ext cx="1981200" cy="547687"/>
          </a:xfrm>
          <a:prstGeom prst="rect">
            <a:avLst/>
          </a:prstGeom>
          <a:solidFill>
            <a:srgbClr val="FFFFD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zh-CN" altLang="en-US" sz="2800">
              <a:latin typeface="Times New Roman" panose="02020603050405020304" pitchFamily="18" charset="0"/>
            </a:endParaRPr>
          </a:p>
        </p:txBody>
      </p:sp>
      <p:grpSp>
        <p:nvGrpSpPr>
          <p:cNvPr id="8" name="Group 305">
            <a:extLst>
              <a:ext uri="{FF2B5EF4-FFF2-40B4-BE49-F238E27FC236}">
                <a16:creationId xmlns:a16="http://schemas.microsoft.com/office/drawing/2014/main" id="{7CA80BBB-9E83-42B2-8674-B356CAC06A6D}"/>
              </a:ext>
            </a:extLst>
          </p:cNvPr>
          <p:cNvGrpSpPr>
            <a:grpSpLocks/>
          </p:cNvGrpSpPr>
          <p:nvPr/>
        </p:nvGrpSpPr>
        <p:grpSpPr bwMode="auto">
          <a:xfrm>
            <a:off x="395288" y="1050925"/>
            <a:ext cx="1066800" cy="1401763"/>
            <a:chOff x="3456" y="624"/>
            <a:chExt cx="672" cy="883"/>
          </a:xfrm>
        </p:grpSpPr>
        <p:sp>
          <p:nvSpPr>
            <p:cNvPr id="27705" name="Text Box 299">
              <a:extLst>
                <a:ext uri="{FF2B5EF4-FFF2-40B4-BE49-F238E27FC236}">
                  <a16:creationId xmlns:a16="http://schemas.microsoft.com/office/drawing/2014/main" id="{53951C15-10EF-434C-BDAD-EEC37534FF43}"/>
                </a:ext>
              </a:extLst>
            </p:cNvPr>
            <p:cNvSpPr txBox="1">
              <a:spLocks noChangeArrowheads="1"/>
            </p:cNvSpPr>
            <p:nvPr/>
          </p:nvSpPr>
          <p:spPr bwMode="auto">
            <a:xfrm>
              <a:off x="3456" y="1213"/>
              <a:ext cx="672" cy="294"/>
            </a:xfrm>
            <a:prstGeom prst="rect">
              <a:avLst/>
            </a:prstGeom>
            <a:solidFill>
              <a:srgbClr val="FF99CC"/>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kumimoji="1" lang="en-US" altLang="zh-CN" sz="2400">
                  <a:latin typeface="Times New Roman" panose="02020603050405020304" pitchFamily="18" charset="0"/>
                </a:rPr>
                <a:t>num</a:t>
              </a:r>
            </a:p>
          </p:txBody>
        </p:sp>
        <p:sp>
          <p:nvSpPr>
            <p:cNvPr id="27706" name="Text Box 303">
              <a:extLst>
                <a:ext uri="{FF2B5EF4-FFF2-40B4-BE49-F238E27FC236}">
                  <a16:creationId xmlns:a16="http://schemas.microsoft.com/office/drawing/2014/main" id="{82BB5E7F-4173-4359-A955-DAC1BF97A121}"/>
                </a:ext>
              </a:extLst>
            </p:cNvPr>
            <p:cNvSpPr txBox="1">
              <a:spLocks noChangeArrowheads="1"/>
            </p:cNvSpPr>
            <p:nvPr/>
          </p:nvSpPr>
          <p:spPr bwMode="auto">
            <a:xfrm>
              <a:off x="3456" y="918"/>
              <a:ext cx="672" cy="294"/>
            </a:xfrm>
            <a:prstGeom prst="rect">
              <a:avLst/>
            </a:prstGeom>
            <a:solidFill>
              <a:srgbClr val="FF99CC"/>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kumimoji="1" lang="en-US" altLang="zh-CN" sz="2400">
                  <a:latin typeface="Times New Roman" panose="02020603050405020304" pitchFamily="18" charset="0"/>
                </a:rPr>
                <a:t>dotdot</a:t>
              </a:r>
            </a:p>
          </p:txBody>
        </p:sp>
        <p:sp>
          <p:nvSpPr>
            <p:cNvPr id="27707" name="Text Box 304">
              <a:extLst>
                <a:ext uri="{FF2B5EF4-FFF2-40B4-BE49-F238E27FC236}">
                  <a16:creationId xmlns:a16="http://schemas.microsoft.com/office/drawing/2014/main" id="{B1F1FEBA-6AE9-49BD-87D5-4807E150C56C}"/>
                </a:ext>
              </a:extLst>
            </p:cNvPr>
            <p:cNvSpPr txBox="1">
              <a:spLocks noChangeArrowheads="1"/>
            </p:cNvSpPr>
            <p:nvPr/>
          </p:nvSpPr>
          <p:spPr bwMode="auto">
            <a:xfrm>
              <a:off x="3456" y="624"/>
              <a:ext cx="672" cy="294"/>
            </a:xfrm>
            <a:prstGeom prst="rect">
              <a:avLst/>
            </a:prstGeom>
            <a:solidFill>
              <a:srgbClr val="FF99CC"/>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kumimoji="1" lang="en-US" altLang="zh-CN" sz="2400">
                  <a:latin typeface="Times New Roman" panose="02020603050405020304" pitchFamily="18" charset="0"/>
                </a:rPr>
                <a:t>num</a:t>
              </a:r>
            </a:p>
          </p:txBody>
        </p:sp>
      </p:grpSp>
      <p:sp>
        <p:nvSpPr>
          <p:cNvPr id="205107" name="AutoShape 307">
            <a:extLst>
              <a:ext uri="{FF2B5EF4-FFF2-40B4-BE49-F238E27FC236}">
                <a16:creationId xmlns:a16="http://schemas.microsoft.com/office/drawing/2014/main" id="{6EBF70C1-42FD-4D5C-80A8-3B4FDBAF8130}"/>
              </a:ext>
            </a:extLst>
          </p:cNvPr>
          <p:cNvSpPr>
            <a:spLocks noChangeArrowheads="1"/>
          </p:cNvSpPr>
          <p:nvPr/>
        </p:nvSpPr>
        <p:spPr bwMode="auto">
          <a:xfrm>
            <a:off x="1600200" y="1143000"/>
            <a:ext cx="609600" cy="228600"/>
          </a:xfrm>
          <a:prstGeom prst="leftArrow">
            <a:avLst>
              <a:gd name="adj1" fmla="val 50000"/>
              <a:gd name="adj2" fmla="val 66667"/>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zh-CN" altLang="en-US" sz="2800">
              <a:solidFill>
                <a:schemeClr val="bg2"/>
              </a:solidFill>
              <a:latin typeface="System"/>
            </a:endParaRPr>
          </a:p>
        </p:txBody>
      </p:sp>
      <p:sp>
        <p:nvSpPr>
          <p:cNvPr id="205108" name="Rectangle 308">
            <a:extLst>
              <a:ext uri="{FF2B5EF4-FFF2-40B4-BE49-F238E27FC236}">
                <a16:creationId xmlns:a16="http://schemas.microsoft.com/office/drawing/2014/main" id="{26BC2BFB-935F-4804-B2BB-38A5D7B818DD}"/>
              </a:ext>
            </a:extLst>
          </p:cNvPr>
          <p:cNvSpPr>
            <a:spLocks noChangeArrowheads="1"/>
          </p:cNvSpPr>
          <p:nvPr/>
        </p:nvSpPr>
        <p:spPr bwMode="auto">
          <a:xfrm>
            <a:off x="304800" y="971550"/>
            <a:ext cx="1981200" cy="547688"/>
          </a:xfrm>
          <a:prstGeom prst="rect">
            <a:avLst/>
          </a:prstGeom>
          <a:solidFill>
            <a:srgbClr val="FFFFD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zh-CN" altLang="en-US" sz="2800">
              <a:latin typeface="Times New Roman" panose="02020603050405020304" pitchFamily="18" charset="0"/>
            </a:endParaRPr>
          </a:p>
        </p:txBody>
      </p:sp>
      <p:sp>
        <p:nvSpPr>
          <p:cNvPr id="205109" name="AutoShape 309">
            <a:extLst>
              <a:ext uri="{FF2B5EF4-FFF2-40B4-BE49-F238E27FC236}">
                <a16:creationId xmlns:a16="http://schemas.microsoft.com/office/drawing/2014/main" id="{171E035A-1928-4B46-A714-C28E73335DEC}"/>
              </a:ext>
            </a:extLst>
          </p:cNvPr>
          <p:cNvSpPr>
            <a:spLocks noChangeArrowheads="1"/>
          </p:cNvSpPr>
          <p:nvPr/>
        </p:nvSpPr>
        <p:spPr bwMode="auto">
          <a:xfrm>
            <a:off x="1524000" y="1676400"/>
            <a:ext cx="609600" cy="228600"/>
          </a:xfrm>
          <a:prstGeom prst="leftArrow">
            <a:avLst>
              <a:gd name="adj1" fmla="val 50000"/>
              <a:gd name="adj2" fmla="val 66667"/>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zh-CN" altLang="en-US" sz="2800">
              <a:solidFill>
                <a:schemeClr val="bg2"/>
              </a:solidFill>
              <a:latin typeface="System"/>
            </a:endParaRPr>
          </a:p>
        </p:txBody>
      </p:sp>
      <p:sp>
        <p:nvSpPr>
          <p:cNvPr id="205110" name="Rectangle 310">
            <a:extLst>
              <a:ext uri="{FF2B5EF4-FFF2-40B4-BE49-F238E27FC236}">
                <a16:creationId xmlns:a16="http://schemas.microsoft.com/office/drawing/2014/main" id="{378F0812-5E78-4EB9-9879-3022DA284C01}"/>
              </a:ext>
            </a:extLst>
          </p:cNvPr>
          <p:cNvSpPr>
            <a:spLocks noChangeArrowheads="1"/>
          </p:cNvSpPr>
          <p:nvPr/>
        </p:nvSpPr>
        <p:spPr bwMode="auto">
          <a:xfrm>
            <a:off x="3048000" y="638175"/>
            <a:ext cx="609600" cy="457200"/>
          </a:xfrm>
          <a:prstGeom prst="rect">
            <a:avLst/>
          </a:prstGeom>
          <a:solidFill>
            <a:srgbClr val="FFFFD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zh-CN" altLang="en-US" sz="2800">
              <a:latin typeface="Times New Roman" panose="02020603050405020304" pitchFamily="18" charset="0"/>
            </a:endParaRPr>
          </a:p>
        </p:txBody>
      </p:sp>
      <p:sp>
        <p:nvSpPr>
          <p:cNvPr id="205111" name="AutoShape 311">
            <a:extLst>
              <a:ext uri="{FF2B5EF4-FFF2-40B4-BE49-F238E27FC236}">
                <a16:creationId xmlns:a16="http://schemas.microsoft.com/office/drawing/2014/main" id="{6B5E44B6-8A85-477C-ADD0-D994FCD79D84}"/>
              </a:ext>
            </a:extLst>
          </p:cNvPr>
          <p:cNvSpPr>
            <a:spLocks noChangeArrowheads="1"/>
          </p:cNvSpPr>
          <p:nvPr/>
        </p:nvSpPr>
        <p:spPr bwMode="auto">
          <a:xfrm>
            <a:off x="4238625" y="657225"/>
            <a:ext cx="304800" cy="304800"/>
          </a:xfrm>
          <a:prstGeom prst="upArrow">
            <a:avLst>
              <a:gd name="adj1" fmla="val 50000"/>
              <a:gd name="adj2" fmla="val 25000"/>
            </a:avLst>
          </a:prstGeom>
          <a:solidFill>
            <a:srgbClr val="FF0000"/>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zh-CN" altLang="en-US" sz="2800">
              <a:solidFill>
                <a:schemeClr val="bg2"/>
              </a:solidFill>
              <a:latin typeface="System"/>
            </a:endParaRPr>
          </a:p>
        </p:txBody>
      </p:sp>
      <p:sp>
        <p:nvSpPr>
          <p:cNvPr id="205112" name="Rectangle 312">
            <a:extLst>
              <a:ext uri="{FF2B5EF4-FFF2-40B4-BE49-F238E27FC236}">
                <a16:creationId xmlns:a16="http://schemas.microsoft.com/office/drawing/2014/main" id="{6B91AC12-6D62-40AD-87A2-642D61F22276}"/>
              </a:ext>
            </a:extLst>
          </p:cNvPr>
          <p:cNvSpPr>
            <a:spLocks noChangeArrowheads="1"/>
          </p:cNvSpPr>
          <p:nvPr/>
        </p:nvSpPr>
        <p:spPr bwMode="auto">
          <a:xfrm>
            <a:off x="304800" y="1433513"/>
            <a:ext cx="1981200" cy="547687"/>
          </a:xfrm>
          <a:prstGeom prst="rect">
            <a:avLst/>
          </a:prstGeom>
          <a:solidFill>
            <a:srgbClr val="FFFFD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zh-CN" altLang="en-US" sz="2800">
              <a:latin typeface="Times New Roman" panose="02020603050405020304" pitchFamily="18" charset="0"/>
            </a:endParaRPr>
          </a:p>
        </p:txBody>
      </p:sp>
      <p:sp>
        <p:nvSpPr>
          <p:cNvPr id="205114" name="AutoShape 314">
            <a:extLst>
              <a:ext uri="{FF2B5EF4-FFF2-40B4-BE49-F238E27FC236}">
                <a16:creationId xmlns:a16="http://schemas.microsoft.com/office/drawing/2014/main" id="{C2746ED2-0E64-47F9-A7D6-400A72FAD4F5}"/>
              </a:ext>
            </a:extLst>
          </p:cNvPr>
          <p:cNvSpPr>
            <a:spLocks noChangeArrowheads="1"/>
          </p:cNvSpPr>
          <p:nvPr/>
        </p:nvSpPr>
        <p:spPr bwMode="auto">
          <a:xfrm>
            <a:off x="1600200" y="2057400"/>
            <a:ext cx="609600" cy="228600"/>
          </a:xfrm>
          <a:prstGeom prst="leftArrow">
            <a:avLst>
              <a:gd name="adj1" fmla="val 50000"/>
              <a:gd name="adj2" fmla="val 66667"/>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zh-CN" altLang="en-US" sz="2800">
              <a:solidFill>
                <a:schemeClr val="bg2"/>
              </a:solidFill>
              <a:latin typeface="System"/>
            </a:endParaRPr>
          </a:p>
        </p:txBody>
      </p:sp>
      <p:sp>
        <p:nvSpPr>
          <p:cNvPr id="205115" name="Rectangle 315">
            <a:extLst>
              <a:ext uri="{FF2B5EF4-FFF2-40B4-BE49-F238E27FC236}">
                <a16:creationId xmlns:a16="http://schemas.microsoft.com/office/drawing/2014/main" id="{6F1D6A25-C35D-44BF-B51A-620AB2FEDDF1}"/>
              </a:ext>
            </a:extLst>
          </p:cNvPr>
          <p:cNvSpPr>
            <a:spLocks noChangeArrowheads="1"/>
          </p:cNvSpPr>
          <p:nvPr/>
        </p:nvSpPr>
        <p:spPr bwMode="auto">
          <a:xfrm>
            <a:off x="4114800" y="657225"/>
            <a:ext cx="609600" cy="457200"/>
          </a:xfrm>
          <a:prstGeom prst="rect">
            <a:avLst/>
          </a:prstGeom>
          <a:solidFill>
            <a:srgbClr val="FFFFD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zh-CN" altLang="en-US" sz="2800">
              <a:latin typeface="Times New Roman" panose="02020603050405020304" pitchFamily="18" charset="0"/>
            </a:endParaRPr>
          </a:p>
        </p:txBody>
      </p:sp>
      <p:sp>
        <p:nvSpPr>
          <p:cNvPr id="205116" name="AutoShape 316">
            <a:extLst>
              <a:ext uri="{FF2B5EF4-FFF2-40B4-BE49-F238E27FC236}">
                <a16:creationId xmlns:a16="http://schemas.microsoft.com/office/drawing/2014/main" id="{654A4A25-C546-4F73-806E-6D3FB7B496B2}"/>
              </a:ext>
            </a:extLst>
          </p:cNvPr>
          <p:cNvSpPr>
            <a:spLocks noChangeArrowheads="1"/>
          </p:cNvSpPr>
          <p:nvPr/>
        </p:nvSpPr>
        <p:spPr bwMode="auto">
          <a:xfrm>
            <a:off x="5257800" y="642938"/>
            <a:ext cx="304800" cy="304800"/>
          </a:xfrm>
          <a:prstGeom prst="upArrow">
            <a:avLst>
              <a:gd name="adj1" fmla="val 50000"/>
              <a:gd name="adj2" fmla="val 25000"/>
            </a:avLst>
          </a:prstGeom>
          <a:solidFill>
            <a:srgbClr val="FF0000"/>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zh-CN" altLang="en-US" sz="2800">
              <a:solidFill>
                <a:schemeClr val="bg2"/>
              </a:solidFill>
              <a:latin typeface="System"/>
            </a:endParaRPr>
          </a:p>
        </p:txBody>
      </p:sp>
      <p:sp>
        <p:nvSpPr>
          <p:cNvPr id="205117" name="Rectangle 317">
            <a:extLst>
              <a:ext uri="{FF2B5EF4-FFF2-40B4-BE49-F238E27FC236}">
                <a16:creationId xmlns:a16="http://schemas.microsoft.com/office/drawing/2014/main" id="{3C5873E3-B6EA-43C4-BFE1-7CA8F9BEDC20}"/>
              </a:ext>
            </a:extLst>
          </p:cNvPr>
          <p:cNvSpPr>
            <a:spLocks noChangeArrowheads="1"/>
          </p:cNvSpPr>
          <p:nvPr/>
        </p:nvSpPr>
        <p:spPr bwMode="auto">
          <a:xfrm>
            <a:off x="304800" y="1914525"/>
            <a:ext cx="1981200" cy="547688"/>
          </a:xfrm>
          <a:prstGeom prst="rect">
            <a:avLst/>
          </a:prstGeom>
          <a:solidFill>
            <a:srgbClr val="FFFFD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zh-CN" altLang="en-US" sz="2800">
              <a:latin typeface="Times New Roman" panose="02020603050405020304" pitchFamily="18" charset="0"/>
            </a:endParaRPr>
          </a:p>
        </p:txBody>
      </p:sp>
      <p:sp>
        <p:nvSpPr>
          <p:cNvPr id="205119" name="AutoShape 319">
            <a:extLst>
              <a:ext uri="{FF2B5EF4-FFF2-40B4-BE49-F238E27FC236}">
                <a16:creationId xmlns:a16="http://schemas.microsoft.com/office/drawing/2014/main" id="{35EB5B54-7941-4586-A0AB-6CFADCBBC12D}"/>
              </a:ext>
            </a:extLst>
          </p:cNvPr>
          <p:cNvSpPr>
            <a:spLocks noChangeArrowheads="1"/>
          </p:cNvSpPr>
          <p:nvPr/>
        </p:nvSpPr>
        <p:spPr bwMode="auto">
          <a:xfrm>
            <a:off x="1524000" y="2590800"/>
            <a:ext cx="609600" cy="228600"/>
          </a:xfrm>
          <a:prstGeom prst="leftArrow">
            <a:avLst>
              <a:gd name="adj1" fmla="val 50000"/>
              <a:gd name="adj2" fmla="val 66667"/>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zh-CN" altLang="en-US" sz="2800">
              <a:solidFill>
                <a:schemeClr val="bg2"/>
              </a:solidFill>
              <a:latin typeface="System"/>
            </a:endParaRPr>
          </a:p>
        </p:txBody>
      </p:sp>
      <p:sp>
        <p:nvSpPr>
          <p:cNvPr id="205120" name="Rectangle 320">
            <a:extLst>
              <a:ext uri="{FF2B5EF4-FFF2-40B4-BE49-F238E27FC236}">
                <a16:creationId xmlns:a16="http://schemas.microsoft.com/office/drawing/2014/main" id="{0A6F541E-A2C9-4D9A-A8BC-55A004E13C5E}"/>
              </a:ext>
            </a:extLst>
          </p:cNvPr>
          <p:cNvSpPr>
            <a:spLocks noChangeArrowheads="1"/>
          </p:cNvSpPr>
          <p:nvPr/>
        </p:nvSpPr>
        <p:spPr bwMode="auto">
          <a:xfrm>
            <a:off x="5119688" y="642938"/>
            <a:ext cx="609600" cy="457200"/>
          </a:xfrm>
          <a:prstGeom prst="rect">
            <a:avLst/>
          </a:prstGeom>
          <a:solidFill>
            <a:srgbClr val="FFFFD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zh-CN" altLang="en-US" sz="2800">
              <a:latin typeface="Times New Roman" panose="02020603050405020304" pitchFamily="18" charset="0"/>
            </a:endParaRPr>
          </a:p>
        </p:txBody>
      </p:sp>
      <p:sp>
        <p:nvSpPr>
          <p:cNvPr id="205121" name="AutoShape 321">
            <a:extLst>
              <a:ext uri="{FF2B5EF4-FFF2-40B4-BE49-F238E27FC236}">
                <a16:creationId xmlns:a16="http://schemas.microsoft.com/office/drawing/2014/main" id="{61C42978-5FF7-406F-851D-181C7D57B99C}"/>
              </a:ext>
            </a:extLst>
          </p:cNvPr>
          <p:cNvSpPr>
            <a:spLocks noChangeArrowheads="1"/>
          </p:cNvSpPr>
          <p:nvPr/>
        </p:nvSpPr>
        <p:spPr bwMode="auto">
          <a:xfrm>
            <a:off x="6096000" y="657225"/>
            <a:ext cx="304800" cy="304800"/>
          </a:xfrm>
          <a:prstGeom prst="upArrow">
            <a:avLst>
              <a:gd name="adj1" fmla="val 50000"/>
              <a:gd name="adj2" fmla="val 25000"/>
            </a:avLst>
          </a:prstGeom>
          <a:solidFill>
            <a:srgbClr val="FF0000"/>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zh-CN" altLang="en-US" sz="2800">
              <a:solidFill>
                <a:schemeClr val="bg2"/>
              </a:solidFill>
              <a:latin typeface="System"/>
            </a:endParaRPr>
          </a:p>
        </p:txBody>
      </p:sp>
      <p:sp>
        <p:nvSpPr>
          <p:cNvPr id="205122" name="Rectangle 322">
            <a:extLst>
              <a:ext uri="{FF2B5EF4-FFF2-40B4-BE49-F238E27FC236}">
                <a16:creationId xmlns:a16="http://schemas.microsoft.com/office/drawing/2014/main" id="{9A53AC79-6274-4A87-9C63-A0B7839D1F23}"/>
              </a:ext>
            </a:extLst>
          </p:cNvPr>
          <p:cNvSpPr>
            <a:spLocks noChangeArrowheads="1"/>
          </p:cNvSpPr>
          <p:nvPr/>
        </p:nvSpPr>
        <p:spPr bwMode="auto">
          <a:xfrm>
            <a:off x="381000" y="2362200"/>
            <a:ext cx="1981200" cy="547688"/>
          </a:xfrm>
          <a:prstGeom prst="rect">
            <a:avLst/>
          </a:prstGeom>
          <a:solidFill>
            <a:srgbClr val="FFFFD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zh-CN" altLang="en-US" sz="2800">
              <a:latin typeface="Times New Roman" panose="02020603050405020304" pitchFamily="18" charset="0"/>
            </a:endParaRPr>
          </a:p>
        </p:txBody>
      </p:sp>
      <p:sp>
        <p:nvSpPr>
          <p:cNvPr id="205123" name="AutoShape 323">
            <a:extLst>
              <a:ext uri="{FF2B5EF4-FFF2-40B4-BE49-F238E27FC236}">
                <a16:creationId xmlns:a16="http://schemas.microsoft.com/office/drawing/2014/main" id="{C8DAF51A-50F5-42F1-893E-E7B5F952EE7B}"/>
              </a:ext>
            </a:extLst>
          </p:cNvPr>
          <p:cNvSpPr>
            <a:spLocks noChangeArrowheads="1"/>
          </p:cNvSpPr>
          <p:nvPr/>
        </p:nvSpPr>
        <p:spPr bwMode="auto">
          <a:xfrm>
            <a:off x="1524000" y="3048000"/>
            <a:ext cx="609600" cy="228600"/>
          </a:xfrm>
          <a:prstGeom prst="leftArrow">
            <a:avLst>
              <a:gd name="adj1" fmla="val 50000"/>
              <a:gd name="adj2" fmla="val 66667"/>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zh-CN" altLang="en-US" sz="2800">
              <a:solidFill>
                <a:schemeClr val="bg2"/>
              </a:solidFill>
              <a:latin typeface="System"/>
            </a:endParaRPr>
          </a:p>
        </p:txBody>
      </p:sp>
      <p:sp>
        <p:nvSpPr>
          <p:cNvPr id="205124" name="Rectangle 324">
            <a:extLst>
              <a:ext uri="{FF2B5EF4-FFF2-40B4-BE49-F238E27FC236}">
                <a16:creationId xmlns:a16="http://schemas.microsoft.com/office/drawing/2014/main" id="{2DE5DB30-F53A-476F-A334-EF557D657B77}"/>
              </a:ext>
            </a:extLst>
          </p:cNvPr>
          <p:cNvSpPr>
            <a:spLocks noChangeArrowheads="1"/>
          </p:cNvSpPr>
          <p:nvPr/>
        </p:nvSpPr>
        <p:spPr bwMode="auto">
          <a:xfrm>
            <a:off x="6005513" y="633413"/>
            <a:ext cx="609600" cy="457200"/>
          </a:xfrm>
          <a:prstGeom prst="rect">
            <a:avLst/>
          </a:prstGeom>
          <a:solidFill>
            <a:srgbClr val="FFFFD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zh-CN" altLang="en-US" sz="2800">
              <a:latin typeface="Times New Roman" panose="02020603050405020304" pitchFamily="18" charset="0"/>
            </a:endParaRPr>
          </a:p>
        </p:txBody>
      </p:sp>
      <p:sp>
        <p:nvSpPr>
          <p:cNvPr id="205125" name="AutoShape 325">
            <a:extLst>
              <a:ext uri="{FF2B5EF4-FFF2-40B4-BE49-F238E27FC236}">
                <a16:creationId xmlns:a16="http://schemas.microsoft.com/office/drawing/2014/main" id="{5E0B94C5-C580-448D-8E72-E22139A7EC7E}"/>
              </a:ext>
            </a:extLst>
          </p:cNvPr>
          <p:cNvSpPr>
            <a:spLocks noChangeArrowheads="1"/>
          </p:cNvSpPr>
          <p:nvPr/>
        </p:nvSpPr>
        <p:spPr bwMode="auto">
          <a:xfrm>
            <a:off x="6796088" y="642938"/>
            <a:ext cx="304800" cy="304800"/>
          </a:xfrm>
          <a:prstGeom prst="upArrow">
            <a:avLst>
              <a:gd name="adj1" fmla="val 50000"/>
              <a:gd name="adj2" fmla="val 25000"/>
            </a:avLst>
          </a:prstGeom>
          <a:solidFill>
            <a:srgbClr val="FF0000"/>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zh-CN" altLang="en-US" sz="2800">
              <a:solidFill>
                <a:schemeClr val="bg2"/>
              </a:solidFill>
              <a:latin typeface="System"/>
            </a:endParaRPr>
          </a:p>
        </p:txBody>
      </p:sp>
      <p:sp>
        <p:nvSpPr>
          <p:cNvPr id="205126" name="Rectangle 326">
            <a:extLst>
              <a:ext uri="{FF2B5EF4-FFF2-40B4-BE49-F238E27FC236}">
                <a16:creationId xmlns:a16="http://schemas.microsoft.com/office/drawing/2014/main" id="{FAC14B62-504F-44AC-A82B-8866EFD0E5AD}"/>
              </a:ext>
            </a:extLst>
          </p:cNvPr>
          <p:cNvSpPr>
            <a:spLocks noChangeArrowheads="1"/>
          </p:cNvSpPr>
          <p:nvPr/>
        </p:nvSpPr>
        <p:spPr bwMode="auto">
          <a:xfrm>
            <a:off x="304800" y="2814638"/>
            <a:ext cx="1981200" cy="547687"/>
          </a:xfrm>
          <a:prstGeom prst="rect">
            <a:avLst/>
          </a:prstGeom>
          <a:solidFill>
            <a:srgbClr val="FFFFD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zh-CN" altLang="en-US" sz="2800">
              <a:latin typeface="Times New Roman" panose="02020603050405020304" pitchFamily="18" charset="0"/>
            </a:endParaRPr>
          </a:p>
        </p:txBody>
      </p:sp>
      <p:sp>
        <p:nvSpPr>
          <p:cNvPr id="205127" name="AutoShape 327">
            <a:extLst>
              <a:ext uri="{FF2B5EF4-FFF2-40B4-BE49-F238E27FC236}">
                <a16:creationId xmlns:a16="http://schemas.microsoft.com/office/drawing/2014/main" id="{938FDD6D-EAB1-4ED5-ACDE-5C9E92E20258}"/>
              </a:ext>
            </a:extLst>
          </p:cNvPr>
          <p:cNvSpPr>
            <a:spLocks noChangeArrowheads="1"/>
          </p:cNvSpPr>
          <p:nvPr/>
        </p:nvSpPr>
        <p:spPr bwMode="auto">
          <a:xfrm>
            <a:off x="1600200" y="3429000"/>
            <a:ext cx="609600" cy="228600"/>
          </a:xfrm>
          <a:prstGeom prst="leftArrow">
            <a:avLst>
              <a:gd name="adj1" fmla="val 50000"/>
              <a:gd name="adj2" fmla="val 66667"/>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zh-CN" altLang="en-US" sz="2800">
              <a:solidFill>
                <a:schemeClr val="bg2"/>
              </a:solidFill>
              <a:latin typeface="System"/>
            </a:endParaRPr>
          </a:p>
        </p:txBody>
      </p:sp>
      <p:sp>
        <p:nvSpPr>
          <p:cNvPr id="205128" name="Rectangle 328">
            <a:extLst>
              <a:ext uri="{FF2B5EF4-FFF2-40B4-BE49-F238E27FC236}">
                <a16:creationId xmlns:a16="http://schemas.microsoft.com/office/drawing/2014/main" id="{2EEEDD43-0D4B-426A-992A-CDAC51ABBD34}"/>
              </a:ext>
            </a:extLst>
          </p:cNvPr>
          <p:cNvSpPr>
            <a:spLocks noChangeArrowheads="1"/>
          </p:cNvSpPr>
          <p:nvPr/>
        </p:nvSpPr>
        <p:spPr bwMode="auto">
          <a:xfrm>
            <a:off x="6662738" y="628650"/>
            <a:ext cx="609600" cy="457200"/>
          </a:xfrm>
          <a:prstGeom prst="rect">
            <a:avLst/>
          </a:prstGeom>
          <a:solidFill>
            <a:srgbClr val="FFFFD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zh-CN" altLang="en-US" sz="2800">
              <a:latin typeface="Times New Roman" panose="02020603050405020304" pitchFamily="18" charset="0"/>
            </a:endParaRPr>
          </a:p>
        </p:txBody>
      </p:sp>
      <p:sp>
        <p:nvSpPr>
          <p:cNvPr id="205129" name="AutoShape 329">
            <a:extLst>
              <a:ext uri="{FF2B5EF4-FFF2-40B4-BE49-F238E27FC236}">
                <a16:creationId xmlns:a16="http://schemas.microsoft.com/office/drawing/2014/main" id="{4BA737AE-51E3-43FF-9C70-9529E66F2868}"/>
              </a:ext>
            </a:extLst>
          </p:cNvPr>
          <p:cNvSpPr>
            <a:spLocks noChangeArrowheads="1"/>
          </p:cNvSpPr>
          <p:nvPr/>
        </p:nvSpPr>
        <p:spPr bwMode="auto">
          <a:xfrm>
            <a:off x="7648575" y="642938"/>
            <a:ext cx="304800" cy="304800"/>
          </a:xfrm>
          <a:prstGeom prst="upArrow">
            <a:avLst>
              <a:gd name="adj1" fmla="val 50000"/>
              <a:gd name="adj2" fmla="val 25000"/>
            </a:avLst>
          </a:prstGeom>
          <a:solidFill>
            <a:srgbClr val="FF0000"/>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zh-CN" altLang="en-US" sz="2800">
              <a:solidFill>
                <a:schemeClr val="bg2"/>
              </a:solidFill>
              <a:latin typeface="System"/>
            </a:endParaRPr>
          </a:p>
        </p:txBody>
      </p:sp>
      <p:sp>
        <p:nvSpPr>
          <p:cNvPr id="205130" name="Rectangle 330">
            <a:extLst>
              <a:ext uri="{FF2B5EF4-FFF2-40B4-BE49-F238E27FC236}">
                <a16:creationId xmlns:a16="http://schemas.microsoft.com/office/drawing/2014/main" id="{E7395965-CB61-4C55-A75D-90F33E284875}"/>
              </a:ext>
            </a:extLst>
          </p:cNvPr>
          <p:cNvSpPr>
            <a:spLocks noChangeArrowheads="1"/>
          </p:cNvSpPr>
          <p:nvPr/>
        </p:nvSpPr>
        <p:spPr bwMode="auto">
          <a:xfrm>
            <a:off x="304800" y="3267075"/>
            <a:ext cx="1981200" cy="547688"/>
          </a:xfrm>
          <a:prstGeom prst="rect">
            <a:avLst/>
          </a:prstGeom>
          <a:solidFill>
            <a:srgbClr val="FFFFD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zh-CN" altLang="en-US" sz="2800">
              <a:latin typeface="Times New Roman" panose="02020603050405020304" pitchFamily="18" charset="0"/>
            </a:endParaRPr>
          </a:p>
        </p:txBody>
      </p:sp>
      <p:sp>
        <p:nvSpPr>
          <p:cNvPr id="205065" name="Text Box 265">
            <a:extLst>
              <a:ext uri="{FF2B5EF4-FFF2-40B4-BE49-F238E27FC236}">
                <a16:creationId xmlns:a16="http://schemas.microsoft.com/office/drawing/2014/main" id="{3765C23B-7043-483E-9C11-727CBCE5EA70}"/>
              </a:ext>
            </a:extLst>
          </p:cNvPr>
          <p:cNvSpPr txBox="1">
            <a:spLocks noChangeArrowheads="1"/>
          </p:cNvSpPr>
          <p:nvPr/>
        </p:nvSpPr>
        <p:spPr bwMode="auto">
          <a:xfrm>
            <a:off x="400050" y="3352800"/>
            <a:ext cx="1066800" cy="466725"/>
          </a:xfrm>
          <a:prstGeom prst="rect">
            <a:avLst/>
          </a:prstGeom>
          <a:solidFill>
            <a:srgbClr val="FF99CC"/>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en-US" altLang="zh-CN" sz="2400">
                <a:latin typeface="Times New Roman" panose="02020603050405020304" pitchFamily="18" charset="0"/>
              </a:rPr>
              <a:t>simple</a:t>
            </a:r>
          </a:p>
        </p:txBody>
      </p:sp>
      <p:sp>
        <p:nvSpPr>
          <p:cNvPr id="205131" name="AutoShape 331">
            <a:extLst>
              <a:ext uri="{FF2B5EF4-FFF2-40B4-BE49-F238E27FC236}">
                <a16:creationId xmlns:a16="http://schemas.microsoft.com/office/drawing/2014/main" id="{D74A0C6F-10D6-453D-92D6-EE74D5B22112}"/>
              </a:ext>
            </a:extLst>
          </p:cNvPr>
          <p:cNvSpPr>
            <a:spLocks noChangeArrowheads="1"/>
          </p:cNvSpPr>
          <p:nvPr/>
        </p:nvSpPr>
        <p:spPr bwMode="auto">
          <a:xfrm>
            <a:off x="1524000" y="3429000"/>
            <a:ext cx="609600" cy="228600"/>
          </a:xfrm>
          <a:prstGeom prst="leftArrow">
            <a:avLst>
              <a:gd name="adj1" fmla="val 50000"/>
              <a:gd name="adj2" fmla="val 66667"/>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zh-CN" altLang="en-US" sz="2800">
              <a:solidFill>
                <a:schemeClr val="bg2"/>
              </a:solidFill>
              <a:latin typeface="System"/>
            </a:endParaRPr>
          </a:p>
        </p:txBody>
      </p:sp>
      <p:sp>
        <p:nvSpPr>
          <p:cNvPr id="205132" name="Rectangle 332">
            <a:extLst>
              <a:ext uri="{FF2B5EF4-FFF2-40B4-BE49-F238E27FC236}">
                <a16:creationId xmlns:a16="http://schemas.microsoft.com/office/drawing/2014/main" id="{EAD9DE3C-6543-4F87-8E80-FFC0770E6F6D}"/>
              </a:ext>
            </a:extLst>
          </p:cNvPr>
          <p:cNvSpPr>
            <a:spLocks noChangeArrowheads="1"/>
          </p:cNvSpPr>
          <p:nvPr/>
        </p:nvSpPr>
        <p:spPr bwMode="auto">
          <a:xfrm>
            <a:off x="304800" y="3267075"/>
            <a:ext cx="1981200" cy="547688"/>
          </a:xfrm>
          <a:prstGeom prst="rect">
            <a:avLst/>
          </a:prstGeom>
          <a:solidFill>
            <a:srgbClr val="FFFFD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zh-CN" altLang="en-US" sz="2800">
              <a:latin typeface="Times New Roman" panose="02020603050405020304" pitchFamily="18" charset="0"/>
            </a:endParaRPr>
          </a:p>
        </p:txBody>
      </p:sp>
      <p:sp>
        <p:nvSpPr>
          <p:cNvPr id="205068" name="Text Box 268">
            <a:extLst>
              <a:ext uri="{FF2B5EF4-FFF2-40B4-BE49-F238E27FC236}">
                <a16:creationId xmlns:a16="http://schemas.microsoft.com/office/drawing/2014/main" id="{0DDA837D-6029-4051-B730-137ECCE105C2}"/>
              </a:ext>
            </a:extLst>
          </p:cNvPr>
          <p:cNvSpPr txBox="1">
            <a:spLocks noChangeArrowheads="1"/>
          </p:cNvSpPr>
          <p:nvPr/>
        </p:nvSpPr>
        <p:spPr bwMode="auto">
          <a:xfrm>
            <a:off x="395288" y="3357563"/>
            <a:ext cx="1066800" cy="466725"/>
          </a:xfrm>
          <a:prstGeom prst="rect">
            <a:avLst/>
          </a:prstGeom>
          <a:solidFill>
            <a:srgbClr val="FF99CC"/>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kumimoji="1" lang="en-US" altLang="zh-CN" sz="2400">
                <a:latin typeface="Times New Roman" panose="02020603050405020304" pitchFamily="18" charset="0"/>
              </a:rPr>
              <a:t>integer</a:t>
            </a:r>
          </a:p>
        </p:txBody>
      </p:sp>
      <p:sp>
        <p:nvSpPr>
          <p:cNvPr id="205133" name="AutoShape 333">
            <a:extLst>
              <a:ext uri="{FF2B5EF4-FFF2-40B4-BE49-F238E27FC236}">
                <a16:creationId xmlns:a16="http://schemas.microsoft.com/office/drawing/2014/main" id="{CE1296EB-6C8D-4F8B-95F8-F4DE3D6A4EBB}"/>
              </a:ext>
            </a:extLst>
          </p:cNvPr>
          <p:cNvSpPr>
            <a:spLocks noChangeArrowheads="1"/>
          </p:cNvSpPr>
          <p:nvPr/>
        </p:nvSpPr>
        <p:spPr bwMode="auto">
          <a:xfrm>
            <a:off x="1600200" y="3505200"/>
            <a:ext cx="609600" cy="228600"/>
          </a:xfrm>
          <a:prstGeom prst="leftArrow">
            <a:avLst>
              <a:gd name="adj1" fmla="val 50000"/>
              <a:gd name="adj2" fmla="val 66667"/>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zh-CN" altLang="en-US" sz="2800">
              <a:solidFill>
                <a:schemeClr val="bg2"/>
              </a:solidFill>
              <a:latin typeface="System"/>
            </a:endParaRPr>
          </a:p>
        </p:txBody>
      </p:sp>
      <p:sp>
        <p:nvSpPr>
          <p:cNvPr id="205134" name="Rectangle 334">
            <a:extLst>
              <a:ext uri="{FF2B5EF4-FFF2-40B4-BE49-F238E27FC236}">
                <a16:creationId xmlns:a16="http://schemas.microsoft.com/office/drawing/2014/main" id="{73F66F40-8DEE-454F-99B8-7EE6846742BD}"/>
              </a:ext>
            </a:extLst>
          </p:cNvPr>
          <p:cNvSpPr>
            <a:spLocks noChangeArrowheads="1"/>
          </p:cNvSpPr>
          <p:nvPr/>
        </p:nvSpPr>
        <p:spPr bwMode="auto">
          <a:xfrm>
            <a:off x="304800" y="3267075"/>
            <a:ext cx="1981200" cy="547688"/>
          </a:xfrm>
          <a:prstGeom prst="rect">
            <a:avLst/>
          </a:prstGeom>
          <a:solidFill>
            <a:srgbClr val="FFFFD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zh-CN" altLang="en-US" sz="2800">
              <a:latin typeface="Times New Roman" panose="02020603050405020304" pitchFamily="18" charset="0"/>
            </a:endParaRPr>
          </a:p>
        </p:txBody>
      </p:sp>
      <p:sp>
        <p:nvSpPr>
          <p:cNvPr id="205135" name="AutoShape 335">
            <a:extLst>
              <a:ext uri="{FF2B5EF4-FFF2-40B4-BE49-F238E27FC236}">
                <a16:creationId xmlns:a16="http://schemas.microsoft.com/office/drawing/2014/main" id="{FBDC0CC6-E937-4B70-A09C-70A4B2E9023C}"/>
              </a:ext>
            </a:extLst>
          </p:cNvPr>
          <p:cNvSpPr>
            <a:spLocks noChangeArrowheads="1"/>
          </p:cNvSpPr>
          <p:nvPr/>
        </p:nvSpPr>
        <p:spPr bwMode="auto">
          <a:xfrm>
            <a:off x="1524000" y="3933825"/>
            <a:ext cx="609600" cy="228600"/>
          </a:xfrm>
          <a:prstGeom prst="leftArrow">
            <a:avLst>
              <a:gd name="adj1" fmla="val 50000"/>
              <a:gd name="adj2" fmla="val 66667"/>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zh-CN" altLang="en-US" sz="2800">
              <a:solidFill>
                <a:schemeClr val="bg2"/>
              </a:solidFill>
              <a:latin typeface="System"/>
            </a:endParaRPr>
          </a:p>
        </p:txBody>
      </p:sp>
      <p:sp>
        <p:nvSpPr>
          <p:cNvPr id="205136" name="Rectangle 336">
            <a:extLst>
              <a:ext uri="{FF2B5EF4-FFF2-40B4-BE49-F238E27FC236}">
                <a16:creationId xmlns:a16="http://schemas.microsoft.com/office/drawing/2014/main" id="{FE7D0F65-91AE-4CF3-B909-4A6D0B4BD363}"/>
              </a:ext>
            </a:extLst>
          </p:cNvPr>
          <p:cNvSpPr>
            <a:spLocks noChangeArrowheads="1"/>
          </p:cNvSpPr>
          <p:nvPr/>
        </p:nvSpPr>
        <p:spPr bwMode="auto">
          <a:xfrm>
            <a:off x="7496175" y="628650"/>
            <a:ext cx="609600" cy="457200"/>
          </a:xfrm>
          <a:prstGeom prst="rect">
            <a:avLst/>
          </a:prstGeom>
          <a:solidFill>
            <a:srgbClr val="FFFFD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zh-CN" altLang="en-US" sz="2800">
              <a:latin typeface="Times New Roman" panose="02020603050405020304" pitchFamily="18" charset="0"/>
            </a:endParaRPr>
          </a:p>
        </p:txBody>
      </p:sp>
      <p:sp>
        <p:nvSpPr>
          <p:cNvPr id="205137" name="AutoShape 337">
            <a:extLst>
              <a:ext uri="{FF2B5EF4-FFF2-40B4-BE49-F238E27FC236}">
                <a16:creationId xmlns:a16="http://schemas.microsoft.com/office/drawing/2014/main" id="{6193A22C-84F7-422F-896E-C428031B9B6E}"/>
              </a:ext>
            </a:extLst>
          </p:cNvPr>
          <p:cNvSpPr>
            <a:spLocks noChangeArrowheads="1"/>
          </p:cNvSpPr>
          <p:nvPr/>
        </p:nvSpPr>
        <p:spPr bwMode="auto">
          <a:xfrm>
            <a:off x="8529638" y="642938"/>
            <a:ext cx="304800" cy="304800"/>
          </a:xfrm>
          <a:prstGeom prst="upArrow">
            <a:avLst>
              <a:gd name="adj1" fmla="val 50000"/>
              <a:gd name="adj2" fmla="val 25000"/>
            </a:avLst>
          </a:prstGeom>
          <a:solidFill>
            <a:srgbClr val="FF0000"/>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zh-CN" altLang="en-US" sz="2800">
              <a:solidFill>
                <a:schemeClr val="bg2"/>
              </a:solidFill>
              <a:latin typeface="System"/>
            </a:endParaRPr>
          </a:p>
        </p:txBody>
      </p:sp>
      <p:sp>
        <p:nvSpPr>
          <p:cNvPr id="205138" name="Rectangle 338">
            <a:extLst>
              <a:ext uri="{FF2B5EF4-FFF2-40B4-BE49-F238E27FC236}">
                <a16:creationId xmlns:a16="http://schemas.microsoft.com/office/drawing/2014/main" id="{1D13F6FA-8895-48DC-B1A5-BA83B999635C}"/>
              </a:ext>
            </a:extLst>
          </p:cNvPr>
          <p:cNvSpPr>
            <a:spLocks noChangeArrowheads="1"/>
          </p:cNvSpPr>
          <p:nvPr/>
        </p:nvSpPr>
        <p:spPr bwMode="auto">
          <a:xfrm>
            <a:off x="1524000" y="1789113"/>
            <a:ext cx="3429000" cy="156368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r>
              <a:rPr kumimoji="1" lang="zh-CN" altLang="en-US">
                <a:latin typeface="宋体" panose="02010600030101010101" pitchFamily="2" charset="-122"/>
                <a:sym typeface="Symbol" panose="05050102010706020507" pitchFamily="18" charset="2"/>
              </a:rPr>
              <a:t>句子</a:t>
            </a:r>
            <a:r>
              <a:rPr lang="en-US" altLang="zh-CN">
                <a:solidFill>
                  <a:srgbClr val="0000FF"/>
                </a:solidFill>
                <a:latin typeface="Times New Roman" panose="02020603050405020304" pitchFamily="18" charset="0"/>
              </a:rPr>
              <a:t>array  [  num  dotdot  num ]  of  integer</a:t>
            </a:r>
            <a:r>
              <a:rPr lang="zh-CN" altLang="en-US">
                <a:latin typeface="Times New Roman" panose="02020603050405020304" pitchFamily="18" charset="0"/>
              </a:rPr>
              <a:t>合法</a:t>
            </a:r>
            <a:endParaRPr kumimoji="1" lang="zh-CN" altLang="en-US">
              <a:latin typeface="宋体" panose="02010600030101010101" pitchFamily="2" charset="-122"/>
              <a:sym typeface="Symbol" panose="05050102010706020507" pitchFamily="18" charset="2"/>
            </a:endParaRPr>
          </a:p>
        </p:txBody>
      </p:sp>
      <p:sp>
        <p:nvSpPr>
          <p:cNvPr id="205140" name="Text Box 340">
            <a:extLst>
              <a:ext uri="{FF2B5EF4-FFF2-40B4-BE49-F238E27FC236}">
                <a16:creationId xmlns:a16="http://schemas.microsoft.com/office/drawing/2014/main" id="{7FF65D6B-47F6-4BF2-9912-8126F66E0A0F}"/>
              </a:ext>
            </a:extLst>
          </p:cNvPr>
          <p:cNvSpPr txBox="1">
            <a:spLocks noChangeArrowheads="1"/>
          </p:cNvSpPr>
          <p:nvPr/>
        </p:nvSpPr>
        <p:spPr bwMode="auto">
          <a:xfrm>
            <a:off x="5562600" y="1238250"/>
            <a:ext cx="3429000" cy="412750"/>
          </a:xfrm>
          <a:prstGeom prst="rect">
            <a:avLst/>
          </a:prstGeom>
          <a:noFill/>
          <a:ln w="15875" cap="sq">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None/>
            </a:pPr>
            <a:r>
              <a:rPr lang="en-US" altLang="zh-CN" sz="2000" i="1">
                <a:latin typeface="Times New Roman" panose="02020603050405020304" pitchFamily="18" charset="0"/>
              </a:rPr>
              <a:t>type </a:t>
            </a:r>
            <a:r>
              <a:rPr lang="en-US" altLang="zh-CN" sz="2000">
                <a:latin typeface="Times New Roman" panose="02020603050405020304" pitchFamily="18" charset="0"/>
                <a:sym typeface="Symbol" panose="05050102010706020507" pitchFamily="18" charset="2"/>
              </a:rPr>
              <a:t></a:t>
            </a:r>
            <a:r>
              <a:rPr lang="en-US" altLang="zh-CN" sz="2000" b="1">
                <a:latin typeface="Times New Roman" panose="02020603050405020304" pitchFamily="18" charset="0"/>
              </a:rPr>
              <a:t> array </a:t>
            </a:r>
            <a:r>
              <a:rPr lang="en-US" altLang="zh-CN" sz="2000">
                <a:latin typeface="Times New Roman" panose="02020603050405020304" pitchFamily="18" charset="0"/>
              </a:rPr>
              <a:t>[</a:t>
            </a:r>
            <a:r>
              <a:rPr lang="en-US" altLang="zh-CN" sz="2000" i="1">
                <a:latin typeface="Times New Roman" panose="02020603050405020304" pitchFamily="18" charset="0"/>
              </a:rPr>
              <a:t> simple </a:t>
            </a:r>
            <a:r>
              <a:rPr lang="en-US" altLang="zh-CN" sz="2000">
                <a:latin typeface="Times New Roman" panose="02020603050405020304" pitchFamily="18" charset="0"/>
              </a:rPr>
              <a:t>] </a:t>
            </a:r>
            <a:r>
              <a:rPr lang="en-US" altLang="zh-CN" sz="2000" b="1">
                <a:latin typeface="Times New Roman" panose="02020603050405020304" pitchFamily="18" charset="0"/>
              </a:rPr>
              <a:t>of</a:t>
            </a:r>
            <a:r>
              <a:rPr lang="en-US" altLang="zh-CN" sz="2000">
                <a:latin typeface="Times New Roman" panose="02020603050405020304" pitchFamily="18" charset="0"/>
              </a:rPr>
              <a:t> </a:t>
            </a:r>
            <a:r>
              <a:rPr lang="en-US" altLang="zh-CN" sz="2000" i="1">
                <a:latin typeface="Times New Roman" panose="02020603050405020304" pitchFamily="18" charset="0"/>
              </a:rPr>
              <a:t>type</a:t>
            </a:r>
            <a:endParaRPr lang="zh-CN" altLang="en-US" sz="2000" i="1">
              <a:latin typeface="Times New Roman" panose="02020603050405020304" pitchFamily="18" charset="0"/>
            </a:endParaRPr>
          </a:p>
        </p:txBody>
      </p:sp>
      <p:sp>
        <p:nvSpPr>
          <p:cNvPr id="205141" name="Text Box 341">
            <a:extLst>
              <a:ext uri="{FF2B5EF4-FFF2-40B4-BE49-F238E27FC236}">
                <a16:creationId xmlns:a16="http://schemas.microsoft.com/office/drawing/2014/main" id="{8907CCC7-D280-4F5A-8337-B2291196CE92}"/>
              </a:ext>
            </a:extLst>
          </p:cNvPr>
          <p:cNvSpPr txBox="1">
            <a:spLocks noChangeArrowheads="1"/>
          </p:cNvSpPr>
          <p:nvPr/>
        </p:nvSpPr>
        <p:spPr bwMode="auto">
          <a:xfrm>
            <a:off x="5791200" y="1771650"/>
            <a:ext cx="3200400" cy="412750"/>
          </a:xfrm>
          <a:prstGeom prst="rect">
            <a:avLst/>
          </a:prstGeom>
          <a:noFill/>
          <a:ln w="15875" cap="sq">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buFontTx/>
              <a:buNone/>
            </a:pPr>
            <a:r>
              <a:rPr lang="en-US" altLang="zh-CN" sz="2000" i="1">
                <a:latin typeface="Times New Roman" panose="02020603050405020304" pitchFamily="18" charset="0"/>
              </a:rPr>
              <a:t>simple </a:t>
            </a:r>
            <a:r>
              <a:rPr lang="en-US" altLang="zh-CN" sz="2000">
                <a:latin typeface="Times New Roman" panose="02020603050405020304" pitchFamily="18" charset="0"/>
                <a:sym typeface="Symbol" panose="05050102010706020507" pitchFamily="18" charset="2"/>
              </a:rPr>
              <a:t></a:t>
            </a:r>
            <a:r>
              <a:rPr lang="en-US" altLang="zh-CN" sz="2000" i="1">
                <a:latin typeface="Times New Roman" panose="02020603050405020304" pitchFamily="18" charset="0"/>
              </a:rPr>
              <a:t> </a:t>
            </a:r>
            <a:r>
              <a:rPr lang="en-US" altLang="zh-CN" sz="2000" b="1">
                <a:latin typeface="Times New Roman" panose="02020603050405020304" pitchFamily="18" charset="0"/>
              </a:rPr>
              <a:t>num</a:t>
            </a:r>
            <a:r>
              <a:rPr lang="en-US" altLang="zh-CN" sz="2000">
                <a:latin typeface="Times New Roman" panose="02020603050405020304" pitchFamily="18" charset="0"/>
              </a:rPr>
              <a:t>  </a:t>
            </a:r>
            <a:r>
              <a:rPr lang="en-US" altLang="zh-CN" sz="2000" b="1">
                <a:latin typeface="Times New Roman" panose="02020603050405020304" pitchFamily="18" charset="0"/>
              </a:rPr>
              <a:t>dotdot  num</a:t>
            </a:r>
            <a:endParaRPr lang="zh-CN" altLang="en-US" sz="2000" b="1">
              <a:latin typeface="Times New Roman" panose="02020603050405020304" pitchFamily="18" charset="0"/>
            </a:endParaRPr>
          </a:p>
        </p:txBody>
      </p:sp>
      <p:sp>
        <p:nvSpPr>
          <p:cNvPr id="205143" name="Text Box 343">
            <a:extLst>
              <a:ext uri="{FF2B5EF4-FFF2-40B4-BE49-F238E27FC236}">
                <a16:creationId xmlns:a16="http://schemas.microsoft.com/office/drawing/2014/main" id="{B700409B-3DD1-4AA0-B19E-F76DE5F9FEBC}"/>
              </a:ext>
            </a:extLst>
          </p:cNvPr>
          <p:cNvSpPr txBox="1">
            <a:spLocks noChangeArrowheads="1"/>
          </p:cNvSpPr>
          <p:nvPr/>
        </p:nvSpPr>
        <p:spPr bwMode="auto">
          <a:xfrm>
            <a:off x="7239000" y="2333625"/>
            <a:ext cx="1752600" cy="412750"/>
          </a:xfrm>
          <a:prstGeom prst="rect">
            <a:avLst/>
          </a:prstGeom>
          <a:noFill/>
          <a:ln w="15875" cap="sq">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buFontTx/>
              <a:buNone/>
            </a:pPr>
            <a:r>
              <a:rPr lang="en-US" altLang="zh-CN" sz="2000" i="1">
                <a:latin typeface="Times New Roman" panose="02020603050405020304" pitchFamily="18" charset="0"/>
              </a:rPr>
              <a:t>type </a:t>
            </a:r>
            <a:r>
              <a:rPr lang="en-US" altLang="zh-CN" sz="2000">
                <a:latin typeface="Times New Roman" panose="02020603050405020304" pitchFamily="18" charset="0"/>
                <a:sym typeface="Symbol" panose="05050102010706020507" pitchFamily="18" charset="2"/>
              </a:rPr>
              <a:t> </a:t>
            </a:r>
            <a:r>
              <a:rPr lang="en-US" altLang="zh-CN" sz="2000" i="1">
                <a:latin typeface="Times New Roman" panose="02020603050405020304" pitchFamily="18" charset="0"/>
              </a:rPr>
              <a:t>simple</a:t>
            </a:r>
            <a:endParaRPr lang="zh-CN" altLang="en-US" sz="2000" i="1">
              <a:latin typeface="Times New Roman" panose="02020603050405020304" pitchFamily="18" charset="0"/>
            </a:endParaRPr>
          </a:p>
        </p:txBody>
      </p:sp>
      <p:sp>
        <p:nvSpPr>
          <p:cNvPr id="205144" name="Text Box 344">
            <a:extLst>
              <a:ext uri="{FF2B5EF4-FFF2-40B4-BE49-F238E27FC236}">
                <a16:creationId xmlns:a16="http://schemas.microsoft.com/office/drawing/2014/main" id="{FFCCBA06-79C5-474A-AB7E-A5DD41CCE454}"/>
              </a:ext>
            </a:extLst>
          </p:cNvPr>
          <p:cNvSpPr txBox="1">
            <a:spLocks noChangeArrowheads="1"/>
          </p:cNvSpPr>
          <p:nvPr/>
        </p:nvSpPr>
        <p:spPr bwMode="auto">
          <a:xfrm>
            <a:off x="6858000" y="2971800"/>
            <a:ext cx="2133600" cy="412750"/>
          </a:xfrm>
          <a:prstGeom prst="rect">
            <a:avLst/>
          </a:prstGeom>
          <a:noFill/>
          <a:ln w="15875" cap="sq">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buFontTx/>
              <a:buNone/>
            </a:pPr>
            <a:r>
              <a:rPr lang="en-US" altLang="zh-CN" sz="2000" i="1">
                <a:latin typeface="Times New Roman" panose="02020603050405020304" pitchFamily="18" charset="0"/>
              </a:rPr>
              <a:t>simple </a:t>
            </a:r>
            <a:r>
              <a:rPr lang="en-US" altLang="zh-CN" sz="2000">
                <a:latin typeface="Times New Roman" panose="02020603050405020304" pitchFamily="18" charset="0"/>
                <a:sym typeface="Symbol" panose="05050102010706020507" pitchFamily="18" charset="2"/>
              </a:rPr>
              <a:t> </a:t>
            </a:r>
            <a:r>
              <a:rPr lang="en-US" altLang="zh-CN" sz="2000" b="1">
                <a:latin typeface="Times New Roman" panose="02020603050405020304" pitchFamily="18" charset="0"/>
              </a:rPr>
              <a:t>integer</a:t>
            </a:r>
            <a:endParaRPr lang="zh-CN" altLang="en-US" sz="2000" b="1">
              <a:latin typeface="Times New Roman" panose="02020603050405020304" pitchFamily="18" charset="0"/>
            </a:endParaRPr>
          </a:p>
        </p:txBody>
      </p:sp>
      <p:sp>
        <p:nvSpPr>
          <p:cNvPr id="27704" name="AutoShape 345">
            <a:hlinkClick r:id="rId2" action="ppaction://hlinksldjump" highlightClick="1"/>
            <a:extLst>
              <a:ext uri="{FF2B5EF4-FFF2-40B4-BE49-F238E27FC236}">
                <a16:creationId xmlns:a16="http://schemas.microsoft.com/office/drawing/2014/main" id="{2534F332-6441-42C4-B646-8BB085E0F0E9}"/>
              </a:ext>
            </a:extLst>
          </p:cNvPr>
          <p:cNvSpPr>
            <a:spLocks noChangeArrowheads="1"/>
          </p:cNvSpPr>
          <p:nvPr/>
        </p:nvSpPr>
        <p:spPr bwMode="auto">
          <a:xfrm>
            <a:off x="0" y="0"/>
            <a:ext cx="457200" cy="461963"/>
          </a:xfrm>
          <a:prstGeom prst="actionButtonReturn">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zh-CN" altLang="en-US" sz="2800">
              <a:solidFill>
                <a:schemeClr val="bg2"/>
              </a:solidFill>
              <a:latin typeface="System"/>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05057"/>
                                        </p:tgtEl>
                                        <p:attrNameLst>
                                          <p:attrName>style.visibility</p:attrName>
                                        </p:attrNameLst>
                                      </p:cBhvr>
                                      <p:to>
                                        <p:strVal val="visible"/>
                                      </p:to>
                                    </p:set>
                                    <p:animEffect transition="in" filter="dissolve">
                                      <p:cBhvr>
                                        <p:cTn id="13" dur="500"/>
                                        <p:tgtEl>
                                          <p:spTgt spid="20505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dissolve">
                                      <p:cBhvr>
                                        <p:cTn id="18" dur="500"/>
                                        <p:tgtEl>
                                          <p:spTgt spid="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dissolve">
                                      <p:cBhvr>
                                        <p:cTn id="23" dur="500"/>
                                        <p:tgtEl>
                                          <p:spTgt spid="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205058"/>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2" fill="hold" grpId="0" nodeType="clickEffect">
                                  <p:stCondLst>
                                    <p:cond delay="0"/>
                                  </p:stCondLst>
                                  <p:childTnLst>
                                    <p:set>
                                      <p:cBhvr>
                                        <p:cTn id="31" dur="1" fill="hold">
                                          <p:stCondLst>
                                            <p:cond delay="0"/>
                                          </p:stCondLst>
                                        </p:cTn>
                                        <p:tgtEl>
                                          <p:spTgt spid="205140"/>
                                        </p:tgtEl>
                                        <p:attrNameLst>
                                          <p:attrName>style.visibility</p:attrName>
                                        </p:attrNameLst>
                                      </p:cBhvr>
                                      <p:to>
                                        <p:strVal val="visible"/>
                                      </p:to>
                                    </p:set>
                                    <p:anim calcmode="lin" valueType="num">
                                      <p:cBhvr additive="base">
                                        <p:cTn id="32" dur="500" fill="hold"/>
                                        <p:tgtEl>
                                          <p:spTgt spid="205140"/>
                                        </p:tgtEl>
                                        <p:attrNameLst>
                                          <p:attrName>ppt_x</p:attrName>
                                        </p:attrNameLst>
                                      </p:cBhvr>
                                      <p:tavLst>
                                        <p:tav tm="0">
                                          <p:val>
                                            <p:strVal val="1+#ppt_w/2"/>
                                          </p:val>
                                        </p:tav>
                                        <p:tav tm="100000">
                                          <p:val>
                                            <p:strVal val="#ppt_x"/>
                                          </p:val>
                                        </p:tav>
                                      </p:tavLst>
                                    </p:anim>
                                    <p:anim calcmode="lin" valueType="num">
                                      <p:cBhvr additive="base">
                                        <p:cTn id="33" dur="500" fill="hold"/>
                                        <p:tgtEl>
                                          <p:spTgt spid="205140"/>
                                        </p:tgtEl>
                                        <p:attrNameLst>
                                          <p:attrName>ppt_y</p:attrName>
                                        </p:attrNameLst>
                                      </p:cBhvr>
                                      <p:tavLst>
                                        <p:tav tm="0">
                                          <p:val>
                                            <p:strVal val="#ppt_y"/>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1" fill="hold" nodeType="clickEffect">
                                  <p:stCondLst>
                                    <p:cond delay="0"/>
                                  </p:stCondLst>
                                  <p:childTnLst>
                                    <p:set>
                                      <p:cBhvr>
                                        <p:cTn id="37" dur="1" fill="hold">
                                          <p:stCondLst>
                                            <p:cond delay="0"/>
                                          </p:stCondLst>
                                        </p:cTn>
                                        <p:tgtEl>
                                          <p:spTgt spid="7"/>
                                        </p:tgtEl>
                                        <p:attrNameLst>
                                          <p:attrName>style.visibility</p:attrName>
                                        </p:attrNameLst>
                                      </p:cBhvr>
                                      <p:to>
                                        <p:strVal val="visible"/>
                                      </p:to>
                                    </p:set>
                                    <p:anim calcmode="lin" valueType="num">
                                      <p:cBhvr additive="base">
                                        <p:cTn id="38" dur="500" fill="hold"/>
                                        <p:tgtEl>
                                          <p:spTgt spid="7"/>
                                        </p:tgtEl>
                                        <p:attrNameLst>
                                          <p:attrName>ppt_x</p:attrName>
                                        </p:attrNameLst>
                                      </p:cBhvr>
                                      <p:tavLst>
                                        <p:tav tm="0">
                                          <p:val>
                                            <p:strVal val="#ppt_x"/>
                                          </p:val>
                                        </p:tav>
                                        <p:tav tm="100000">
                                          <p:val>
                                            <p:strVal val="#ppt_x"/>
                                          </p:val>
                                        </p:tav>
                                      </p:tavLst>
                                    </p:anim>
                                    <p:anim calcmode="lin" valueType="num">
                                      <p:cBhvr additive="base">
                                        <p:cTn id="39"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17" presetClass="entr" presetSubtype="2" fill="hold" grpId="0" nodeType="clickEffect">
                                  <p:stCondLst>
                                    <p:cond delay="0"/>
                                  </p:stCondLst>
                                  <p:childTnLst>
                                    <p:set>
                                      <p:cBhvr>
                                        <p:cTn id="43" dur="1" fill="hold">
                                          <p:stCondLst>
                                            <p:cond delay="0"/>
                                          </p:stCondLst>
                                        </p:cTn>
                                        <p:tgtEl>
                                          <p:spTgt spid="205088"/>
                                        </p:tgtEl>
                                        <p:attrNameLst>
                                          <p:attrName>style.visibility</p:attrName>
                                        </p:attrNameLst>
                                      </p:cBhvr>
                                      <p:to>
                                        <p:strVal val="visible"/>
                                      </p:to>
                                    </p:set>
                                    <p:anim calcmode="lin" valueType="num">
                                      <p:cBhvr>
                                        <p:cTn id="44" dur="500" fill="hold"/>
                                        <p:tgtEl>
                                          <p:spTgt spid="205088"/>
                                        </p:tgtEl>
                                        <p:attrNameLst>
                                          <p:attrName>ppt_x</p:attrName>
                                        </p:attrNameLst>
                                      </p:cBhvr>
                                      <p:tavLst>
                                        <p:tav tm="0">
                                          <p:val>
                                            <p:strVal val="#ppt_x+#ppt_w/2"/>
                                          </p:val>
                                        </p:tav>
                                        <p:tav tm="100000">
                                          <p:val>
                                            <p:strVal val="#ppt_x"/>
                                          </p:val>
                                        </p:tav>
                                      </p:tavLst>
                                    </p:anim>
                                    <p:anim calcmode="lin" valueType="num">
                                      <p:cBhvr>
                                        <p:cTn id="45" dur="500" fill="hold"/>
                                        <p:tgtEl>
                                          <p:spTgt spid="205088"/>
                                        </p:tgtEl>
                                        <p:attrNameLst>
                                          <p:attrName>ppt_y</p:attrName>
                                        </p:attrNameLst>
                                      </p:cBhvr>
                                      <p:tavLst>
                                        <p:tav tm="0">
                                          <p:val>
                                            <p:strVal val="#ppt_y"/>
                                          </p:val>
                                        </p:tav>
                                        <p:tav tm="100000">
                                          <p:val>
                                            <p:strVal val="#ppt_y"/>
                                          </p:val>
                                        </p:tav>
                                      </p:tavLst>
                                    </p:anim>
                                    <p:anim calcmode="lin" valueType="num">
                                      <p:cBhvr>
                                        <p:cTn id="46" dur="500" fill="hold"/>
                                        <p:tgtEl>
                                          <p:spTgt spid="205088"/>
                                        </p:tgtEl>
                                        <p:attrNameLst>
                                          <p:attrName>ppt_w</p:attrName>
                                        </p:attrNameLst>
                                      </p:cBhvr>
                                      <p:tavLst>
                                        <p:tav tm="0">
                                          <p:val>
                                            <p:fltVal val="0"/>
                                          </p:val>
                                        </p:tav>
                                        <p:tav tm="100000">
                                          <p:val>
                                            <p:strVal val="#ppt_w"/>
                                          </p:val>
                                        </p:tav>
                                      </p:tavLst>
                                    </p:anim>
                                    <p:anim calcmode="lin" valueType="num">
                                      <p:cBhvr>
                                        <p:cTn id="47" dur="500" fill="hold"/>
                                        <p:tgtEl>
                                          <p:spTgt spid="205088"/>
                                        </p:tgtEl>
                                        <p:attrNameLst>
                                          <p:attrName>ppt_h</p:attrName>
                                        </p:attrNameLst>
                                      </p:cBhvr>
                                      <p:tavLst>
                                        <p:tav tm="0">
                                          <p:val>
                                            <p:strVal val="#ppt_h"/>
                                          </p:val>
                                        </p:tav>
                                        <p:tav tm="100000">
                                          <p:val>
                                            <p:strVal val="#ppt_h"/>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205089"/>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7" presetClass="entr" presetSubtype="2" fill="hold" grpId="0" nodeType="clickEffect">
                                  <p:stCondLst>
                                    <p:cond delay="0"/>
                                  </p:stCondLst>
                                  <p:childTnLst>
                                    <p:set>
                                      <p:cBhvr>
                                        <p:cTn id="55" dur="1" fill="hold">
                                          <p:stCondLst>
                                            <p:cond delay="0"/>
                                          </p:stCondLst>
                                        </p:cTn>
                                        <p:tgtEl>
                                          <p:spTgt spid="205090"/>
                                        </p:tgtEl>
                                        <p:attrNameLst>
                                          <p:attrName>style.visibility</p:attrName>
                                        </p:attrNameLst>
                                      </p:cBhvr>
                                      <p:to>
                                        <p:strVal val="visible"/>
                                      </p:to>
                                    </p:set>
                                    <p:anim calcmode="lin" valueType="num">
                                      <p:cBhvr>
                                        <p:cTn id="56" dur="500" fill="hold"/>
                                        <p:tgtEl>
                                          <p:spTgt spid="205090"/>
                                        </p:tgtEl>
                                        <p:attrNameLst>
                                          <p:attrName>ppt_x</p:attrName>
                                        </p:attrNameLst>
                                      </p:cBhvr>
                                      <p:tavLst>
                                        <p:tav tm="0">
                                          <p:val>
                                            <p:strVal val="#ppt_x+#ppt_w/2"/>
                                          </p:val>
                                        </p:tav>
                                        <p:tav tm="100000">
                                          <p:val>
                                            <p:strVal val="#ppt_x"/>
                                          </p:val>
                                        </p:tav>
                                      </p:tavLst>
                                    </p:anim>
                                    <p:anim calcmode="lin" valueType="num">
                                      <p:cBhvr>
                                        <p:cTn id="57" dur="500" fill="hold"/>
                                        <p:tgtEl>
                                          <p:spTgt spid="205090"/>
                                        </p:tgtEl>
                                        <p:attrNameLst>
                                          <p:attrName>ppt_y</p:attrName>
                                        </p:attrNameLst>
                                      </p:cBhvr>
                                      <p:tavLst>
                                        <p:tav tm="0">
                                          <p:val>
                                            <p:strVal val="#ppt_y"/>
                                          </p:val>
                                        </p:tav>
                                        <p:tav tm="100000">
                                          <p:val>
                                            <p:strVal val="#ppt_y"/>
                                          </p:val>
                                        </p:tav>
                                      </p:tavLst>
                                    </p:anim>
                                    <p:anim calcmode="lin" valueType="num">
                                      <p:cBhvr>
                                        <p:cTn id="58" dur="500" fill="hold"/>
                                        <p:tgtEl>
                                          <p:spTgt spid="205090"/>
                                        </p:tgtEl>
                                        <p:attrNameLst>
                                          <p:attrName>ppt_w</p:attrName>
                                        </p:attrNameLst>
                                      </p:cBhvr>
                                      <p:tavLst>
                                        <p:tav tm="0">
                                          <p:val>
                                            <p:fltVal val="0"/>
                                          </p:val>
                                        </p:tav>
                                        <p:tav tm="100000">
                                          <p:val>
                                            <p:strVal val="#ppt_w"/>
                                          </p:val>
                                        </p:tav>
                                      </p:tavLst>
                                    </p:anim>
                                    <p:anim calcmode="lin" valueType="num">
                                      <p:cBhvr>
                                        <p:cTn id="59" dur="500" fill="hold"/>
                                        <p:tgtEl>
                                          <p:spTgt spid="205090"/>
                                        </p:tgtEl>
                                        <p:attrNameLst>
                                          <p:attrName>ppt_h</p:attrName>
                                        </p:attrNameLst>
                                      </p:cBhvr>
                                      <p:tavLst>
                                        <p:tav tm="0">
                                          <p:val>
                                            <p:strVal val="#ppt_h"/>
                                          </p:val>
                                        </p:tav>
                                        <p:tav tm="100000">
                                          <p:val>
                                            <p:strVal val="#ppt_h"/>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grpId="0" nodeType="clickEffect">
                                  <p:stCondLst>
                                    <p:cond delay="0"/>
                                  </p:stCondLst>
                                  <p:childTnLst>
                                    <p:set>
                                      <p:cBhvr>
                                        <p:cTn id="63" dur="1" fill="hold">
                                          <p:stCondLst>
                                            <p:cond delay="499"/>
                                          </p:stCondLst>
                                        </p:cTn>
                                        <p:tgtEl>
                                          <p:spTgt spid="205093"/>
                                        </p:tgtEl>
                                        <p:attrNameLst>
                                          <p:attrName>style.visibility</p:attrName>
                                        </p:attrNameLst>
                                      </p:cBhvr>
                                      <p:to>
                                        <p:strVal val="visible"/>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1" presetClass="entr" presetSubtype="0" fill="hold" grpId="0" nodeType="clickEffect">
                                  <p:stCondLst>
                                    <p:cond delay="0"/>
                                  </p:stCondLst>
                                  <p:childTnLst>
                                    <p:set>
                                      <p:cBhvr>
                                        <p:cTn id="67" dur="1" fill="hold">
                                          <p:stCondLst>
                                            <p:cond delay="499"/>
                                          </p:stCondLst>
                                        </p:cTn>
                                        <p:tgtEl>
                                          <p:spTgt spid="205091"/>
                                        </p:tgtEl>
                                        <p:attrNameLst>
                                          <p:attrName>style.visibility</p:attrName>
                                        </p:attrNameLst>
                                      </p:cBhvr>
                                      <p:to>
                                        <p:strVal val="visibl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ntr" presetSubtype="0" fill="hold" grpId="0" nodeType="clickEffect">
                                  <p:stCondLst>
                                    <p:cond delay="0"/>
                                  </p:stCondLst>
                                  <p:childTnLst>
                                    <p:set>
                                      <p:cBhvr>
                                        <p:cTn id="71" dur="1" fill="hold">
                                          <p:stCondLst>
                                            <p:cond delay="499"/>
                                          </p:stCondLst>
                                        </p:cTn>
                                        <p:tgtEl>
                                          <p:spTgt spid="205094"/>
                                        </p:tgtEl>
                                        <p:attrNameLst>
                                          <p:attrName>style.visibility</p:attrName>
                                        </p:attrNameLst>
                                      </p:cBhvr>
                                      <p:to>
                                        <p:strVal val="visible"/>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17" presetClass="entr" presetSubtype="2" fill="hold" grpId="0" nodeType="clickEffect">
                                  <p:stCondLst>
                                    <p:cond delay="0"/>
                                  </p:stCondLst>
                                  <p:childTnLst>
                                    <p:set>
                                      <p:cBhvr>
                                        <p:cTn id="75" dur="1" fill="hold">
                                          <p:stCondLst>
                                            <p:cond delay="0"/>
                                          </p:stCondLst>
                                        </p:cTn>
                                        <p:tgtEl>
                                          <p:spTgt spid="205095"/>
                                        </p:tgtEl>
                                        <p:attrNameLst>
                                          <p:attrName>style.visibility</p:attrName>
                                        </p:attrNameLst>
                                      </p:cBhvr>
                                      <p:to>
                                        <p:strVal val="visible"/>
                                      </p:to>
                                    </p:set>
                                    <p:anim calcmode="lin" valueType="num">
                                      <p:cBhvr>
                                        <p:cTn id="76" dur="500" fill="hold"/>
                                        <p:tgtEl>
                                          <p:spTgt spid="205095"/>
                                        </p:tgtEl>
                                        <p:attrNameLst>
                                          <p:attrName>ppt_x</p:attrName>
                                        </p:attrNameLst>
                                      </p:cBhvr>
                                      <p:tavLst>
                                        <p:tav tm="0">
                                          <p:val>
                                            <p:strVal val="#ppt_x+#ppt_w/2"/>
                                          </p:val>
                                        </p:tav>
                                        <p:tav tm="100000">
                                          <p:val>
                                            <p:strVal val="#ppt_x"/>
                                          </p:val>
                                        </p:tav>
                                      </p:tavLst>
                                    </p:anim>
                                    <p:anim calcmode="lin" valueType="num">
                                      <p:cBhvr>
                                        <p:cTn id="77" dur="500" fill="hold"/>
                                        <p:tgtEl>
                                          <p:spTgt spid="205095"/>
                                        </p:tgtEl>
                                        <p:attrNameLst>
                                          <p:attrName>ppt_y</p:attrName>
                                        </p:attrNameLst>
                                      </p:cBhvr>
                                      <p:tavLst>
                                        <p:tav tm="0">
                                          <p:val>
                                            <p:strVal val="#ppt_y"/>
                                          </p:val>
                                        </p:tav>
                                        <p:tav tm="100000">
                                          <p:val>
                                            <p:strVal val="#ppt_y"/>
                                          </p:val>
                                        </p:tav>
                                      </p:tavLst>
                                    </p:anim>
                                    <p:anim calcmode="lin" valueType="num">
                                      <p:cBhvr>
                                        <p:cTn id="78" dur="500" fill="hold"/>
                                        <p:tgtEl>
                                          <p:spTgt spid="205095"/>
                                        </p:tgtEl>
                                        <p:attrNameLst>
                                          <p:attrName>ppt_w</p:attrName>
                                        </p:attrNameLst>
                                      </p:cBhvr>
                                      <p:tavLst>
                                        <p:tav tm="0">
                                          <p:val>
                                            <p:fltVal val="0"/>
                                          </p:val>
                                        </p:tav>
                                        <p:tav tm="100000">
                                          <p:val>
                                            <p:strVal val="#ppt_w"/>
                                          </p:val>
                                        </p:tav>
                                      </p:tavLst>
                                    </p:anim>
                                    <p:anim calcmode="lin" valueType="num">
                                      <p:cBhvr>
                                        <p:cTn id="79" dur="500" fill="hold"/>
                                        <p:tgtEl>
                                          <p:spTgt spid="205095"/>
                                        </p:tgtEl>
                                        <p:attrNameLst>
                                          <p:attrName>ppt_h</p:attrName>
                                        </p:attrNameLst>
                                      </p:cBhvr>
                                      <p:tavLst>
                                        <p:tav tm="0">
                                          <p:val>
                                            <p:strVal val="#ppt_h"/>
                                          </p:val>
                                        </p:tav>
                                        <p:tav tm="100000">
                                          <p:val>
                                            <p:strVal val="#ppt_h"/>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1" presetClass="entr" presetSubtype="0" fill="hold" grpId="0" nodeType="clickEffect">
                                  <p:stCondLst>
                                    <p:cond delay="0"/>
                                  </p:stCondLst>
                                  <p:childTnLst>
                                    <p:set>
                                      <p:cBhvr>
                                        <p:cTn id="83" dur="1" fill="hold">
                                          <p:stCondLst>
                                            <p:cond delay="499"/>
                                          </p:stCondLst>
                                        </p:cTn>
                                        <p:tgtEl>
                                          <p:spTgt spid="205096"/>
                                        </p:tgtEl>
                                        <p:attrNameLst>
                                          <p:attrName>style.visibility</p:attrName>
                                        </p:attrNameLst>
                                      </p:cBhvr>
                                      <p:to>
                                        <p:strVal val="visible"/>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1" presetClass="entr" presetSubtype="0" fill="hold" grpId="0" nodeType="clickEffect">
                                  <p:stCondLst>
                                    <p:cond delay="0"/>
                                  </p:stCondLst>
                                  <p:childTnLst>
                                    <p:set>
                                      <p:cBhvr>
                                        <p:cTn id="87" dur="1" fill="hold">
                                          <p:stCondLst>
                                            <p:cond delay="499"/>
                                          </p:stCondLst>
                                        </p:cTn>
                                        <p:tgtEl>
                                          <p:spTgt spid="205097"/>
                                        </p:tgtEl>
                                        <p:attrNameLst>
                                          <p:attrName>style.visibility</p:attrName>
                                        </p:attrNameLst>
                                      </p:cBhvr>
                                      <p:to>
                                        <p:strVal val="visible"/>
                                      </p:to>
                                    </p:set>
                                  </p:childTnLst>
                                </p:cTn>
                              </p:par>
                            </p:childTnLst>
                          </p:cTn>
                        </p:par>
                      </p:childTnLst>
                    </p:cTn>
                  </p:par>
                  <p:par>
                    <p:cTn id="88" fill="hold" nodeType="clickPar">
                      <p:stCondLst>
                        <p:cond delay="indefinite"/>
                      </p:stCondLst>
                      <p:childTnLst>
                        <p:par>
                          <p:cTn id="89" fill="hold" nodeType="withGroup">
                            <p:stCondLst>
                              <p:cond delay="0"/>
                            </p:stCondLst>
                            <p:childTnLst>
                              <p:par>
                                <p:cTn id="90" presetID="2" presetClass="entr" presetSubtype="2" fill="hold" grpId="0" nodeType="clickEffect">
                                  <p:stCondLst>
                                    <p:cond delay="0"/>
                                  </p:stCondLst>
                                  <p:childTnLst>
                                    <p:set>
                                      <p:cBhvr>
                                        <p:cTn id="91" dur="1" fill="hold">
                                          <p:stCondLst>
                                            <p:cond delay="0"/>
                                          </p:stCondLst>
                                        </p:cTn>
                                        <p:tgtEl>
                                          <p:spTgt spid="205141"/>
                                        </p:tgtEl>
                                        <p:attrNameLst>
                                          <p:attrName>style.visibility</p:attrName>
                                        </p:attrNameLst>
                                      </p:cBhvr>
                                      <p:to>
                                        <p:strVal val="visible"/>
                                      </p:to>
                                    </p:set>
                                    <p:anim calcmode="lin" valueType="num">
                                      <p:cBhvr additive="base">
                                        <p:cTn id="92" dur="500" fill="hold"/>
                                        <p:tgtEl>
                                          <p:spTgt spid="205141"/>
                                        </p:tgtEl>
                                        <p:attrNameLst>
                                          <p:attrName>ppt_x</p:attrName>
                                        </p:attrNameLst>
                                      </p:cBhvr>
                                      <p:tavLst>
                                        <p:tav tm="0">
                                          <p:val>
                                            <p:strVal val="1+#ppt_w/2"/>
                                          </p:val>
                                        </p:tav>
                                        <p:tav tm="100000">
                                          <p:val>
                                            <p:strVal val="#ppt_x"/>
                                          </p:val>
                                        </p:tav>
                                      </p:tavLst>
                                    </p:anim>
                                    <p:anim calcmode="lin" valueType="num">
                                      <p:cBhvr additive="base">
                                        <p:cTn id="93" dur="500" fill="hold"/>
                                        <p:tgtEl>
                                          <p:spTgt spid="205141"/>
                                        </p:tgtEl>
                                        <p:attrNameLst>
                                          <p:attrName>ppt_y</p:attrName>
                                        </p:attrNameLst>
                                      </p:cBhvr>
                                      <p:tavLst>
                                        <p:tav tm="0">
                                          <p:val>
                                            <p:strVal val="#ppt_y"/>
                                          </p:val>
                                        </p:tav>
                                        <p:tav tm="100000">
                                          <p:val>
                                            <p:strVal val="#ppt_y"/>
                                          </p:val>
                                        </p:tav>
                                      </p:tavLst>
                                    </p:anim>
                                  </p:childTnLst>
                                </p:cTn>
                              </p:par>
                            </p:childTnLst>
                          </p:cTn>
                        </p:par>
                      </p:childTnLst>
                    </p:cTn>
                  </p:par>
                  <p:par>
                    <p:cTn id="94" fill="hold" nodeType="clickPar">
                      <p:stCondLst>
                        <p:cond delay="indefinite"/>
                      </p:stCondLst>
                      <p:childTnLst>
                        <p:par>
                          <p:cTn id="95" fill="hold" nodeType="withGroup">
                            <p:stCondLst>
                              <p:cond delay="0"/>
                            </p:stCondLst>
                            <p:childTnLst>
                              <p:par>
                                <p:cTn id="96" presetID="1" presetClass="entr" presetSubtype="0" fill="hold" grpId="0" nodeType="clickEffect">
                                  <p:stCondLst>
                                    <p:cond delay="0"/>
                                  </p:stCondLst>
                                  <p:childTnLst>
                                    <p:set>
                                      <p:cBhvr>
                                        <p:cTn id="97" dur="1" fill="hold">
                                          <p:stCondLst>
                                            <p:cond delay="499"/>
                                          </p:stCondLst>
                                        </p:cTn>
                                        <p:tgtEl>
                                          <p:spTgt spid="205106"/>
                                        </p:tgtEl>
                                        <p:attrNameLst>
                                          <p:attrName>style.visibility</p:attrName>
                                        </p:attrNameLst>
                                      </p:cBhvr>
                                      <p:to>
                                        <p:strVal val="visible"/>
                                      </p:to>
                                    </p:set>
                                  </p:childTnLst>
                                </p:cTn>
                              </p:par>
                            </p:childTnLst>
                          </p:cTn>
                        </p:par>
                      </p:childTnLst>
                    </p:cTn>
                  </p:par>
                  <p:par>
                    <p:cTn id="98" fill="hold" nodeType="clickPar">
                      <p:stCondLst>
                        <p:cond delay="indefinite"/>
                      </p:stCondLst>
                      <p:childTnLst>
                        <p:par>
                          <p:cTn id="99" fill="hold" nodeType="withGroup">
                            <p:stCondLst>
                              <p:cond delay="0"/>
                            </p:stCondLst>
                            <p:childTnLst>
                              <p:par>
                                <p:cTn id="100" presetID="2" presetClass="entr" presetSubtype="1" fill="hold" nodeType="clickEffect">
                                  <p:stCondLst>
                                    <p:cond delay="0"/>
                                  </p:stCondLst>
                                  <p:childTnLst>
                                    <p:set>
                                      <p:cBhvr>
                                        <p:cTn id="101" dur="1" fill="hold">
                                          <p:stCondLst>
                                            <p:cond delay="0"/>
                                          </p:stCondLst>
                                        </p:cTn>
                                        <p:tgtEl>
                                          <p:spTgt spid="8"/>
                                        </p:tgtEl>
                                        <p:attrNameLst>
                                          <p:attrName>style.visibility</p:attrName>
                                        </p:attrNameLst>
                                      </p:cBhvr>
                                      <p:to>
                                        <p:strVal val="visible"/>
                                      </p:to>
                                    </p:set>
                                    <p:anim calcmode="lin" valueType="num">
                                      <p:cBhvr additive="base">
                                        <p:cTn id="102" dur="500" fill="hold"/>
                                        <p:tgtEl>
                                          <p:spTgt spid="8"/>
                                        </p:tgtEl>
                                        <p:attrNameLst>
                                          <p:attrName>ppt_x</p:attrName>
                                        </p:attrNameLst>
                                      </p:cBhvr>
                                      <p:tavLst>
                                        <p:tav tm="0">
                                          <p:val>
                                            <p:strVal val="#ppt_x"/>
                                          </p:val>
                                        </p:tav>
                                        <p:tav tm="100000">
                                          <p:val>
                                            <p:strVal val="#ppt_x"/>
                                          </p:val>
                                        </p:tav>
                                      </p:tavLst>
                                    </p:anim>
                                    <p:anim calcmode="lin" valueType="num">
                                      <p:cBhvr additive="base">
                                        <p:cTn id="103"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104" fill="hold" nodeType="clickPar">
                      <p:stCondLst>
                        <p:cond delay="indefinite"/>
                      </p:stCondLst>
                      <p:childTnLst>
                        <p:par>
                          <p:cTn id="105" fill="hold" nodeType="withGroup">
                            <p:stCondLst>
                              <p:cond delay="0"/>
                            </p:stCondLst>
                            <p:childTnLst>
                              <p:par>
                                <p:cTn id="106" presetID="17" presetClass="entr" presetSubtype="2" fill="hold" grpId="0" nodeType="clickEffect">
                                  <p:stCondLst>
                                    <p:cond delay="0"/>
                                  </p:stCondLst>
                                  <p:childTnLst>
                                    <p:set>
                                      <p:cBhvr>
                                        <p:cTn id="107" dur="1" fill="hold">
                                          <p:stCondLst>
                                            <p:cond delay="0"/>
                                          </p:stCondLst>
                                        </p:cTn>
                                        <p:tgtEl>
                                          <p:spTgt spid="205107"/>
                                        </p:tgtEl>
                                        <p:attrNameLst>
                                          <p:attrName>style.visibility</p:attrName>
                                        </p:attrNameLst>
                                      </p:cBhvr>
                                      <p:to>
                                        <p:strVal val="visible"/>
                                      </p:to>
                                    </p:set>
                                    <p:anim calcmode="lin" valueType="num">
                                      <p:cBhvr>
                                        <p:cTn id="108" dur="500" fill="hold"/>
                                        <p:tgtEl>
                                          <p:spTgt spid="205107"/>
                                        </p:tgtEl>
                                        <p:attrNameLst>
                                          <p:attrName>ppt_x</p:attrName>
                                        </p:attrNameLst>
                                      </p:cBhvr>
                                      <p:tavLst>
                                        <p:tav tm="0">
                                          <p:val>
                                            <p:strVal val="#ppt_x+#ppt_w/2"/>
                                          </p:val>
                                        </p:tav>
                                        <p:tav tm="100000">
                                          <p:val>
                                            <p:strVal val="#ppt_x"/>
                                          </p:val>
                                        </p:tav>
                                      </p:tavLst>
                                    </p:anim>
                                    <p:anim calcmode="lin" valueType="num">
                                      <p:cBhvr>
                                        <p:cTn id="109" dur="500" fill="hold"/>
                                        <p:tgtEl>
                                          <p:spTgt spid="205107"/>
                                        </p:tgtEl>
                                        <p:attrNameLst>
                                          <p:attrName>ppt_y</p:attrName>
                                        </p:attrNameLst>
                                      </p:cBhvr>
                                      <p:tavLst>
                                        <p:tav tm="0">
                                          <p:val>
                                            <p:strVal val="#ppt_y"/>
                                          </p:val>
                                        </p:tav>
                                        <p:tav tm="100000">
                                          <p:val>
                                            <p:strVal val="#ppt_y"/>
                                          </p:val>
                                        </p:tav>
                                      </p:tavLst>
                                    </p:anim>
                                    <p:anim calcmode="lin" valueType="num">
                                      <p:cBhvr>
                                        <p:cTn id="110" dur="500" fill="hold"/>
                                        <p:tgtEl>
                                          <p:spTgt spid="205107"/>
                                        </p:tgtEl>
                                        <p:attrNameLst>
                                          <p:attrName>ppt_w</p:attrName>
                                        </p:attrNameLst>
                                      </p:cBhvr>
                                      <p:tavLst>
                                        <p:tav tm="0">
                                          <p:val>
                                            <p:fltVal val="0"/>
                                          </p:val>
                                        </p:tav>
                                        <p:tav tm="100000">
                                          <p:val>
                                            <p:strVal val="#ppt_w"/>
                                          </p:val>
                                        </p:tav>
                                      </p:tavLst>
                                    </p:anim>
                                    <p:anim calcmode="lin" valueType="num">
                                      <p:cBhvr>
                                        <p:cTn id="111" dur="500" fill="hold"/>
                                        <p:tgtEl>
                                          <p:spTgt spid="205107"/>
                                        </p:tgtEl>
                                        <p:attrNameLst>
                                          <p:attrName>ppt_h</p:attrName>
                                        </p:attrNameLst>
                                      </p:cBhvr>
                                      <p:tavLst>
                                        <p:tav tm="0">
                                          <p:val>
                                            <p:strVal val="#ppt_h"/>
                                          </p:val>
                                        </p:tav>
                                        <p:tav tm="100000">
                                          <p:val>
                                            <p:strVal val="#ppt_h"/>
                                          </p:val>
                                        </p:tav>
                                      </p:tavLst>
                                    </p:anim>
                                  </p:childTnLst>
                                </p:cTn>
                              </p:par>
                            </p:childTnLst>
                          </p:cTn>
                        </p:par>
                      </p:childTnLst>
                    </p:cTn>
                  </p:par>
                  <p:par>
                    <p:cTn id="112" fill="hold" nodeType="clickPar">
                      <p:stCondLst>
                        <p:cond delay="indefinite"/>
                      </p:stCondLst>
                      <p:childTnLst>
                        <p:par>
                          <p:cTn id="113" fill="hold" nodeType="withGroup">
                            <p:stCondLst>
                              <p:cond delay="0"/>
                            </p:stCondLst>
                            <p:childTnLst>
                              <p:par>
                                <p:cTn id="114" presetID="1" presetClass="entr" presetSubtype="0" fill="hold" grpId="0" nodeType="clickEffect">
                                  <p:stCondLst>
                                    <p:cond delay="0"/>
                                  </p:stCondLst>
                                  <p:childTnLst>
                                    <p:set>
                                      <p:cBhvr>
                                        <p:cTn id="115" dur="1" fill="hold">
                                          <p:stCondLst>
                                            <p:cond delay="499"/>
                                          </p:stCondLst>
                                        </p:cTn>
                                        <p:tgtEl>
                                          <p:spTgt spid="205108"/>
                                        </p:tgtEl>
                                        <p:attrNameLst>
                                          <p:attrName>style.visibility</p:attrName>
                                        </p:attrNameLst>
                                      </p:cBhvr>
                                      <p:to>
                                        <p:strVal val="visible"/>
                                      </p:to>
                                    </p:se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17" presetClass="entr" presetSubtype="2" fill="hold" grpId="0" nodeType="clickEffect">
                                  <p:stCondLst>
                                    <p:cond delay="0"/>
                                  </p:stCondLst>
                                  <p:childTnLst>
                                    <p:set>
                                      <p:cBhvr>
                                        <p:cTn id="119" dur="1" fill="hold">
                                          <p:stCondLst>
                                            <p:cond delay="0"/>
                                          </p:stCondLst>
                                        </p:cTn>
                                        <p:tgtEl>
                                          <p:spTgt spid="205109"/>
                                        </p:tgtEl>
                                        <p:attrNameLst>
                                          <p:attrName>style.visibility</p:attrName>
                                        </p:attrNameLst>
                                      </p:cBhvr>
                                      <p:to>
                                        <p:strVal val="visible"/>
                                      </p:to>
                                    </p:set>
                                    <p:anim calcmode="lin" valueType="num">
                                      <p:cBhvr>
                                        <p:cTn id="120" dur="500" fill="hold"/>
                                        <p:tgtEl>
                                          <p:spTgt spid="205109"/>
                                        </p:tgtEl>
                                        <p:attrNameLst>
                                          <p:attrName>ppt_x</p:attrName>
                                        </p:attrNameLst>
                                      </p:cBhvr>
                                      <p:tavLst>
                                        <p:tav tm="0">
                                          <p:val>
                                            <p:strVal val="#ppt_x+#ppt_w/2"/>
                                          </p:val>
                                        </p:tav>
                                        <p:tav tm="100000">
                                          <p:val>
                                            <p:strVal val="#ppt_x"/>
                                          </p:val>
                                        </p:tav>
                                      </p:tavLst>
                                    </p:anim>
                                    <p:anim calcmode="lin" valueType="num">
                                      <p:cBhvr>
                                        <p:cTn id="121" dur="500" fill="hold"/>
                                        <p:tgtEl>
                                          <p:spTgt spid="205109"/>
                                        </p:tgtEl>
                                        <p:attrNameLst>
                                          <p:attrName>ppt_y</p:attrName>
                                        </p:attrNameLst>
                                      </p:cBhvr>
                                      <p:tavLst>
                                        <p:tav tm="0">
                                          <p:val>
                                            <p:strVal val="#ppt_y"/>
                                          </p:val>
                                        </p:tav>
                                        <p:tav tm="100000">
                                          <p:val>
                                            <p:strVal val="#ppt_y"/>
                                          </p:val>
                                        </p:tav>
                                      </p:tavLst>
                                    </p:anim>
                                    <p:anim calcmode="lin" valueType="num">
                                      <p:cBhvr>
                                        <p:cTn id="122" dur="500" fill="hold"/>
                                        <p:tgtEl>
                                          <p:spTgt spid="205109"/>
                                        </p:tgtEl>
                                        <p:attrNameLst>
                                          <p:attrName>ppt_w</p:attrName>
                                        </p:attrNameLst>
                                      </p:cBhvr>
                                      <p:tavLst>
                                        <p:tav tm="0">
                                          <p:val>
                                            <p:fltVal val="0"/>
                                          </p:val>
                                        </p:tav>
                                        <p:tav tm="100000">
                                          <p:val>
                                            <p:strVal val="#ppt_w"/>
                                          </p:val>
                                        </p:tav>
                                      </p:tavLst>
                                    </p:anim>
                                    <p:anim calcmode="lin" valueType="num">
                                      <p:cBhvr>
                                        <p:cTn id="123" dur="500" fill="hold"/>
                                        <p:tgtEl>
                                          <p:spTgt spid="205109"/>
                                        </p:tgtEl>
                                        <p:attrNameLst>
                                          <p:attrName>ppt_h</p:attrName>
                                        </p:attrNameLst>
                                      </p:cBhvr>
                                      <p:tavLst>
                                        <p:tav tm="0">
                                          <p:val>
                                            <p:strVal val="#ppt_h"/>
                                          </p:val>
                                        </p:tav>
                                        <p:tav tm="100000">
                                          <p:val>
                                            <p:strVal val="#ppt_h"/>
                                          </p:val>
                                        </p:tav>
                                      </p:tavLst>
                                    </p:anim>
                                  </p:childTnLst>
                                </p:cTn>
                              </p:par>
                            </p:childTnLst>
                          </p:cTn>
                        </p:par>
                      </p:childTnLst>
                    </p:cTn>
                  </p:par>
                  <p:par>
                    <p:cTn id="124" fill="hold" nodeType="clickPar">
                      <p:stCondLst>
                        <p:cond delay="indefinite"/>
                      </p:stCondLst>
                      <p:childTnLst>
                        <p:par>
                          <p:cTn id="125" fill="hold" nodeType="withGroup">
                            <p:stCondLst>
                              <p:cond delay="0"/>
                            </p:stCondLst>
                            <p:childTnLst>
                              <p:par>
                                <p:cTn id="126" presetID="1" presetClass="entr" presetSubtype="0" fill="hold" grpId="0" nodeType="clickEffect">
                                  <p:stCondLst>
                                    <p:cond delay="0"/>
                                  </p:stCondLst>
                                  <p:childTnLst>
                                    <p:set>
                                      <p:cBhvr>
                                        <p:cTn id="127" dur="1" fill="hold">
                                          <p:stCondLst>
                                            <p:cond delay="499"/>
                                          </p:stCondLst>
                                        </p:cTn>
                                        <p:tgtEl>
                                          <p:spTgt spid="205110"/>
                                        </p:tgtEl>
                                        <p:attrNameLst>
                                          <p:attrName>style.visibility</p:attrName>
                                        </p:attrNameLst>
                                      </p:cBhvr>
                                      <p:to>
                                        <p:strVal val="visible"/>
                                      </p:to>
                                    </p:se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1" presetClass="entr" presetSubtype="0" fill="hold" grpId="0" nodeType="clickEffect">
                                  <p:stCondLst>
                                    <p:cond delay="0"/>
                                  </p:stCondLst>
                                  <p:childTnLst>
                                    <p:set>
                                      <p:cBhvr>
                                        <p:cTn id="131" dur="1" fill="hold">
                                          <p:stCondLst>
                                            <p:cond delay="499"/>
                                          </p:stCondLst>
                                        </p:cTn>
                                        <p:tgtEl>
                                          <p:spTgt spid="205111"/>
                                        </p:tgtEl>
                                        <p:attrNameLst>
                                          <p:attrName>style.visibility</p:attrName>
                                        </p:attrNameLst>
                                      </p:cBhvr>
                                      <p:to>
                                        <p:strVal val="visible"/>
                                      </p:to>
                                    </p:se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1" presetClass="entr" presetSubtype="0" fill="hold" grpId="0" nodeType="clickEffect">
                                  <p:stCondLst>
                                    <p:cond delay="0"/>
                                  </p:stCondLst>
                                  <p:childTnLst>
                                    <p:set>
                                      <p:cBhvr>
                                        <p:cTn id="135" dur="1" fill="hold">
                                          <p:stCondLst>
                                            <p:cond delay="499"/>
                                          </p:stCondLst>
                                        </p:cTn>
                                        <p:tgtEl>
                                          <p:spTgt spid="205112"/>
                                        </p:tgtEl>
                                        <p:attrNameLst>
                                          <p:attrName>style.visibility</p:attrName>
                                        </p:attrNameLst>
                                      </p:cBhvr>
                                      <p:to>
                                        <p:strVal val="visible"/>
                                      </p:to>
                                    </p:se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17" presetClass="entr" presetSubtype="10" fill="hold" grpId="0" nodeType="clickEffect">
                                  <p:stCondLst>
                                    <p:cond delay="0"/>
                                  </p:stCondLst>
                                  <p:childTnLst>
                                    <p:set>
                                      <p:cBhvr>
                                        <p:cTn id="139" dur="1" fill="hold">
                                          <p:stCondLst>
                                            <p:cond delay="0"/>
                                          </p:stCondLst>
                                        </p:cTn>
                                        <p:tgtEl>
                                          <p:spTgt spid="205114"/>
                                        </p:tgtEl>
                                        <p:attrNameLst>
                                          <p:attrName>style.visibility</p:attrName>
                                        </p:attrNameLst>
                                      </p:cBhvr>
                                      <p:to>
                                        <p:strVal val="visible"/>
                                      </p:to>
                                    </p:set>
                                    <p:anim calcmode="lin" valueType="num">
                                      <p:cBhvr>
                                        <p:cTn id="140" dur="500" fill="hold"/>
                                        <p:tgtEl>
                                          <p:spTgt spid="205114"/>
                                        </p:tgtEl>
                                        <p:attrNameLst>
                                          <p:attrName>ppt_w</p:attrName>
                                        </p:attrNameLst>
                                      </p:cBhvr>
                                      <p:tavLst>
                                        <p:tav tm="0">
                                          <p:val>
                                            <p:fltVal val="0"/>
                                          </p:val>
                                        </p:tav>
                                        <p:tav tm="100000">
                                          <p:val>
                                            <p:strVal val="#ppt_w"/>
                                          </p:val>
                                        </p:tav>
                                      </p:tavLst>
                                    </p:anim>
                                    <p:anim calcmode="lin" valueType="num">
                                      <p:cBhvr>
                                        <p:cTn id="141" dur="500" fill="hold"/>
                                        <p:tgtEl>
                                          <p:spTgt spid="205114"/>
                                        </p:tgtEl>
                                        <p:attrNameLst>
                                          <p:attrName>ppt_h</p:attrName>
                                        </p:attrNameLst>
                                      </p:cBhvr>
                                      <p:tavLst>
                                        <p:tav tm="0">
                                          <p:val>
                                            <p:strVal val="#ppt_h"/>
                                          </p:val>
                                        </p:tav>
                                        <p:tav tm="100000">
                                          <p:val>
                                            <p:strVal val="#ppt_h"/>
                                          </p:val>
                                        </p:tav>
                                      </p:tavLst>
                                    </p:anim>
                                  </p:childTnLst>
                                </p:cTn>
                              </p:par>
                            </p:childTnLst>
                          </p:cTn>
                        </p:par>
                      </p:childTnLst>
                    </p:cTn>
                  </p:par>
                  <p:par>
                    <p:cTn id="142" fill="hold" nodeType="clickPar">
                      <p:stCondLst>
                        <p:cond delay="indefinite"/>
                      </p:stCondLst>
                      <p:childTnLst>
                        <p:par>
                          <p:cTn id="143" fill="hold" nodeType="withGroup">
                            <p:stCondLst>
                              <p:cond delay="0"/>
                            </p:stCondLst>
                            <p:childTnLst>
                              <p:par>
                                <p:cTn id="144" presetID="1" presetClass="entr" presetSubtype="0" fill="hold" grpId="0" nodeType="clickEffect">
                                  <p:stCondLst>
                                    <p:cond delay="0"/>
                                  </p:stCondLst>
                                  <p:childTnLst>
                                    <p:set>
                                      <p:cBhvr>
                                        <p:cTn id="145" dur="1" fill="hold">
                                          <p:stCondLst>
                                            <p:cond delay="499"/>
                                          </p:stCondLst>
                                        </p:cTn>
                                        <p:tgtEl>
                                          <p:spTgt spid="205115"/>
                                        </p:tgtEl>
                                        <p:attrNameLst>
                                          <p:attrName>style.visibility</p:attrName>
                                        </p:attrNameLst>
                                      </p:cBhvr>
                                      <p:to>
                                        <p:strVal val="visible"/>
                                      </p:to>
                                    </p:set>
                                  </p:childTnLst>
                                </p:cTn>
                              </p:par>
                            </p:childTnLst>
                          </p:cTn>
                        </p:par>
                      </p:childTnLst>
                    </p:cTn>
                  </p:par>
                  <p:par>
                    <p:cTn id="146" fill="hold" nodeType="clickPar">
                      <p:stCondLst>
                        <p:cond delay="indefinite"/>
                      </p:stCondLst>
                      <p:childTnLst>
                        <p:par>
                          <p:cTn id="147" fill="hold" nodeType="withGroup">
                            <p:stCondLst>
                              <p:cond delay="0"/>
                            </p:stCondLst>
                            <p:childTnLst>
                              <p:par>
                                <p:cTn id="148" presetID="1" presetClass="entr" presetSubtype="0" fill="hold" grpId="0" nodeType="clickEffect">
                                  <p:stCondLst>
                                    <p:cond delay="0"/>
                                  </p:stCondLst>
                                  <p:childTnLst>
                                    <p:set>
                                      <p:cBhvr>
                                        <p:cTn id="149" dur="1" fill="hold">
                                          <p:stCondLst>
                                            <p:cond delay="499"/>
                                          </p:stCondLst>
                                        </p:cTn>
                                        <p:tgtEl>
                                          <p:spTgt spid="205116"/>
                                        </p:tgtEl>
                                        <p:attrNameLst>
                                          <p:attrName>style.visibility</p:attrName>
                                        </p:attrNameLst>
                                      </p:cBhvr>
                                      <p:to>
                                        <p:strVal val="visible"/>
                                      </p:to>
                                    </p:set>
                                  </p:childTnLst>
                                </p:cTn>
                              </p:par>
                            </p:childTnLst>
                          </p:cTn>
                        </p:par>
                      </p:childTnLst>
                    </p:cTn>
                  </p:par>
                  <p:par>
                    <p:cTn id="150" fill="hold" nodeType="clickPar">
                      <p:stCondLst>
                        <p:cond delay="indefinite"/>
                      </p:stCondLst>
                      <p:childTnLst>
                        <p:par>
                          <p:cTn id="151" fill="hold" nodeType="withGroup">
                            <p:stCondLst>
                              <p:cond delay="0"/>
                            </p:stCondLst>
                            <p:childTnLst>
                              <p:par>
                                <p:cTn id="152" presetID="1" presetClass="entr" presetSubtype="0" fill="hold" grpId="0" nodeType="clickEffect">
                                  <p:stCondLst>
                                    <p:cond delay="0"/>
                                  </p:stCondLst>
                                  <p:childTnLst>
                                    <p:set>
                                      <p:cBhvr>
                                        <p:cTn id="153" dur="1" fill="hold">
                                          <p:stCondLst>
                                            <p:cond delay="499"/>
                                          </p:stCondLst>
                                        </p:cTn>
                                        <p:tgtEl>
                                          <p:spTgt spid="205117"/>
                                        </p:tgtEl>
                                        <p:attrNameLst>
                                          <p:attrName>style.visibility</p:attrName>
                                        </p:attrNameLst>
                                      </p:cBhvr>
                                      <p:to>
                                        <p:strVal val="visible"/>
                                      </p:to>
                                    </p:set>
                                  </p:childTnLst>
                                </p:cTn>
                              </p:par>
                            </p:childTnLst>
                          </p:cTn>
                        </p:par>
                      </p:childTnLst>
                    </p:cTn>
                  </p:par>
                  <p:par>
                    <p:cTn id="154" fill="hold" nodeType="clickPar">
                      <p:stCondLst>
                        <p:cond delay="indefinite"/>
                      </p:stCondLst>
                      <p:childTnLst>
                        <p:par>
                          <p:cTn id="155" fill="hold" nodeType="withGroup">
                            <p:stCondLst>
                              <p:cond delay="0"/>
                            </p:stCondLst>
                            <p:childTnLst>
                              <p:par>
                                <p:cTn id="156" presetID="17" presetClass="entr" presetSubtype="10" fill="hold" grpId="0" nodeType="clickEffect">
                                  <p:stCondLst>
                                    <p:cond delay="0"/>
                                  </p:stCondLst>
                                  <p:childTnLst>
                                    <p:set>
                                      <p:cBhvr>
                                        <p:cTn id="157" dur="1" fill="hold">
                                          <p:stCondLst>
                                            <p:cond delay="0"/>
                                          </p:stCondLst>
                                        </p:cTn>
                                        <p:tgtEl>
                                          <p:spTgt spid="205119"/>
                                        </p:tgtEl>
                                        <p:attrNameLst>
                                          <p:attrName>style.visibility</p:attrName>
                                        </p:attrNameLst>
                                      </p:cBhvr>
                                      <p:to>
                                        <p:strVal val="visible"/>
                                      </p:to>
                                    </p:set>
                                    <p:anim calcmode="lin" valueType="num">
                                      <p:cBhvr>
                                        <p:cTn id="158" dur="500" fill="hold"/>
                                        <p:tgtEl>
                                          <p:spTgt spid="205119"/>
                                        </p:tgtEl>
                                        <p:attrNameLst>
                                          <p:attrName>ppt_w</p:attrName>
                                        </p:attrNameLst>
                                      </p:cBhvr>
                                      <p:tavLst>
                                        <p:tav tm="0">
                                          <p:val>
                                            <p:fltVal val="0"/>
                                          </p:val>
                                        </p:tav>
                                        <p:tav tm="100000">
                                          <p:val>
                                            <p:strVal val="#ppt_w"/>
                                          </p:val>
                                        </p:tav>
                                      </p:tavLst>
                                    </p:anim>
                                    <p:anim calcmode="lin" valueType="num">
                                      <p:cBhvr>
                                        <p:cTn id="159" dur="500" fill="hold"/>
                                        <p:tgtEl>
                                          <p:spTgt spid="205119"/>
                                        </p:tgtEl>
                                        <p:attrNameLst>
                                          <p:attrName>ppt_h</p:attrName>
                                        </p:attrNameLst>
                                      </p:cBhvr>
                                      <p:tavLst>
                                        <p:tav tm="0">
                                          <p:val>
                                            <p:strVal val="#ppt_h"/>
                                          </p:val>
                                        </p:tav>
                                        <p:tav tm="100000">
                                          <p:val>
                                            <p:strVal val="#ppt_h"/>
                                          </p:val>
                                        </p:tav>
                                      </p:tavLst>
                                    </p:anim>
                                  </p:childTnLst>
                                </p:cTn>
                              </p:par>
                            </p:childTnLst>
                          </p:cTn>
                        </p:par>
                      </p:childTnLst>
                    </p:cTn>
                  </p:par>
                  <p:par>
                    <p:cTn id="160" fill="hold" nodeType="clickPar">
                      <p:stCondLst>
                        <p:cond delay="indefinite"/>
                      </p:stCondLst>
                      <p:childTnLst>
                        <p:par>
                          <p:cTn id="161" fill="hold" nodeType="withGroup">
                            <p:stCondLst>
                              <p:cond delay="0"/>
                            </p:stCondLst>
                            <p:childTnLst>
                              <p:par>
                                <p:cTn id="162" presetID="1" presetClass="entr" presetSubtype="0" fill="hold" grpId="0" nodeType="clickEffect">
                                  <p:stCondLst>
                                    <p:cond delay="0"/>
                                  </p:stCondLst>
                                  <p:childTnLst>
                                    <p:set>
                                      <p:cBhvr>
                                        <p:cTn id="163" dur="1" fill="hold">
                                          <p:stCondLst>
                                            <p:cond delay="499"/>
                                          </p:stCondLst>
                                        </p:cTn>
                                        <p:tgtEl>
                                          <p:spTgt spid="205120"/>
                                        </p:tgtEl>
                                        <p:attrNameLst>
                                          <p:attrName>style.visibility</p:attrName>
                                        </p:attrNameLst>
                                      </p:cBhvr>
                                      <p:to>
                                        <p:strVal val="visible"/>
                                      </p:to>
                                    </p:set>
                                  </p:childTnLst>
                                </p:cTn>
                              </p:par>
                            </p:childTnLst>
                          </p:cTn>
                        </p:par>
                      </p:childTnLst>
                    </p:cTn>
                  </p:par>
                  <p:par>
                    <p:cTn id="164" fill="hold" nodeType="clickPar">
                      <p:stCondLst>
                        <p:cond delay="indefinite"/>
                      </p:stCondLst>
                      <p:childTnLst>
                        <p:par>
                          <p:cTn id="165" fill="hold" nodeType="withGroup">
                            <p:stCondLst>
                              <p:cond delay="0"/>
                            </p:stCondLst>
                            <p:childTnLst>
                              <p:par>
                                <p:cTn id="166" presetID="1" presetClass="entr" presetSubtype="0" fill="hold" grpId="0" nodeType="clickEffect">
                                  <p:stCondLst>
                                    <p:cond delay="0"/>
                                  </p:stCondLst>
                                  <p:childTnLst>
                                    <p:set>
                                      <p:cBhvr>
                                        <p:cTn id="167" dur="1" fill="hold">
                                          <p:stCondLst>
                                            <p:cond delay="499"/>
                                          </p:stCondLst>
                                        </p:cTn>
                                        <p:tgtEl>
                                          <p:spTgt spid="205121"/>
                                        </p:tgtEl>
                                        <p:attrNameLst>
                                          <p:attrName>style.visibility</p:attrName>
                                        </p:attrNameLst>
                                      </p:cBhvr>
                                      <p:to>
                                        <p:strVal val="visible"/>
                                      </p:to>
                                    </p:set>
                                  </p:childTnLst>
                                </p:cTn>
                              </p:par>
                            </p:childTnLst>
                          </p:cTn>
                        </p:par>
                      </p:childTnLst>
                    </p:cTn>
                  </p:par>
                  <p:par>
                    <p:cTn id="168" fill="hold" nodeType="clickPar">
                      <p:stCondLst>
                        <p:cond delay="indefinite"/>
                      </p:stCondLst>
                      <p:childTnLst>
                        <p:par>
                          <p:cTn id="169" fill="hold" nodeType="withGroup">
                            <p:stCondLst>
                              <p:cond delay="0"/>
                            </p:stCondLst>
                            <p:childTnLst>
                              <p:par>
                                <p:cTn id="170" presetID="1" presetClass="entr" presetSubtype="0" fill="hold" grpId="0" nodeType="clickEffect">
                                  <p:stCondLst>
                                    <p:cond delay="0"/>
                                  </p:stCondLst>
                                  <p:childTnLst>
                                    <p:set>
                                      <p:cBhvr>
                                        <p:cTn id="171" dur="1" fill="hold">
                                          <p:stCondLst>
                                            <p:cond delay="499"/>
                                          </p:stCondLst>
                                        </p:cTn>
                                        <p:tgtEl>
                                          <p:spTgt spid="205122"/>
                                        </p:tgtEl>
                                        <p:attrNameLst>
                                          <p:attrName>style.visibility</p:attrName>
                                        </p:attrNameLst>
                                      </p:cBhvr>
                                      <p:to>
                                        <p:strVal val="visible"/>
                                      </p:to>
                                    </p:set>
                                  </p:childTnLst>
                                </p:cTn>
                              </p:par>
                            </p:childTnLst>
                          </p:cTn>
                        </p:par>
                      </p:childTnLst>
                    </p:cTn>
                  </p:par>
                  <p:par>
                    <p:cTn id="172" fill="hold" nodeType="clickPar">
                      <p:stCondLst>
                        <p:cond delay="indefinite"/>
                      </p:stCondLst>
                      <p:childTnLst>
                        <p:par>
                          <p:cTn id="173" fill="hold" nodeType="withGroup">
                            <p:stCondLst>
                              <p:cond delay="0"/>
                            </p:stCondLst>
                            <p:childTnLst>
                              <p:par>
                                <p:cTn id="174" presetID="17" presetClass="entr" presetSubtype="10" fill="hold" grpId="0" nodeType="clickEffect">
                                  <p:stCondLst>
                                    <p:cond delay="0"/>
                                  </p:stCondLst>
                                  <p:childTnLst>
                                    <p:set>
                                      <p:cBhvr>
                                        <p:cTn id="175" dur="1" fill="hold">
                                          <p:stCondLst>
                                            <p:cond delay="0"/>
                                          </p:stCondLst>
                                        </p:cTn>
                                        <p:tgtEl>
                                          <p:spTgt spid="205123"/>
                                        </p:tgtEl>
                                        <p:attrNameLst>
                                          <p:attrName>style.visibility</p:attrName>
                                        </p:attrNameLst>
                                      </p:cBhvr>
                                      <p:to>
                                        <p:strVal val="visible"/>
                                      </p:to>
                                    </p:set>
                                    <p:anim calcmode="lin" valueType="num">
                                      <p:cBhvr>
                                        <p:cTn id="176" dur="500" fill="hold"/>
                                        <p:tgtEl>
                                          <p:spTgt spid="205123"/>
                                        </p:tgtEl>
                                        <p:attrNameLst>
                                          <p:attrName>ppt_w</p:attrName>
                                        </p:attrNameLst>
                                      </p:cBhvr>
                                      <p:tavLst>
                                        <p:tav tm="0">
                                          <p:val>
                                            <p:fltVal val="0"/>
                                          </p:val>
                                        </p:tav>
                                        <p:tav tm="100000">
                                          <p:val>
                                            <p:strVal val="#ppt_w"/>
                                          </p:val>
                                        </p:tav>
                                      </p:tavLst>
                                    </p:anim>
                                    <p:anim calcmode="lin" valueType="num">
                                      <p:cBhvr>
                                        <p:cTn id="177" dur="500" fill="hold"/>
                                        <p:tgtEl>
                                          <p:spTgt spid="205123"/>
                                        </p:tgtEl>
                                        <p:attrNameLst>
                                          <p:attrName>ppt_h</p:attrName>
                                        </p:attrNameLst>
                                      </p:cBhvr>
                                      <p:tavLst>
                                        <p:tav tm="0">
                                          <p:val>
                                            <p:strVal val="#ppt_h"/>
                                          </p:val>
                                        </p:tav>
                                        <p:tav tm="100000">
                                          <p:val>
                                            <p:strVal val="#ppt_h"/>
                                          </p:val>
                                        </p:tav>
                                      </p:tavLst>
                                    </p:anim>
                                  </p:childTnLst>
                                </p:cTn>
                              </p:par>
                            </p:childTnLst>
                          </p:cTn>
                        </p:par>
                      </p:childTnLst>
                    </p:cTn>
                  </p:par>
                  <p:par>
                    <p:cTn id="178" fill="hold" nodeType="clickPar">
                      <p:stCondLst>
                        <p:cond delay="indefinite"/>
                      </p:stCondLst>
                      <p:childTnLst>
                        <p:par>
                          <p:cTn id="179" fill="hold" nodeType="withGroup">
                            <p:stCondLst>
                              <p:cond delay="0"/>
                            </p:stCondLst>
                            <p:childTnLst>
                              <p:par>
                                <p:cTn id="180" presetID="1" presetClass="entr" presetSubtype="0" fill="hold" grpId="0" nodeType="clickEffect">
                                  <p:stCondLst>
                                    <p:cond delay="0"/>
                                  </p:stCondLst>
                                  <p:childTnLst>
                                    <p:set>
                                      <p:cBhvr>
                                        <p:cTn id="181" dur="1" fill="hold">
                                          <p:stCondLst>
                                            <p:cond delay="499"/>
                                          </p:stCondLst>
                                        </p:cTn>
                                        <p:tgtEl>
                                          <p:spTgt spid="205124"/>
                                        </p:tgtEl>
                                        <p:attrNameLst>
                                          <p:attrName>style.visibility</p:attrName>
                                        </p:attrNameLst>
                                      </p:cBhvr>
                                      <p:to>
                                        <p:strVal val="visible"/>
                                      </p:to>
                                    </p:set>
                                  </p:childTnLst>
                                </p:cTn>
                              </p:par>
                            </p:childTnLst>
                          </p:cTn>
                        </p:par>
                      </p:childTnLst>
                    </p:cTn>
                  </p:par>
                  <p:par>
                    <p:cTn id="182" fill="hold" nodeType="clickPar">
                      <p:stCondLst>
                        <p:cond delay="indefinite"/>
                      </p:stCondLst>
                      <p:childTnLst>
                        <p:par>
                          <p:cTn id="183" fill="hold" nodeType="withGroup">
                            <p:stCondLst>
                              <p:cond delay="0"/>
                            </p:stCondLst>
                            <p:childTnLst>
                              <p:par>
                                <p:cTn id="184" presetID="1" presetClass="entr" presetSubtype="0" fill="hold" grpId="0" nodeType="clickEffect">
                                  <p:stCondLst>
                                    <p:cond delay="0"/>
                                  </p:stCondLst>
                                  <p:childTnLst>
                                    <p:set>
                                      <p:cBhvr>
                                        <p:cTn id="185" dur="1" fill="hold">
                                          <p:stCondLst>
                                            <p:cond delay="499"/>
                                          </p:stCondLst>
                                        </p:cTn>
                                        <p:tgtEl>
                                          <p:spTgt spid="205125"/>
                                        </p:tgtEl>
                                        <p:attrNameLst>
                                          <p:attrName>style.visibility</p:attrName>
                                        </p:attrNameLst>
                                      </p:cBhvr>
                                      <p:to>
                                        <p:strVal val="visible"/>
                                      </p:to>
                                    </p:set>
                                  </p:childTnLst>
                                </p:cTn>
                              </p:par>
                            </p:childTnLst>
                          </p:cTn>
                        </p:par>
                      </p:childTnLst>
                    </p:cTn>
                  </p:par>
                  <p:par>
                    <p:cTn id="186" fill="hold" nodeType="clickPar">
                      <p:stCondLst>
                        <p:cond delay="indefinite"/>
                      </p:stCondLst>
                      <p:childTnLst>
                        <p:par>
                          <p:cTn id="187" fill="hold" nodeType="withGroup">
                            <p:stCondLst>
                              <p:cond delay="0"/>
                            </p:stCondLst>
                            <p:childTnLst>
                              <p:par>
                                <p:cTn id="188" presetID="1" presetClass="entr" presetSubtype="0" fill="hold" grpId="0" nodeType="clickEffect">
                                  <p:stCondLst>
                                    <p:cond delay="0"/>
                                  </p:stCondLst>
                                  <p:childTnLst>
                                    <p:set>
                                      <p:cBhvr>
                                        <p:cTn id="189" dur="1" fill="hold">
                                          <p:stCondLst>
                                            <p:cond delay="499"/>
                                          </p:stCondLst>
                                        </p:cTn>
                                        <p:tgtEl>
                                          <p:spTgt spid="205126"/>
                                        </p:tgtEl>
                                        <p:attrNameLst>
                                          <p:attrName>style.visibility</p:attrName>
                                        </p:attrNameLst>
                                      </p:cBhvr>
                                      <p:to>
                                        <p:strVal val="visible"/>
                                      </p:to>
                                    </p:set>
                                  </p:childTnLst>
                                </p:cTn>
                              </p:par>
                            </p:childTnLst>
                          </p:cTn>
                        </p:par>
                      </p:childTnLst>
                    </p:cTn>
                  </p:par>
                  <p:par>
                    <p:cTn id="190" fill="hold" nodeType="clickPar">
                      <p:stCondLst>
                        <p:cond delay="indefinite"/>
                      </p:stCondLst>
                      <p:childTnLst>
                        <p:par>
                          <p:cTn id="191" fill="hold" nodeType="withGroup">
                            <p:stCondLst>
                              <p:cond delay="0"/>
                            </p:stCondLst>
                            <p:childTnLst>
                              <p:par>
                                <p:cTn id="192" presetID="17" presetClass="entr" presetSubtype="10" fill="hold" grpId="0" nodeType="clickEffect">
                                  <p:stCondLst>
                                    <p:cond delay="0"/>
                                  </p:stCondLst>
                                  <p:childTnLst>
                                    <p:set>
                                      <p:cBhvr>
                                        <p:cTn id="193" dur="1" fill="hold">
                                          <p:stCondLst>
                                            <p:cond delay="0"/>
                                          </p:stCondLst>
                                        </p:cTn>
                                        <p:tgtEl>
                                          <p:spTgt spid="205127"/>
                                        </p:tgtEl>
                                        <p:attrNameLst>
                                          <p:attrName>style.visibility</p:attrName>
                                        </p:attrNameLst>
                                      </p:cBhvr>
                                      <p:to>
                                        <p:strVal val="visible"/>
                                      </p:to>
                                    </p:set>
                                    <p:anim calcmode="lin" valueType="num">
                                      <p:cBhvr>
                                        <p:cTn id="194" dur="500" fill="hold"/>
                                        <p:tgtEl>
                                          <p:spTgt spid="205127"/>
                                        </p:tgtEl>
                                        <p:attrNameLst>
                                          <p:attrName>ppt_w</p:attrName>
                                        </p:attrNameLst>
                                      </p:cBhvr>
                                      <p:tavLst>
                                        <p:tav tm="0">
                                          <p:val>
                                            <p:fltVal val="0"/>
                                          </p:val>
                                        </p:tav>
                                        <p:tav tm="100000">
                                          <p:val>
                                            <p:strVal val="#ppt_w"/>
                                          </p:val>
                                        </p:tav>
                                      </p:tavLst>
                                    </p:anim>
                                    <p:anim calcmode="lin" valueType="num">
                                      <p:cBhvr>
                                        <p:cTn id="195" dur="500" fill="hold"/>
                                        <p:tgtEl>
                                          <p:spTgt spid="205127"/>
                                        </p:tgtEl>
                                        <p:attrNameLst>
                                          <p:attrName>ppt_h</p:attrName>
                                        </p:attrNameLst>
                                      </p:cBhvr>
                                      <p:tavLst>
                                        <p:tav tm="0">
                                          <p:val>
                                            <p:strVal val="#ppt_h"/>
                                          </p:val>
                                        </p:tav>
                                        <p:tav tm="100000">
                                          <p:val>
                                            <p:strVal val="#ppt_h"/>
                                          </p:val>
                                        </p:tav>
                                      </p:tavLst>
                                    </p:anim>
                                  </p:childTnLst>
                                </p:cTn>
                              </p:par>
                            </p:childTnLst>
                          </p:cTn>
                        </p:par>
                      </p:childTnLst>
                    </p:cTn>
                  </p:par>
                  <p:par>
                    <p:cTn id="196" fill="hold" nodeType="clickPar">
                      <p:stCondLst>
                        <p:cond delay="indefinite"/>
                      </p:stCondLst>
                      <p:childTnLst>
                        <p:par>
                          <p:cTn id="197" fill="hold" nodeType="withGroup">
                            <p:stCondLst>
                              <p:cond delay="0"/>
                            </p:stCondLst>
                            <p:childTnLst>
                              <p:par>
                                <p:cTn id="198" presetID="1" presetClass="entr" presetSubtype="0" fill="hold" grpId="0" nodeType="clickEffect">
                                  <p:stCondLst>
                                    <p:cond delay="0"/>
                                  </p:stCondLst>
                                  <p:childTnLst>
                                    <p:set>
                                      <p:cBhvr>
                                        <p:cTn id="199" dur="1" fill="hold">
                                          <p:stCondLst>
                                            <p:cond delay="499"/>
                                          </p:stCondLst>
                                        </p:cTn>
                                        <p:tgtEl>
                                          <p:spTgt spid="205128"/>
                                        </p:tgtEl>
                                        <p:attrNameLst>
                                          <p:attrName>style.visibility</p:attrName>
                                        </p:attrNameLst>
                                      </p:cBhvr>
                                      <p:to>
                                        <p:strVal val="visible"/>
                                      </p:to>
                                    </p:set>
                                  </p:childTnLst>
                                </p:cTn>
                              </p:par>
                            </p:childTnLst>
                          </p:cTn>
                        </p:par>
                      </p:childTnLst>
                    </p:cTn>
                  </p:par>
                  <p:par>
                    <p:cTn id="200" fill="hold" nodeType="clickPar">
                      <p:stCondLst>
                        <p:cond delay="indefinite"/>
                      </p:stCondLst>
                      <p:childTnLst>
                        <p:par>
                          <p:cTn id="201" fill="hold" nodeType="withGroup">
                            <p:stCondLst>
                              <p:cond delay="0"/>
                            </p:stCondLst>
                            <p:childTnLst>
                              <p:par>
                                <p:cTn id="202" presetID="1" presetClass="entr" presetSubtype="0" fill="hold" grpId="0" nodeType="clickEffect">
                                  <p:stCondLst>
                                    <p:cond delay="0"/>
                                  </p:stCondLst>
                                  <p:childTnLst>
                                    <p:set>
                                      <p:cBhvr>
                                        <p:cTn id="203" dur="1" fill="hold">
                                          <p:stCondLst>
                                            <p:cond delay="499"/>
                                          </p:stCondLst>
                                        </p:cTn>
                                        <p:tgtEl>
                                          <p:spTgt spid="205129"/>
                                        </p:tgtEl>
                                        <p:attrNameLst>
                                          <p:attrName>style.visibility</p:attrName>
                                        </p:attrNameLst>
                                      </p:cBhvr>
                                      <p:to>
                                        <p:strVal val="visible"/>
                                      </p:to>
                                    </p:set>
                                  </p:childTnLst>
                                </p:cTn>
                              </p:par>
                            </p:childTnLst>
                          </p:cTn>
                        </p:par>
                      </p:childTnLst>
                    </p:cTn>
                  </p:par>
                  <p:par>
                    <p:cTn id="204" fill="hold" nodeType="clickPar">
                      <p:stCondLst>
                        <p:cond delay="indefinite"/>
                      </p:stCondLst>
                      <p:childTnLst>
                        <p:par>
                          <p:cTn id="205" fill="hold" nodeType="withGroup">
                            <p:stCondLst>
                              <p:cond delay="0"/>
                            </p:stCondLst>
                            <p:childTnLst>
                              <p:par>
                                <p:cTn id="206" presetID="2" presetClass="entr" presetSubtype="2" fill="hold" grpId="0" nodeType="clickEffect">
                                  <p:stCondLst>
                                    <p:cond delay="0"/>
                                  </p:stCondLst>
                                  <p:childTnLst>
                                    <p:set>
                                      <p:cBhvr>
                                        <p:cTn id="207" dur="1" fill="hold">
                                          <p:stCondLst>
                                            <p:cond delay="0"/>
                                          </p:stCondLst>
                                        </p:cTn>
                                        <p:tgtEl>
                                          <p:spTgt spid="205143"/>
                                        </p:tgtEl>
                                        <p:attrNameLst>
                                          <p:attrName>style.visibility</p:attrName>
                                        </p:attrNameLst>
                                      </p:cBhvr>
                                      <p:to>
                                        <p:strVal val="visible"/>
                                      </p:to>
                                    </p:set>
                                    <p:anim calcmode="lin" valueType="num">
                                      <p:cBhvr additive="base">
                                        <p:cTn id="208" dur="500" fill="hold"/>
                                        <p:tgtEl>
                                          <p:spTgt spid="205143"/>
                                        </p:tgtEl>
                                        <p:attrNameLst>
                                          <p:attrName>ppt_x</p:attrName>
                                        </p:attrNameLst>
                                      </p:cBhvr>
                                      <p:tavLst>
                                        <p:tav tm="0">
                                          <p:val>
                                            <p:strVal val="1+#ppt_w/2"/>
                                          </p:val>
                                        </p:tav>
                                        <p:tav tm="100000">
                                          <p:val>
                                            <p:strVal val="#ppt_x"/>
                                          </p:val>
                                        </p:tav>
                                      </p:tavLst>
                                    </p:anim>
                                    <p:anim calcmode="lin" valueType="num">
                                      <p:cBhvr additive="base">
                                        <p:cTn id="209" dur="500" fill="hold"/>
                                        <p:tgtEl>
                                          <p:spTgt spid="205143"/>
                                        </p:tgtEl>
                                        <p:attrNameLst>
                                          <p:attrName>ppt_y</p:attrName>
                                        </p:attrNameLst>
                                      </p:cBhvr>
                                      <p:tavLst>
                                        <p:tav tm="0">
                                          <p:val>
                                            <p:strVal val="#ppt_y"/>
                                          </p:val>
                                        </p:tav>
                                        <p:tav tm="100000">
                                          <p:val>
                                            <p:strVal val="#ppt_y"/>
                                          </p:val>
                                        </p:tav>
                                      </p:tavLst>
                                    </p:anim>
                                  </p:childTnLst>
                                </p:cTn>
                              </p:par>
                            </p:childTnLst>
                          </p:cTn>
                        </p:par>
                      </p:childTnLst>
                    </p:cTn>
                  </p:par>
                  <p:par>
                    <p:cTn id="210" fill="hold" nodeType="clickPar">
                      <p:stCondLst>
                        <p:cond delay="indefinite"/>
                      </p:stCondLst>
                      <p:childTnLst>
                        <p:par>
                          <p:cTn id="211" fill="hold" nodeType="withGroup">
                            <p:stCondLst>
                              <p:cond delay="0"/>
                            </p:stCondLst>
                            <p:childTnLst>
                              <p:par>
                                <p:cTn id="212" presetID="1" presetClass="entr" presetSubtype="0" fill="hold" grpId="0" nodeType="clickEffect">
                                  <p:stCondLst>
                                    <p:cond delay="0"/>
                                  </p:stCondLst>
                                  <p:childTnLst>
                                    <p:set>
                                      <p:cBhvr>
                                        <p:cTn id="213" dur="1" fill="hold">
                                          <p:stCondLst>
                                            <p:cond delay="499"/>
                                          </p:stCondLst>
                                        </p:cTn>
                                        <p:tgtEl>
                                          <p:spTgt spid="205130"/>
                                        </p:tgtEl>
                                        <p:attrNameLst>
                                          <p:attrName>style.visibility</p:attrName>
                                        </p:attrNameLst>
                                      </p:cBhvr>
                                      <p:to>
                                        <p:strVal val="visible"/>
                                      </p:to>
                                    </p:set>
                                  </p:childTnLst>
                                </p:cTn>
                              </p:par>
                            </p:childTnLst>
                          </p:cTn>
                        </p:par>
                      </p:childTnLst>
                    </p:cTn>
                  </p:par>
                  <p:par>
                    <p:cTn id="214" fill="hold" nodeType="clickPar">
                      <p:stCondLst>
                        <p:cond delay="indefinite"/>
                      </p:stCondLst>
                      <p:childTnLst>
                        <p:par>
                          <p:cTn id="215" fill="hold" nodeType="withGroup">
                            <p:stCondLst>
                              <p:cond delay="0"/>
                            </p:stCondLst>
                            <p:childTnLst>
                              <p:par>
                                <p:cTn id="216" presetID="2" presetClass="entr" presetSubtype="1" fill="hold" grpId="0" nodeType="clickEffect">
                                  <p:stCondLst>
                                    <p:cond delay="0"/>
                                  </p:stCondLst>
                                  <p:childTnLst>
                                    <p:set>
                                      <p:cBhvr>
                                        <p:cTn id="217" dur="1" fill="hold">
                                          <p:stCondLst>
                                            <p:cond delay="0"/>
                                          </p:stCondLst>
                                        </p:cTn>
                                        <p:tgtEl>
                                          <p:spTgt spid="205065"/>
                                        </p:tgtEl>
                                        <p:attrNameLst>
                                          <p:attrName>style.visibility</p:attrName>
                                        </p:attrNameLst>
                                      </p:cBhvr>
                                      <p:to>
                                        <p:strVal val="visible"/>
                                      </p:to>
                                    </p:set>
                                    <p:anim calcmode="lin" valueType="num">
                                      <p:cBhvr additive="base">
                                        <p:cTn id="218" dur="500" fill="hold"/>
                                        <p:tgtEl>
                                          <p:spTgt spid="205065"/>
                                        </p:tgtEl>
                                        <p:attrNameLst>
                                          <p:attrName>ppt_x</p:attrName>
                                        </p:attrNameLst>
                                      </p:cBhvr>
                                      <p:tavLst>
                                        <p:tav tm="0">
                                          <p:val>
                                            <p:strVal val="#ppt_x"/>
                                          </p:val>
                                        </p:tav>
                                        <p:tav tm="100000">
                                          <p:val>
                                            <p:strVal val="#ppt_x"/>
                                          </p:val>
                                        </p:tav>
                                      </p:tavLst>
                                    </p:anim>
                                    <p:anim calcmode="lin" valueType="num">
                                      <p:cBhvr additive="base">
                                        <p:cTn id="219" dur="500" fill="hold"/>
                                        <p:tgtEl>
                                          <p:spTgt spid="205065"/>
                                        </p:tgtEl>
                                        <p:attrNameLst>
                                          <p:attrName>ppt_y</p:attrName>
                                        </p:attrNameLst>
                                      </p:cBhvr>
                                      <p:tavLst>
                                        <p:tav tm="0">
                                          <p:val>
                                            <p:strVal val="0-#ppt_h/2"/>
                                          </p:val>
                                        </p:tav>
                                        <p:tav tm="100000">
                                          <p:val>
                                            <p:strVal val="#ppt_y"/>
                                          </p:val>
                                        </p:tav>
                                      </p:tavLst>
                                    </p:anim>
                                  </p:childTnLst>
                                </p:cTn>
                              </p:par>
                            </p:childTnLst>
                          </p:cTn>
                        </p:par>
                      </p:childTnLst>
                    </p:cTn>
                  </p:par>
                  <p:par>
                    <p:cTn id="220" fill="hold" nodeType="clickPar">
                      <p:stCondLst>
                        <p:cond delay="indefinite"/>
                      </p:stCondLst>
                      <p:childTnLst>
                        <p:par>
                          <p:cTn id="221" fill="hold" nodeType="withGroup">
                            <p:stCondLst>
                              <p:cond delay="0"/>
                            </p:stCondLst>
                            <p:childTnLst>
                              <p:par>
                                <p:cTn id="222" presetID="17" presetClass="entr" presetSubtype="10" fill="hold" grpId="0" nodeType="clickEffect">
                                  <p:stCondLst>
                                    <p:cond delay="0"/>
                                  </p:stCondLst>
                                  <p:childTnLst>
                                    <p:set>
                                      <p:cBhvr>
                                        <p:cTn id="223" dur="1" fill="hold">
                                          <p:stCondLst>
                                            <p:cond delay="0"/>
                                          </p:stCondLst>
                                        </p:cTn>
                                        <p:tgtEl>
                                          <p:spTgt spid="205131"/>
                                        </p:tgtEl>
                                        <p:attrNameLst>
                                          <p:attrName>style.visibility</p:attrName>
                                        </p:attrNameLst>
                                      </p:cBhvr>
                                      <p:to>
                                        <p:strVal val="visible"/>
                                      </p:to>
                                    </p:set>
                                    <p:anim calcmode="lin" valueType="num">
                                      <p:cBhvr>
                                        <p:cTn id="224" dur="500" fill="hold"/>
                                        <p:tgtEl>
                                          <p:spTgt spid="205131"/>
                                        </p:tgtEl>
                                        <p:attrNameLst>
                                          <p:attrName>ppt_w</p:attrName>
                                        </p:attrNameLst>
                                      </p:cBhvr>
                                      <p:tavLst>
                                        <p:tav tm="0">
                                          <p:val>
                                            <p:fltVal val="0"/>
                                          </p:val>
                                        </p:tav>
                                        <p:tav tm="100000">
                                          <p:val>
                                            <p:strVal val="#ppt_w"/>
                                          </p:val>
                                        </p:tav>
                                      </p:tavLst>
                                    </p:anim>
                                    <p:anim calcmode="lin" valueType="num">
                                      <p:cBhvr>
                                        <p:cTn id="225" dur="500" fill="hold"/>
                                        <p:tgtEl>
                                          <p:spTgt spid="205131"/>
                                        </p:tgtEl>
                                        <p:attrNameLst>
                                          <p:attrName>ppt_h</p:attrName>
                                        </p:attrNameLst>
                                      </p:cBhvr>
                                      <p:tavLst>
                                        <p:tav tm="0">
                                          <p:val>
                                            <p:strVal val="#ppt_h"/>
                                          </p:val>
                                        </p:tav>
                                        <p:tav tm="100000">
                                          <p:val>
                                            <p:strVal val="#ppt_h"/>
                                          </p:val>
                                        </p:tav>
                                      </p:tavLst>
                                    </p:anim>
                                  </p:childTnLst>
                                </p:cTn>
                              </p:par>
                            </p:childTnLst>
                          </p:cTn>
                        </p:par>
                      </p:childTnLst>
                    </p:cTn>
                  </p:par>
                  <p:par>
                    <p:cTn id="226" fill="hold" nodeType="clickPar">
                      <p:stCondLst>
                        <p:cond delay="indefinite"/>
                      </p:stCondLst>
                      <p:childTnLst>
                        <p:par>
                          <p:cTn id="227" fill="hold" nodeType="withGroup">
                            <p:stCondLst>
                              <p:cond delay="0"/>
                            </p:stCondLst>
                            <p:childTnLst>
                              <p:par>
                                <p:cTn id="228" presetID="2" presetClass="entr" presetSubtype="2" fill="hold" grpId="0" nodeType="clickEffect">
                                  <p:stCondLst>
                                    <p:cond delay="0"/>
                                  </p:stCondLst>
                                  <p:childTnLst>
                                    <p:set>
                                      <p:cBhvr>
                                        <p:cTn id="229" dur="1" fill="hold">
                                          <p:stCondLst>
                                            <p:cond delay="0"/>
                                          </p:stCondLst>
                                        </p:cTn>
                                        <p:tgtEl>
                                          <p:spTgt spid="205144"/>
                                        </p:tgtEl>
                                        <p:attrNameLst>
                                          <p:attrName>style.visibility</p:attrName>
                                        </p:attrNameLst>
                                      </p:cBhvr>
                                      <p:to>
                                        <p:strVal val="visible"/>
                                      </p:to>
                                    </p:set>
                                    <p:anim calcmode="lin" valueType="num">
                                      <p:cBhvr additive="base">
                                        <p:cTn id="230" dur="500" fill="hold"/>
                                        <p:tgtEl>
                                          <p:spTgt spid="205144"/>
                                        </p:tgtEl>
                                        <p:attrNameLst>
                                          <p:attrName>ppt_x</p:attrName>
                                        </p:attrNameLst>
                                      </p:cBhvr>
                                      <p:tavLst>
                                        <p:tav tm="0">
                                          <p:val>
                                            <p:strVal val="1+#ppt_w/2"/>
                                          </p:val>
                                        </p:tav>
                                        <p:tav tm="100000">
                                          <p:val>
                                            <p:strVal val="#ppt_x"/>
                                          </p:val>
                                        </p:tav>
                                      </p:tavLst>
                                    </p:anim>
                                    <p:anim calcmode="lin" valueType="num">
                                      <p:cBhvr additive="base">
                                        <p:cTn id="231" dur="500" fill="hold"/>
                                        <p:tgtEl>
                                          <p:spTgt spid="205144"/>
                                        </p:tgtEl>
                                        <p:attrNameLst>
                                          <p:attrName>ppt_y</p:attrName>
                                        </p:attrNameLst>
                                      </p:cBhvr>
                                      <p:tavLst>
                                        <p:tav tm="0">
                                          <p:val>
                                            <p:strVal val="#ppt_y"/>
                                          </p:val>
                                        </p:tav>
                                        <p:tav tm="100000">
                                          <p:val>
                                            <p:strVal val="#ppt_y"/>
                                          </p:val>
                                        </p:tav>
                                      </p:tavLst>
                                    </p:anim>
                                  </p:childTnLst>
                                </p:cTn>
                              </p:par>
                            </p:childTnLst>
                          </p:cTn>
                        </p:par>
                      </p:childTnLst>
                    </p:cTn>
                  </p:par>
                  <p:par>
                    <p:cTn id="232" fill="hold" nodeType="clickPar">
                      <p:stCondLst>
                        <p:cond delay="indefinite"/>
                      </p:stCondLst>
                      <p:childTnLst>
                        <p:par>
                          <p:cTn id="233" fill="hold" nodeType="withGroup">
                            <p:stCondLst>
                              <p:cond delay="0"/>
                            </p:stCondLst>
                            <p:childTnLst>
                              <p:par>
                                <p:cTn id="234" presetID="1" presetClass="entr" presetSubtype="0" fill="hold" grpId="0" nodeType="clickEffect">
                                  <p:stCondLst>
                                    <p:cond delay="0"/>
                                  </p:stCondLst>
                                  <p:childTnLst>
                                    <p:set>
                                      <p:cBhvr>
                                        <p:cTn id="235" dur="1" fill="hold">
                                          <p:stCondLst>
                                            <p:cond delay="499"/>
                                          </p:stCondLst>
                                        </p:cTn>
                                        <p:tgtEl>
                                          <p:spTgt spid="205132"/>
                                        </p:tgtEl>
                                        <p:attrNameLst>
                                          <p:attrName>style.visibility</p:attrName>
                                        </p:attrNameLst>
                                      </p:cBhvr>
                                      <p:to>
                                        <p:strVal val="visible"/>
                                      </p:to>
                                    </p:set>
                                  </p:childTnLst>
                                </p:cTn>
                              </p:par>
                            </p:childTnLst>
                          </p:cTn>
                        </p:par>
                      </p:childTnLst>
                    </p:cTn>
                  </p:par>
                  <p:par>
                    <p:cTn id="236" fill="hold" nodeType="clickPar">
                      <p:stCondLst>
                        <p:cond delay="indefinite"/>
                      </p:stCondLst>
                      <p:childTnLst>
                        <p:par>
                          <p:cTn id="237" fill="hold" nodeType="withGroup">
                            <p:stCondLst>
                              <p:cond delay="0"/>
                            </p:stCondLst>
                            <p:childTnLst>
                              <p:par>
                                <p:cTn id="238" presetID="2" presetClass="entr" presetSubtype="1" fill="hold" grpId="0" nodeType="clickEffect">
                                  <p:stCondLst>
                                    <p:cond delay="0"/>
                                  </p:stCondLst>
                                  <p:childTnLst>
                                    <p:set>
                                      <p:cBhvr>
                                        <p:cTn id="239" dur="1" fill="hold">
                                          <p:stCondLst>
                                            <p:cond delay="0"/>
                                          </p:stCondLst>
                                        </p:cTn>
                                        <p:tgtEl>
                                          <p:spTgt spid="205068"/>
                                        </p:tgtEl>
                                        <p:attrNameLst>
                                          <p:attrName>style.visibility</p:attrName>
                                        </p:attrNameLst>
                                      </p:cBhvr>
                                      <p:to>
                                        <p:strVal val="visible"/>
                                      </p:to>
                                    </p:set>
                                    <p:anim calcmode="lin" valueType="num">
                                      <p:cBhvr additive="base">
                                        <p:cTn id="240" dur="500" fill="hold"/>
                                        <p:tgtEl>
                                          <p:spTgt spid="205068"/>
                                        </p:tgtEl>
                                        <p:attrNameLst>
                                          <p:attrName>ppt_x</p:attrName>
                                        </p:attrNameLst>
                                      </p:cBhvr>
                                      <p:tavLst>
                                        <p:tav tm="0">
                                          <p:val>
                                            <p:strVal val="#ppt_x"/>
                                          </p:val>
                                        </p:tav>
                                        <p:tav tm="100000">
                                          <p:val>
                                            <p:strVal val="#ppt_x"/>
                                          </p:val>
                                        </p:tav>
                                      </p:tavLst>
                                    </p:anim>
                                    <p:anim calcmode="lin" valueType="num">
                                      <p:cBhvr additive="base">
                                        <p:cTn id="241" dur="500" fill="hold"/>
                                        <p:tgtEl>
                                          <p:spTgt spid="205068"/>
                                        </p:tgtEl>
                                        <p:attrNameLst>
                                          <p:attrName>ppt_y</p:attrName>
                                        </p:attrNameLst>
                                      </p:cBhvr>
                                      <p:tavLst>
                                        <p:tav tm="0">
                                          <p:val>
                                            <p:strVal val="0-#ppt_h/2"/>
                                          </p:val>
                                        </p:tav>
                                        <p:tav tm="100000">
                                          <p:val>
                                            <p:strVal val="#ppt_y"/>
                                          </p:val>
                                        </p:tav>
                                      </p:tavLst>
                                    </p:anim>
                                  </p:childTnLst>
                                </p:cTn>
                              </p:par>
                            </p:childTnLst>
                          </p:cTn>
                        </p:par>
                      </p:childTnLst>
                    </p:cTn>
                  </p:par>
                  <p:par>
                    <p:cTn id="242" fill="hold" nodeType="clickPar">
                      <p:stCondLst>
                        <p:cond delay="indefinite"/>
                      </p:stCondLst>
                      <p:childTnLst>
                        <p:par>
                          <p:cTn id="243" fill="hold" nodeType="withGroup">
                            <p:stCondLst>
                              <p:cond delay="0"/>
                            </p:stCondLst>
                            <p:childTnLst>
                              <p:par>
                                <p:cTn id="244" presetID="17" presetClass="entr" presetSubtype="10" fill="hold" grpId="0" nodeType="clickEffect">
                                  <p:stCondLst>
                                    <p:cond delay="0"/>
                                  </p:stCondLst>
                                  <p:childTnLst>
                                    <p:set>
                                      <p:cBhvr>
                                        <p:cTn id="245" dur="1" fill="hold">
                                          <p:stCondLst>
                                            <p:cond delay="0"/>
                                          </p:stCondLst>
                                        </p:cTn>
                                        <p:tgtEl>
                                          <p:spTgt spid="205133"/>
                                        </p:tgtEl>
                                        <p:attrNameLst>
                                          <p:attrName>style.visibility</p:attrName>
                                        </p:attrNameLst>
                                      </p:cBhvr>
                                      <p:to>
                                        <p:strVal val="visible"/>
                                      </p:to>
                                    </p:set>
                                    <p:anim calcmode="lin" valueType="num">
                                      <p:cBhvr>
                                        <p:cTn id="246" dur="500" fill="hold"/>
                                        <p:tgtEl>
                                          <p:spTgt spid="205133"/>
                                        </p:tgtEl>
                                        <p:attrNameLst>
                                          <p:attrName>ppt_w</p:attrName>
                                        </p:attrNameLst>
                                      </p:cBhvr>
                                      <p:tavLst>
                                        <p:tav tm="0">
                                          <p:val>
                                            <p:fltVal val="0"/>
                                          </p:val>
                                        </p:tav>
                                        <p:tav tm="100000">
                                          <p:val>
                                            <p:strVal val="#ppt_w"/>
                                          </p:val>
                                        </p:tav>
                                      </p:tavLst>
                                    </p:anim>
                                    <p:anim calcmode="lin" valueType="num">
                                      <p:cBhvr>
                                        <p:cTn id="247" dur="500" fill="hold"/>
                                        <p:tgtEl>
                                          <p:spTgt spid="205133"/>
                                        </p:tgtEl>
                                        <p:attrNameLst>
                                          <p:attrName>ppt_h</p:attrName>
                                        </p:attrNameLst>
                                      </p:cBhvr>
                                      <p:tavLst>
                                        <p:tav tm="0">
                                          <p:val>
                                            <p:strVal val="#ppt_h"/>
                                          </p:val>
                                        </p:tav>
                                        <p:tav tm="100000">
                                          <p:val>
                                            <p:strVal val="#ppt_h"/>
                                          </p:val>
                                        </p:tav>
                                      </p:tavLst>
                                    </p:anim>
                                  </p:childTnLst>
                                </p:cTn>
                              </p:par>
                            </p:childTnLst>
                          </p:cTn>
                        </p:par>
                      </p:childTnLst>
                    </p:cTn>
                  </p:par>
                  <p:par>
                    <p:cTn id="248" fill="hold" nodeType="clickPar">
                      <p:stCondLst>
                        <p:cond delay="indefinite"/>
                      </p:stCondLst>
                      <p:childTnLst>
                        <p:par>
                          <p:cTn id="249" fill="hold" nodeType="withGroup">
                            <p:stCondLst>
                              <p:cond delay="0"/>
                            </p:stCondLst>
                            <p:childTnLst>
                              <p:par>
                                <p:cTn id="250" presetID="1" presetClass="entr" presetSubtype="0" fill="hold" grpId="0" nodeType="clickEffect">
                                  <p:stCondLst>
                                    <p:cond delay="0"/>
                                  </p:stCondLst>
                                  <p:childTnLst>
                                    <p:set>
                                      <p:cBhvr>
                                        <p:cTn id="251" dur="1" fill="hold">
                                          <p:stCondLst>
                                            <p:cond delay="499"/>
                                          </p:stCondLst>
                                        </p:cTn>
                                        <p:tgtEl>
                                          <p:spTgt spid="205134"/>
                                        </p:tgtEl>
                                        <p:attrNameLst>
                                          <p:attrName>style.visibility</p:attrName>
                                        </p:attrNameLst>
                                      </p:cBhvr>
                                      <p:to>
                                        <p:strVal val="visible"/>
                                      </p:to>
                                    </p:set>
                                  </p:childTnLst>
                                </p:cTn>
                              </p:par>
                            </p:childTnLst>
                          </p:cTn>
                        </p:par>
                      </p:childTnLst>
                    </p:cTn>
                  </p:par>
                  <p:par>
                    <p:cTn id="252" fill="hold" nodeType="clickPar">
                      <p:stCondLst>
                        <p:cond delay="indefinite"/>
                      </p:stCondLst>
                      <p:childTnLst>
                        <p:par>
                          <p:cTn id="253" fill="hold" nodeType="withGroup">
                            <p:stCondLst>
                              <p:cond delay="0"/>
                            </p:stCondLst>
                            <p:childTnLst>
                              <p:par>
                                <p:cTn id="254" presetID="17" presetClass="entr" presetSubtype="10" fill="hold" grpId="0" nodeType="clickEffect">
                                  <p:stCondLst>
                                    <p:cond delay="0"/>
                                  </p:stCondLst>
                                  <p:childTnLst>
                                    <p:set>
                                      <p:cBhvr>
                                        <p:cTn id="255" dur="1" fill="hold">
                                          <p:stCondLst>
                                            <p:cond delay="0"/>
                                          </p:stCondLst>
                                        </p:cTn>
                                        <p:tgtEl>
                                          <p:spTgt spid="205135"/>
                                        </p:tgtEl>
                                        <p:attrNameLst>
                                          <p:attrName>style.visibility</p:attrName>
                                        </p:attrNameLst>
                                      </p:cBhvr>
                                      <p:to>
                                        <p:strVal val="visible"/>
                                      </p:to>
                                    </p:set>
                                    <p:anim calcmode="lin" valueType="num">
                                      <p:cBhvr>
                                        <p:cTn id="256" dur="500" fill="hold"/>
                                        <p:tgtEl>
                                          <p:spTgt spid="205135"/>
                                        </p:tgtEl>
                                        <p:attrNameLst>
                                          <p:attrName>ppt_w</p:attrName>
                                        </p:attrNameLst>
                                      </p:cBhvr>
                                      <p:tavLst>
                                        <p:tav tm="0">
                                          <p:val>
                                            <p:fltVal val="0"/>
                                          </p:val>
                                        </p:tav>
                                        <p:tav tm="100000">
                                          <p:val>
                                            <p:strVal val="#ppt_w"/>
                                          </p:val>
                                        </p:tav>
                                      </p:tavLst>
                                    </p:anim>
                                    <p:anim calcmode="lin" valueType="num">
                                      <p:cBhvr>
                                        <p:cTn id="257" dur="500" fill="hold"/>
                                        <p:tgtEl>
                                          <p:spTgt spid="205135"/>
                                        </p:tgtEl>
                                        <p:attrNameLst>
                                          <p:attrName>ppt_h</p:attrName>
                                        </p:attrNameLst>
                                      </p:cBhvr>
                                      <p:tavLst>
                                        <p:tav tm="0">
                                          <p:val>
                                            <p:strVal val="#ppt_h"/>
                                          </p:val>
                                        </p:tav>
                                        <p:tav tm="100000">
                                          <p:val>
                                            <p:strVal val="#ppt_h"/>
                                          </p:val>
                                        </p:tav>
                                      </p:tavLst>
                                    </p:anim>
                                  </p:childTnLst>
                                </p:cTn>
                              </p:par>
                            </p:childTnLst>
                          </p:cTn>
                        </p:par>
                      </p:childTnLst>
                    </p:cTn>
                  </p:par>
                  <p:par>
                    <p:cTn id="258" fill="hold" nodeType="clickPar">
                      <p:stCondLst>
                        <p:cond delay="indefinite"/>
                      </p:stCondLst>
                      <p:childTnLst>
                        <p:par>
                          <p:cTn id="259" fill="hold" nodeType="withGroup">
                            <p:stCondLst>
                              <p:cond delay="0"/>
                            </p:stCondLst>
                            <p:childTnLst>
                              <p:par>
                                <p:cTn id="260" presetID="1" presetClass="entr" presetSubtype="0" fill="hold" grpId="0" nodeType="clickEffect">
                                  <p:stCondLst>
                                    <p:cond delay="0"/>
                                  </p:stCondLst>
                                  <p:childTnLst>
                                    <p:set>
                                      <p:cBhvr>
                                        <p:cTn id="261" dur="1" fill="hold">
                                          <p:stCondLst>
                                            <p:cond delay="499"/>
                                          </p:stCondLst>
                                        </p:cTn>
                                        <p:tgtEl>
                                          <p:spTgt spid="205136"/>
                                        </p:tgtEl>
                                        <p:attrNameLst>
                                          <p:attrName>style.visibility</p:attrName>
                                        </p:attrNameLst>
                                      </p:cBhvr>
                                      <p:to>
                                        <p:strVal val="visible"/>
                                      </p:to>
                                    </p:set>
                                  </p:childTnLst>
                                </p:cTn>
                              </p:par>
                            </p:childTnLst>
                          </p:cTn>
                        </p:par>
                      </p:childTnLst>
                    </p:cTn>
                  </p:par>
                  <p:par>
                    <p:cTn id="262" fill="hold" nodeType="clickPar">
                      <p:stCondLst>
                        <p:cond delay="indefinite"/>
                      </p:stCondLst>
                      <p:childTnLst>
                        <p:par>
                          <p:cTn id="263" fill="hold" nodeType="withGroup">
                            <p:stCondLst>
                              <p:cond delay="0"/>
                            </p:stCondLst>
                            <p:childTnLst>
                              <p:par>
                                <p:cTn id="264" presetID="1" presetClass="entr" presetSubtype="0" fill="hold" grpId="0" nodeType="clickEffect">
                                  <p:stCondLst>
                                    <p:cond delay="0"/>
                                  </p:stCondLst>
                                  <p:childTnLst>
                                    <p:set>
                                      <p:cBhvr>
                                        <p:cTn id="265" dur="1" fill="hold">
                                          <p:stCondLst>
                                            <p:cond delay="499"/>
                                          </p:stCondLst>
                                        </p:cTn>
                                        <p:tgtEl>
                                          <p:spTgt spid="205137"/>
                                        </p:tgtEl>
                                        <p:attrNameLst>
                                          <p:attrName>style.visibility</p:attrName>
                                        </p:attrNameLst>
                                      </p:cBhvr>
                                      <p:to>
                                        <p:strVal val="visible"/>
                                      </p:to>
                                    </p:set>
                                  </p:childTnLst>
                                </p:cTn>
                              </p:par>
                            </p:childTnLst>
                          </p:cTn>
                        </p:par>
                      </p:childTnLst>
                    </p:cTn>
                  </p:par>
                  <p:par>
                    <p:cTn id="266" fill="hold" nodeType="clickPar">
                      <p:stCondLst>
                        <p:cond delay="indefinite"/>
                      </p:stCondLst>
                      <p:childTnLst>
                        <p:par>
                          <p:cTn id="267" fill="hold" nodeType="withGroup">
                            <p:stCondLst>
                              <p:cond delay="0"/>
                            </p:stCondLst>
                            <p:childTnLst>
                              <p:par>
                                <p:cTn id="268" presetID="9" presetClass="entr" presetSubtype="0" fill="hold" grpId="0" nodeType="clickEffect">
                                  <p:stCondLst>
                                    <p:cond delay="0"/>
                                  </p:stCondLst>
                                  <p:childTnLst>
                                    <p:set>
                                      <p:cBhvr>
                                        <p:cTn id="269" dur="1" fill="hold">
                                          <p:stCondLst>
                                            <p:cond delay="0"/>
                                          </p:stCondLst>
                                        </p:cTn>
                                        <p:tgtEl>
                                          <p:spTgt spid="205138"/>
                                        </p:tgtEl>
                                        <p:attrNameLst>
                                          <p:attrName>style.visibility</p:attrName>
                                        </p:attrNameLst>
                                      </p:cBhvr>
                                      <p:to>
                                        <p:strVal val="visible"/>
                                      </p:to>
                                    </p:set>
                                    <p:animEffect transition="in" filter="dissolve">
                                      <p:cBhvr>
                                        <p:cTn id="270" dur="500"/>
                                        <p:tgtEl>
                                          <p:spTgt spid="205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57" grpId="0" animBg="1"/>
      <p:bldP spid="205058" grpId="0" animBg="1" autoUpdateAnimBg="0"/>
      <p:bldP spid="205088" grpId="0" animBg="1"/>
      <p:bldP spid="205089" grpId="0" animBg="1" autoUpdateAnimBg="0"/>
      <p:bldP spid="205090" grpId="0" animBg="1"/>
      <p:bldP spid="205091" grpId="0" animBg="1"/>
      <p:bldP spid="205093" grpId="0" animBg="1" autoUpdateAnimBg="0"/>
      <p:bldP spid="205094" grpId="0" animBg="1" autoUpdateAnimBg="0"/>
      <p:bldP spid="205095" grpId="0" animBg="1"/>
      <p:bldP spid="205096" grpId="0" animBg="1" autoUpdateAnimBg="0"/>
      <p:bldP spid="205097" grpId="0" animBg="1"/>
      <p:bldP spid="205106" grpId="0" animBg="1" autoUpdateAnimBg="0"/>
      <p:bldP spid="205107" grpId="0" animBg="1"/>
      <p:bldP spid="205108" grpId="0" animBg="1" autoUpdateAnimBg="0"/>
      <p:bldP spid="205109" grpId="0" animBg="1"/>
      <p:bldP spid="205110" grpId="0" animBg="1" autoUpdateAnimBg="0"/>
      <p:bldP spid="205111" grpId="0" animBg="1"/>
      <p:bldP spid="205112" grpId="0" animBg="1" autoUpdateAnimBg="0"/>
      <p:bldP spid="205114" grpId="0" animBg="1"/>
      <p:bldP spid="205115" grpId="0" animBg="1" autoUpdateAnimBg="0"/>
      <p:bldP spid="205116" grpId="0" animBg="1"/>
      <p:bldP spid="205117" grpId="0" animBg="1" autoUpdateAnimBg="0"/>
      <p:bldP spid="205119" grpId="0" animBg="1"/>
      <p:bldP spid="205120" grpId="0" animBg="1" autoUpdateAnimBg="0"/>
      <p:bldP spid="205121" grpId="0" animBg="1"/>
      <p:bldP spid="205122" grpId="0" animBg="1" autoUpdateAnimBg="0"/>
      <p:bldP spid="205123" grpId="0" animBg="1"/>
      <p:bldP spid="205124" grpId="0" animBg="1" autoUpdateAnimBg="0"/>
      <p:bldP spid="205125" grpId="0" animBg="1"/>
      <p:bldP spid="205126" grpId="0" animBg="1" autoUpdateAnimBg="0"/>
      <p:bldP spid="205127" grpId="0" animBg="1"/>
      <p:bldP spid="205128" grpId="0" animBg="1" autoUpdateAnimBg="0"/>
      <p:bldP spid="205129" grpId="0" animBg="1"/>
      <p:bldP spid="205130" grpId="0" animBg="1" autoUpdateAnimBg="0"/>
      <p:bldP spid="205065" grpId="0" animBg="1" autoUpdateAnimBg="0"/>
      <p:bldP spid="205131" grpId="0" animBg="1"/>
      <p:bldP spid="205132" grpId="0" animBg="1" autoUpdateAnimBg="0"/>
      <p:bldP spid="205068" grpId="0" animBg="1" autoUpdateAnimBg="0"/>
      <p:bldP spid="205133" grpId="0" animBg="1"/>
      <p:bldP spid="205134" grpId="0" animBg="1" autoUpdateAnimBg="0"/>
      <p:bldP spid="205135" grpId="0" animBg="1"/>
      <p:bldP spid="205136" grpId="0" animBg="1" autoUpdateAnimBg="0"/>
      <p:bldP spid="205137" grpId="0" animBg="1"/>
      <p:bldP spid="205138" grpId="0" animBg="1" autoUpdateAnimBg="0"/>
      <p:bldP spid="205140" grpId="0" animBg="1" autoUpdateAnimBg="0"/>
      <p:bldP spid="205141" grpId="0" animBg="1" autoUpdateAnimBg="0"/>
      <p:bldP spid="205143" grpId="0" animBg="1" autoUpdateAnimBg="0"/>
      <p:bldP spid="205144"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42" name="Text Box 2">
            <a:extLst>
              <a:ext uri="{FF2B5EF4-FFF2-40B4-BE49-F238E27FC236}">
                <a16:creationId xmlns:a16="http://schemas.microsoft.com/office/drawing/2014/main" id="{FECD5CDD-5269-4F9A-A266-CE02AE75DDC7}"/>
              </a:ext>
            </a:extLst>
          </p:cNvPr>
          <p:cNvSpPr txBox="1">
            <a:spLocks noChangeArrowheads="1"/>
          </p:cNvSpPr>
          <p:nvPr/>
        </p:nvSpPr>
        <p:spPr bwMode="auto">
          <a:xfrm>
            <a:off x="457200" y="66675"/>
            <a:ext cx="8305800" cy="663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zh-CN" altLang="en-US" b="1" dirty="0">
                <a:solidFill>
                  <a:srgbClr val="0000FF"/>
                </a:solidFill>
                <a:latin typeface="Times New Roman" panose="02020603050405020304" pitchFamily="18" charset="0"/>
              </a:rPr>
              <a:t>预测分析控制程序</a:t>
            </a:r>
          </a:p>
          <a:p>
            <a:pPr eaLnBrk="1" hangingPunct="1">
              <a:spcBef>
                <a:spcPct val="10000"/>
              </a:spcBef>
              <a:buFontTx/>
              <a:buNone/>
            </a:pPr>
            <a:r>
              <a:rPr kumimoji="1" lang="zh-CN" altLang="en-US" dirty="0">
                <a:latin typeface="Times New Roman" panose="02020603050405020304" pitchFamily="18" charset="0"/>
              </a:rPr>
              <a:t>    置 </a:t>
            </a:r>
            <a:r>
              <a:rPr kumimoji="1" lang="en-US" altLang="zh-CN" dirty="0" err="1">
                <a:latin typeface="Times New Roman" panose="02020603050405020304" pitchFamily="18" charset="0"/>
              </a:rPr>
              <a:t>ip</a:t>
            </a:r>
            <a:r>
              <a:rPr kumimoji="1" lang="zh-CN" altLang="en-US" dirty="0">
                <a:latin typeface="Times New Roman" panose="02020603050405020304" pitchFamily="18" charset="0"/>
              </a:rPr>
              <a:t>指向输入符号串</a:t>
            </a:r>
            <a:r>
              <a:rPr kumimoji="1" lang="en-US" altLang="zh-CN" dirty="0">
                <a:latin typeface="Times New Roman" panose="02020603050405020304" pitchFamily="18" charset="0"/>
              </a:rPr>
              <a:t>w#</a:t>
            </a:r>
            <a:r>
              <a:rPr kumimoji="1" lang="zh-CN" altLang="en-US" dirty="0">
                <a:latin typeface="Times New Roman" panose="02020603050405020304" pitchFamily="18" charset="0"/>
              </a:rPr>
              <a:t>的第一个符号；</a:t>
            </a:r>
          </a:p>
          <a:p>
            <a:pPr eaLnBrk="1" hangingPunct="1">
              <a:spcBef>
                <a:spcPct val="10000"/>
              </a:spcBef>
              <a:buFontTx/>
              <a:buNone/>
            </a:pPr>
            <a:r>
              <a:rPr kumimoji="1" lang="en-US" altLang="zh-CN" dirty="0">
                <a:latin typeface="Times New Roman" panose="02020603050405020304" pitchFamily="18" charset="0"/>
              </a:rPr>
              <a:t>REPEAT</a:t>
            </a:r>
          </a:p>
          <a:p>
            <a:pPr eaLnBrk="1" hangingPunct="1">
              <a:spcBef>
                <a:spcPct val="10000"/>
              </a:spcBef>
              <a:buFontTx/>
              <a:buNone/>
            </a:pPr>
            <a:r>
              <a:rPr kumimoji="1" lang="zh-CN" altLang="en-US" sz="2800" dirty="0">
                <a:latin typeface="Times New Roman" panose="02020603050405020304" pitchFamily="18" charset="0"/>
              </a:rPr>
              <a:t>令</a:t>
            </a:r>
            <a:r>
              <a:rPr kumimoji="1" lang="en-US" altLang="zh-CN" sz="2800" dirty="0">
                <a:latin typeface="Times New Roman" panose="02020603050405020304" pitchFamily="18" charset="0"/>
              </a:rPr>
              <a:t>X</a:t>
            </a:r>
            <a:r>
              <a:rPr kumimoji="1" lang="zh-CN" altLang="en-US" sz="2800" dirty="0">
                <a:latin typeface="Times New Roman" panose="02020603050405020304" pitchFamily="18" charset="0"/>
              </a:rPr>
              <a:t>为栈顶符号，</a:t>
            </a:r>
            <a:r>
              <a:rPr kumimoji="1" lang="en-US" altLang="zh-CN" sz="2800" dirty="0">
                <a:latin typeface="Times New Roman" panose="02020603050405020304" pitchFamily="18" charset="0"/>
              </a:rPr>
              <a:t>a</a:t>
            </a:r>
            <a:r>
              <a:rPr kumimoji="1" lang="zh-CN" altLang="en-US" sz="2800" dirty="0">
                <a:latin typeface="Times New Roman" panose="02020603050405020304" pitchFamily="18" charset="0"/>
              </a:rPr>
              <a:t>是 </a:t>
            </a:r>
            <a:r>
              <a:rPr kumimoji="1" lang="en-US" altLang="zh-CN" sz="2800" dirty="0" err="1">
                <a:latin typeface="Times New Roman" panose="02020603050405020304" pitchFamily="18" charset="0"/>
              </a:rPr>
              <a:t>ip</a:t>
            </a:r>
            <a:r>
              <a:rPr kumimoji="1" lang="zh-CN" altLang="en-US" sz="2800" dirty="0">
                <a:latin typeface="Times New Roman" panose="02020603050405020304" pitchFamily="18" charset="0"/>
              </a:rPr>
              <a:t>所指向的符号.</a:t>
            </a:r>
            <a:endParaRPr kumimoji="1" lang="en-US" altLang="zh-CN" sz="2800" dirty="0">
              <a:latin typeface="Times New Roman" panose="02020603050405020304" pitchFamily="18" charset="0"/>
            </a:endParaRPr>
          </a:p>
          <a:p>
            <a:pPr eaLnBrk="1" hangingPunct="1">
              <a:spcBef>
                <a:spcPct val="5000"/>
              </a:spcBef>
              <a:buFontTx/>
              <a:buNone/>
            </a:pPr>
            <a:r>
              <a:rPr kumimoji="1" lang="en-US" altLang="zh-CN" sz="2800" dirty="0">
                <a:latin typeface="Times New Roman" panose="02020603050405020304" pitchFamily="18" charset="0"/>
              </a:rPr>
              <a:t>    IF  (X</a:t>
            </a:r>
            <a:r>
              <a:rPr kumimoji="1" lang="en-US" altLang="zh-CN" sz="2800" dirty="0">
                <a:latin typeface="Times New Roman" panose="02020603050405020304" pitchFamily="18" charset="0"/>
                <a:sym typeface="Symbol" panose="05050102010706020507" pitchFamily="18" charset="2"/>
              </a:rPr>
              <a:t>V</a:t>
            </a:r>
            <a:r>
              <a:rPr kumimoji="1" lang="en-US" altLang="zh-CN" sz="2800" baseline="-25000" dirty="0">
                <a:latin typeface="Times New Roman" panose="02020603050405020304" pitchFamily="18" charset="0"/>
                <a:sym typeface="Symbol" panose="05050102010706020507" pitchFamily="18" charset="2"/>
              </a:rPr>
              <a:t>T</a:t>
            </a:r>
            <a:r>
              <a:rPr kumimoji="1" lang="en-US" altLang="zh-CN" sz="2800" dirty="0">
                <a:latin typeface="Times New Roman" panose="02020603050405020304" pitchFamily="18" charset="0"/>
                <a:sym typeface="Symbol" panose="05050102010706020507" pitchFamily="18" charset="2"/>
              </a:rPr>
              <a:t>{#})</a:t>
            </a:r>
          </a:p>
          <a:p>
            <a:pPr eaLnBrk="1" hangingPunct="1">
              <a:spcBef>
                <a:spcPct val="5000"/>
              </a:spcBef>
              <a:buFontTx/>
              <a:buNone/>
            </a:pPr>
            <a:r>
              <a:rPr kumimoji="1" lang="en-US" altLang="zh-CN" sz="2800" dirty="0">
                <a:latin typeface="Times New Roman" panose="02020603050405020304" pitchFamily="18" charset="0"/>
                <a:sym typeface="Symbol" panose="05050102010706020507" pitchFamily="18" charset="2"/>
              </a:rPr>
              <a:t>            </a:t>
            </a:r>
            <a:r>
              <a:rPr kumimoji="1" lang="en-US" altLang="zh-CN" sz="2800" dirty="0">
                <a:solidFill>
                  <a:srgbClr val="0000FF"/>
                </a:solidFill>
                <a:latin typeface="Times New Roman" panose="02020603050405020304" pitchFamily="18" charset="0"/>
                <a:sym typeface="Symbol" panose="05050102010706020507" pitchFamily="18" charset="2"/>
              </a:rPr>
              <a:t>IF  (X= =a)   { </a:t>
            </a:r>
            <a:r>
              <a:rPr kumimoji="1" lang="zh-CN" altLang="en-US" sz="2800" dirty="0">
                <a:solidFill>
                  <a:srgbClr val="0000FF"/>
                </a:solidFill>
                <a:latin typeface="Times New Roman" panose="02020603050405020304" pitchFamily="18" charset="0"/>
                <a:sym typeface="Symbol" panose="05050102010706020507" pitchFamily="18" charset="2"/>
              </a:rPr>
              <a:t>弹出</a:t>
            </a:r>
            <a:r>
              <a:rPr kumimoji="1" lang="en-US" altLang="zh-CN" sz="2800" dirty="0">
                <a:solidFill>
                  <a:srgbClr val="0000FF"/>
                </a:solidFill>
                <a:latin typeface="Times New Roman" panose="02020603050405020304" pitchFamily="18" charset="0"/>
                <a:sym typeface="Symbol" panose="05050102010706020507" pitchFamily="18" charset="2"/>
              </a:rPr>
              <a:t>X;  </a:t>
            </a:r>
            <a:r>
              <a:rPr kumimoji="1" lang="en-US" altLang="zh-CN" sz="2800" dirty="0" err="1">
                <a:solidFill>
                  <a:srgbClr val="0000FF"/>
                </a:solidFill>
                <a:latin typeface="Times New Roman" panose="02020603050405020304" pitchFamily="18" charset="0"/>
                <a:sym typeface="Symbol" panose="05050102010706020507" pitchFamily="18" charset="2"/>
              </a:rPr>
              <a:t>ip</a:t>
            </a:r>
            <a:r>
              <a:rPr kumimoji="1" lang="en-US" altLang="zh-CN" sz="2800" dirty="0">
                <a:solidFill>
                  <a:srgbClr val="0000FF"/>
                </a:solidFill>
                <a:latin typeface="Times New Roman" panose="02020603050405020304" pitchFamily="18" charset="0"/>
                <a:sym typeface="Symbol" panose="05050102010706020507" pitchFamily="18" charset="2"/>
              </a:rPr>
              <a:t>:=ip+1}</a:t>
            </a:r>
          </a:p>
          <a:p>
            <a:pPr eaLnBrk="1" hangingPunct="1">
              <a:spcBef>
                <a:spcPct val="5000"/>
              </a:spcBef>
              <a:buFontTx/>
              <a:buNone/>
            </a:pPr>
            <a:r>
              <a:rPr kumimoji="1" lang="en-US" altLang="zh-CN" sz="2800" dirty="0">
                <a:solidFill>
                  <a:srgbClr val="0000FF"/>
                </a:solidFill>
                <a:latin typeface="Times New Roman" panose="02020603050405020304" pitchFamily="18" charset="0"/>
                <a:sym typeface="Symbol" panose="05050102010706020507" pitchFamily="18" charset="2"/>
              </a:rPr>
              <a:t>                      ELSE  error(  ) </a:t>
            </a:r>
          </a:p>
          <a:p>
            <a:pPr eaLnBrk="1" hangingPunct="1">
              <a:spcBef>
                <a:spcPct val="5000"/>
              </a:spcBef>
              <a:buFontTx/>
              <a:buNone/>
            </a:pPr>
            <a:r>
              <a:rPr kumimoji="1" lang="en-US" altLang="zh-CN" sz="2800" dirty="0">
                <a:latin typeface="Times New Roman" panose="02020603050405020304" pitchFamily="18" charset="0"/>
                <a:sym typeface="Symbol" panose="05050102010706020507" pitchFamily="18" charset="2"/>
              </a:rPr>
              <a:t>    ELSE</a:t>
            </a:r>
          </a:p>
          <a:p>
            <a:pPr eaLnBrk="1" hangingPunct="1">
              <a:spcBef>
                <a:spcPct val="5000"/>
              </a:spcBef>
              <a:buFontTx/>
              <a:buNone/>
            </a:pPr>
            <a:r>
              <a:rPr kumimoji="1" lang="en-US" altLang="zh-CN" sz="2800" dirty="0">
                <a:latin typeface="Times New Roman" panose="02020603050405020304" pitchFamily="18" charset="0"/>
                <a:sym typeface="Symbol" panose="05050102010706020507" pitchFamily="18" charset="2"/>
              </a:rPr>
              <a:t>            </a:t>
            </a:r>
            <a:r>
              <a:rPr kumimoji="1" lang="en-US" altLang="zh-CN" sz="2800" dirty="0">
                <a:solidFill>
                  <a:srgbClr val="0000FF"/>
                </a:solidFill>
                <a:latin typeface="Times New Roman" panose="02020603050405020304" pitchFamily="18" charset="0"/>
                <a:sym typeface="Symbol" panose="05050102010706020507" pitchFamily="18" charset="2"/>
              </a:rPr>
              <a:t>IF  (M[</a:t>
            </a:r>
            <a:r>
              <a:rPr kumimoji="1" lang="en-US" altLang="zh-CN" sz="2800" dirty="0" err="1">
                <a:solidFill>
                  <a:srgbClr val="0000FF"/>
                </a:solidFill>
                <a:latin typeface="Times New Roman" panose="02020603050405020304" pitchFamily="18" charset="0"/>
                <a:sym typeface="Symbol" panose="05050102010706020507" pitchFamily="18" charset="2"/>
              </a:rPr>
              <a:t>x,a</a:t>
            </a:r>
            <a:r>
              <a:rPr kumimoji="1" lang="en-US" altLang="zh-CN" sz="2800" dirty="0">
                <a:solidFill>
                  <a:srgbClr val="0000FF"/>
                </a:solidFill>
                <a:latin typeface="Times New Roman" panose="02020603050405020304" pitchFamily="18" charset="0"/>
                <a:sym typeface="Symbol" panose="05050102010706020507" pitchFamily="18" charset="2"/>
              </a:rPr>
              <a:t>]=xy</a:t>
            </a:r>
            <a:r>
              <a:rPr kumimoji="1" lang="en-US" altLang="zh-CN" sz="2800" baseline="-25000" dirty="0">
                <a:solidFill>
                  <a:srgbClr val="0000FF"/>
                </a:solidFill>
                <a:latin typeface="Times New Roman" panose="02020603050405020304" pitchFamily="18" charset="0"/>
                <a:sym typeface="Symbol" panose="05050102010706020507" pitchFamily="18" charset="2"/>
              </a:rPr>
              <a:t>1</a:t>
            </a:r>
            <a:r>
              <a:rPr kumimoji="1" lang="en-US" altLang="zh-CN" sz="2800" dirty="0">
                <a:solidFill>
                  <a:srgbClr val="0000FF"/>
                </a:solidFill>
                <a:latin typeface="Times New Roman" panose="02020603050405020304" pitchFamily="18" charset="0"/>
                <a:sym typeface="Symbol" panose="05050102010706020507" pitchFamily="18" charset="2"/>
              </a:rPr>
              <a:t>y</a:t>
            </a:r>
            <a:r>
              <a:rPr kumimoji="1" lang="en-US" altLang="zh-CN" sz="2800" baseline="-25000" dirty="0">
                <a:solidFill>
                  <a:srgbClr val="0000FF"/>
                </a:solidFill>
                <a:latin typeface="Times New Roman" panose="02020603050405020304" pitchFamily="18" charset="0"/>
                <a:sym typeface="Symbol" panose="05050102010706020507" pitchFamily="18" charset="2"/>
              </a:rPr>
              <a:t>2</a:t>
            </a:r>
            <a:r>
              <a:rPr kumimoji="1" lang="en-US" altLang="zh-CN" sz="2800" dirty="0">
                <a:solidFill>
                  <a:srgbClr val="0000FF"/>
                </a:solidFill>
                <a:latin typeface="Times New Roman" panose="02020603050405020304" pitchFamily="18" charset="0"/>
                <a:sym typeface="Symbol" panose="05050102010706020507" pitchFamily="18" charset="2"/>
              </a:rPr>
              <a:t>…</a:t>
            </a:r>
            <a:r>
              <a:rPr kumimoji="1" lang="en-US" altLang="zh-CN" sz="2800" dirty="0" err="1">
                <a:solidFill>
                  <a:srgbClr val="0000FF"/>
                </a:solidFill>
                <a:latin typeface="Times New Roman" panose="02020603050405020304" pitchFamily="18" charset="0"/>
                <a:sym typeface="Symbol" panose="05050102010706020507" pitchFamily="18" charset="2"/>
              </a:rPr>
              <a:t>y</a:t>
            </a:r>
            <a:r>
              <a:rPr kumimoji="1" lang="en-US" altLang="zh-CN" sz="2800" baseline="-25000" dirty="0" err="1">
                <a:solidFill>
                  <a:srgbClr val="0000FF"/>
                </a:solidFill>
                <a:latin typeface="Times New Roman" panose="02020603050405020304" pitchFamily="18" charset="0"/>
                <a:sym typeface="Symbol" panose="05050102010706020507" pitchFamily="18" charset="2"/>
              </a:rPr>
              <a:t>k</a:t>
            </a:r>
            <a:r>
              <a:rPr kumimoji="1" lang="en-US" altLang="zh-CN" sz="2800" baseline="-25000" dirty="0">
                <a:solidFill>
                  <a:srgbClr val="0000FF"/>
                </a:solidFill>
                <a:latin typeface="Times New Roman" panose="02020603050405020304" pitchFamily="18" charset="0"/>
                <a:sym typeface="Symbol" panose="05050102010706020507" pitchFamily="18" charset="2"/>
              </a:rPr>
              <a:t> </a:t>
            </a:r>
            <a:r>
              <a:rPr kumimoji="1" lang="en-US" altLang="zh-CN" sz="2800" dirty="0">
                <a:solidFill>
                  <a:srgbClr val="0000FF"/>
                </a:solidFill>
                <a:latin typeface="Times New Roman" panose="02020603050405020304" pitchFamily="18" charset="0"/>
                <a:sym typeface="Symbol" panose="05050102010706020507" pitchFamily="18" charset="2"/>
              </a:rPr>
              <a:t>)</a:t>
            </a:r>
            <a:endParaRPr kumimoji="1" lang="en-US" altLang="zh-CN" sz="2800" baseline="-25000" dirty="0">
              <a:solidFill>
                <a:srgbClr val="0000FF"/>
              </a:solidFill>
              <a:latin typeface="Times New Roman" panose="02020603050405020304" pitchFamily="18" charset="0"/>
              <a:sym typeface="Symbol" panose="05050102010706020507" pitchFamily="18" charset="2"/>
            </a:endParaRPr>
          </a:p>
          <a:p>
            <a:pPr eaLnBrk="1" hangingPunct="1">
              <a:spcBef>
                <a:spcPct val="5000"/>
              </a:spcBef>
              <a:buFontTx/>
              <a:buNone/>
            </a:pPr>
            <a:r>
              <a:rPr kumimoji="1" lang="en-US" altLang="zh-CN" sz="2800" baseline="-25000" dirty="0">
                <a:solidFill>
                  <a:srgbClr val="0000FF"/>
                </a:solidFill>
                <a:latin typeface="Times New Roman" panose="02020603050405020304" pitchFamily="18" charset="0"/>
                <a:sym typeface="Symbol" panose="05050102010706020507" pitchFamily="18" charset="2"/>
              </a:rPr>
              <a:t>               </a:t>
            </a:r>
            <a:r>
              <a:rPr kumimoji="1" lang="en-US" altLang="zh-CN" sz="2800" dirty="0">
                <a:solidFill>
                  <a:srgbClr val="0000FF"/>
                </a:solidFill>
                <a:latin typeface="Times New Roman" panose="02020603050405020304" pitchFamily="18" charset="0"/>
                <a:sym typeface="Symbol" panose="05050102010706020507" pitchFamily="18" charset="2"/>
              </a:rPr>
              <a:t>                    {pop(</a:t>
            </a:r>
            <a:r>
              <a:rPr kumimoji="1" lang="en-US" altLang="zh-CN" sz="2800" dirty="0" err="1">
                <a:solidFill>
                  <a:srgbClr val="0000FF"/>
                </a:solidFill>
                <a:latin typeface="Times New Roman" panose="02020603050405020304" pitchFamily="18" charset="0"/>
                <a:sym typeface="Symbol" panose="05050102010706020507" pitchFamily="18" charset="2"/>
              </a:rPr>
              <a:t>st</a:t>
            </a:r>
            <a:r>
              <a:rPr kumimoji="1" lang="en-US" altLang="zh-CN" sz="2800" dirty="0">
                <a:solidFill>
                  <a:srgbClr val="0000FF"/>
                </a:solidFill>
                <a:latin typeface="Times New Roman" panose="02020603050405020304" pitchFamily="18" charset="0"/>
                <a:sym typeface="Symbol" panose="05050102010706020507" pitchFamily="18" charset="2"/>
              </a:rPr>
              <a:t>);</a:t>
            </a:r>
          </a:p>
          <a:p>
            <a:pPr eaLnBrk="1" hangingPunct="1">
              <a:spcBef>
                <a:spcPct val="5000"/>
              </a:spcBef>
              <a:buFontTx/>
              <a:buNone/>
            </a:pPr>
            <a:r>
              <a:rPr kumimoji="1" lang="en-US" altLang="zh-CN" sz="2800" dirty="0">
                <a:solidFill>
                  <a:srgbClr val="0000FF"/>
                </a:solidFill>
                <a:latin typeface="Times New Roman" panose="02020603050405020304" pitchFamily="18" charset="0"/>
                <a:sym typeface="Symbol" panose="05050102010706020507" pitchFamily="18" charset="2"/>
              </a:rPr>
              <a:t>                                push(</a:t>
            </a:r>
            <a:r>
              <a:rPr kumimoji="1" lang="en-US" altLang="zh-CN" sz="2800" dirty="0" err="1">
                <a:solidFill>
                  <a:srgbClr val="0000FF"/>
                </a:solidFill>
                <a:latin typeface="Times New Roman" panose="02020603050405020304" pitchFamily="18" charset="0"/>
                <a:sym typeface="Symbol" panose="05050102010706020507" pitchFamily="18" charset="2"/>
              </a:rPr>
              <a:t>st,y</a:t>
            </a:r>
            <a:r>
              <a:rPr kumimoji="1" lang="en-US" altLang="zh-CN" sz="2800" baseline="-25000" dirty="0" err="1">
                <a:solidFill>
                  <a:srgbClr val="0000FF"/>
                </a:solidFill>
                <a:latin typeface="Times New Roman" panose="02020603050405020304" pitchFamily="18" charset="0"/>
                <a:sym typeface="Symbol" panose="05050102010706020507" pitchFamily="18" charset="2"/>
              </a:rPr>
              <a:t>k</a:t>
            </a:r>
            <a:r>
              <a:rPr kumimoji="1" lang="en-US" altLang="zh-CN" sz="2800" dirty="0">
                <a:solidFill>
                  <a:srgbClr val="0000FF"/>
                </a:solidFill>
                <a:latin typeface="Times New Roman" panose="02020603050405020304" pitchFamily="18" charset="0"/>
                <a:sym typeface="Symbol" panose="05050102010706020507" pitchFamily="18" charset="2"/>
              </a:rPr>
              <a:t>);…push(st,y</a:t>
            </a:r>
            <a:r>
              <a:rPr kumimoji="1" lang="en-US" altLang="zh-CN" sz="2800" baseline="-25000" dirty="0">
                <a:solidFill>
                  <a:srgbClr val="0000FF"/>
                </a:solidFill>
                <a:latin typeface="Times New Roman" panose="02020603050405020304" pitchFamily="18" charset="0"/>
                <a:sym typeface="Symbol" panose="05050102010706020507" pitchFamily="18" charset="2"/>
              </a:rPr>
              <a:t>1</a:t>
            </a:r>
            <a:r>
              <a:rPr kumimoji="1" lang="en-US" altLang="zh-CN" sz="2800" dirty="0">
                <a:solidFill>
                  <a:srgbClr val="0000FF"/>
                </a:solidFill>
                <a:latin typeface="Times New Roman" panose="02020603050405020304" pitchFamily="18" charset="0"/>
                <a:sym typeface="Symbol" panose="05050102010706020507" pitchFamily="18" charset="2"/>
              </a:rPr>
              <a:t>);</a:t>
            </a:r>
          </a:p>
          <a:p>
            <a:pPr eaLnBrk="1" hangingPunct="1">
              <a:spcBef>
                <a:spcPct val="5000"/>
              </a:spcBef>
              <a:buFontTx/>
              <a:buNone/>
            </a:pPr>
            <a:r>
              <a:rPr kumimoji="1" lang="en-US" altLang="zh-CN" sz="2800" dirty="0">
                <a:solidFill>
                  <a:srgbClr val="0000FF"/>
                </a:solidFill>
                <a:latin typeface="Times New Roman" panose="02020603050405020304" pitchFamily="18" charset="0"/>
                <a:sym typeface="Symbol" panose="05050102010706020507" pitchFamily="18" charset="2"/>
              </a:rPr>
              <a:t>                                write(xy</a:t>
            </a:r>
            <a:r>
              <a:rPr kumimoji="1" lang="en-US" altLang="zh-CN" sz="2800" baseline="-25000" dirty="0">
                <a:solidFill>
                  <a:srgbClr val="0000FF"/>
                </a:solidFill>
                <a:latin typeface="Times New Roman" panose="02020603050405020304" pitchFamily="18" charset="0"/>
                <a:sym typeface="Symbol" panose="05050102010706020507" pitchFamily="18" charset="2"/>
              </a:rPr>
              <a:t>1</a:t>
            </a:r>
            <a:r>
              <a:rPr kumimoji="1" lang="en-US" altLang="zh-CN" sz="2800" dirty="0">
                <a:solidFill>
                  <a:srgbClr val="0000FF"/>
                </a:solidFill>
                <a:latin typeface="Times New Roman" panose="02020603050405020304" pitchFamily="18" charset="0"/>
                <a:sym typeface="Symbol" panose="05050102010706020507" pitchFamily="18" charset="2"/>
              </a:rPr>
              <a:t>y</a:t>
            </a:r>
            <a:r>
              <a:rPr kumimoji="1" lang="en-US" altLang="zh-CN" sz="2800" baseline="-25000" dirty="0">
                <a:solidFill>
                  <a:srgbClr val="0000FF"/>
                </a:solidFill>
                <a:latin typeface="Times New Roman" panose="02020603050405020304" pitchFamily="18" charset="0"/>
                <a:sym typeface="Symbol" panose="05050102010706020507" pitchFamily="18" charset="2"/>
              </a:rPr>
              <a:t>2</a:t>
            </a:r>
            <a:r>
              <a:rPr kumimoji="1" lang="en-US" altLang="zh-CN" sz="2800" dirty="0">
                <a:solidFill>
                  <a:srgbClr val="0000FF"/>
                </a:solidFill>
                <a:latin typeface="Times New Roman" panose="02020603050405020304" pitchFamily="18" charset="0"/>
                <a:sym typeface="Symbol" panose="05050102010706020507" pitchFamily="18" charset="2"/>
              </a:rPr>
              <a:t>…</a:t>
            </a:r>
            <a:r>
              <a:rPr kumimoji="1" lang="en-US" altLang="zh-CN" sz="2800" dirty="0" err="1">
                <a:solidFill>
                  <a:srgbClr val="0000FF"/>
                </a:solidFill>
                <a:latin typeface="Times New Roman" panose="02020603050405020304" pitchFamily="18" charset="0"/>
                <a:sym typeface="Symbol" panose="05050102010706020507" pitchFamily="18" charset="2"/>
              </a:rPr>
              <a:t>y</a:t>
            </a:r>
            <a:r>
              <a:rPr kumimoji="1" lang="en-US" altLang="zh-CN" sz="2800" baseline="-25000" dirty="0" err="1">
                <a:solidFill>
                  <a:srgbClr val="0000FF"/>
                </a:solidFill>
                <a:latin typeface="Times New Roman" panose="02020603050405020304" pitchFamily="18" charset="0"/>
                <a:sym typeface="Symbol" panose="05050102010706020507" pitchFamily="18" charset="2"/>
              </a:rPr>
              <a:t>k</a:t>
            </a:r>
            <a:r>
              <a:rPr kumimoji="1" lang="en-US" altLang="zh-CN" sz="2800" dirty="0">
                <a:solidFill>
                  <a:srgbClr val="0000FF"/>
                </a:solidFill>
                <a:latin typeface="Times New Roman" panose="02020603050405020304" pitchFamily="18" charset="0"/>
                <a:sym typeface="Symbol" panose="05050102010706020507" pitchFamily="18" charset="2"/>
              </a:rPr>
              <a:t>)  }</a:t>
            </a:r>
          </a:p>
          <a:p>
            <a:pPr eaLnBrk="1" hangingPunct="1">
              <a:spcBef>
                <a:spcPct val="5000"/>
              </a:spcBef>
              <a:buFontTx/>
              <a:buNone/>
            </a:pPr>
            <a:r>
              <a:rPr kumimoji="1" lang="en-US" altLang="zh-CN" sz="2800" dirty="0">
                <a:solidFill>
                  <a:srgbClr val="0000FF"/>
                </a:solidFill>
                <a:latin typeface="Times New Roman" panose="02020603050405020304" pitchFamily="18" charset="0"/>
                <a:sym typeface="Symbol" panose="05050102010706020507" pitchFamily="18" charset="2"/>
              </a:rPr>
              <a:t>                       ELSE   error(   )  </a:t>
            </a:r>
          </a:p>
          <a:p>
            <a:pPr eaLnBrk="1" hangingPunct="1">
              <a:spcBef>
                <a:spcPct val="0"/>
              </a:spcBef>
              <a:buFontTx/>
              <a:buNone/>
            </a:pPr>
            <a:r>
              <a:rPr kumimoji="1" lang="en-US" altLang="zh-CN" dirty="0">
                <a:latin typeface="Times New Roman" panose="02020603050405020304" pitchFamily="18" charset="0"/>
                <a:sym typeface="Symbol" panose="05050102010706020507" pitchFamily="18" charset="2"/>
              </a:rPr>
              <a:t>UNTIL   (X= =#)</a:t>
            </a:r>
            <a:r>
              <a:rPr kumimoji="1" lang="en-US" altLang="zh-CN" baseline="-25000" dirty="0">
                <a:latin typeface="Times New Roman" panose="02020603050405020304" pitchFamily="18" charset="0"/>
                <a:sym typeface="Symbol" panose="05050102010706020507" pitchFamily="18" charset="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266242"/>
                                        </p:tgtEl>
                                        <p:attrNameLst>
                                          <p:attrName>style.visibility</p:attrName>
                                        </p:attrNameLst>
                                      </p:cBhvr>
                                      <p:to>
                                        <p:strVal val="visible"/>
                                      </p:to>
                                    </p:set>
                                    <p:animEffect transition="in" filter="strips(downRight)">
                                      <p:cBhvr>
                                        <p:cTn id="7" dur="500"/>
                                        <p:tgtEl>
                                          <p:spTgt spid="266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2"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a:extLst>
              <a:ext uri="{FF2B5EF4-FFF2-40B4-BE49-F238E27FC236}">
                <a16:creationId xmlns:a16="http://schemas.microsoft.com/office/drawing/2014/main" id="{519676E2-D820-475D-A796-A0546DE3CCE6}"/>
              </a:ext>
            </a:extLst>
          </p:cNvPr>
          <p:cNvSpPr>
            <a:spLocks noChangeArrowheads="1"/>
          </p:cNvSpPr>
          <p:nvPr/>
        </p:nvSpPr>
        <p:spPr bwMode="auto">
          <a:xfrm>
            <a:off x="0" y="0"/>
            <a:ext cx="9144000" cy="6858000"/>
          </a:xfrm>
          <a:prstGeom prst="rect">
            <a:avLst/>
          </a:prstGeom>
          <a:solidFill>
            <a:srgbClr val="FFFFD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zh-CN" altLang="en-US" sz="2800">
              <a:latin typeface="Times New Roman" panose="02020603050405020304" pitchFamily="18" charset="0"/>
            </a:endParaRPr>
          </a:p>
        </p:txBody>
      </p:sp>
      <p:sp>
        <p:nvSpPr>
          <p:cNvPr id="206853" name="Text Box 5">
            <a:extLst>
              <a:ext uri="{FF2B5EF4-FFF2-40B4-BE49-F238E27FC236}">
                <a16:creationId xmlns:a16="http://schemas.microsoft.com/office/drawing/2014/main" id="{44BD5599-4450-4F3B-B02D-3698C45282A9}"/>
              </a:ext>
            </a:extLst>
          </p:cNvPr>
          <p:cNvSpPr txBox="1">
            <a:spLocks noChangeArrowheads="1"/>
          </p:cNvSpPr>
          <p:nvPr/>
        </p:nvSpPr>
        <p:spPr bwMode="auto">
          <a:xfrm>
            <a:off x="882650" y="1360488"/>
            <a:ext cx="7880350" cy="344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r>
              <a:rPr lang="zh-CN" altLang="en-US" sz="2800">
                <a:latin typeface="Times New Roman" panose="02020603050405020304" pitchFamily="18" charset="0"/>
              </a:rPr>
              <a:t>文法：</a:t>
            </a:r>
            <a:r>
              <a:rPr lang="zh-CN" altLang="en-US" sz="2800" i="1">
                <a:latin typeface="Times New Roman" panose="02020603050405020304" pitchFamily="18" charset="0"/>
              </a:rPr>
              <a:t>        </a:t>
            </a:r>
            <a:r>
              <a:rPr lang="en-US" altLang="zh-CN" sz="2800">
                <a:latin typeface="Times New Roman" panose="02020603050405020304" pitchFamily="18" charset="0"/>
              </a:rPr>
              <a:t>E</a:t>
            </a:r>
            <a:r>
              <a:rPr lang="en-US" altLang="zh-CN" sz="2800" i="1">
                <a:latin typeface="Times New Roman" panose="02020603050405020304" pitchFamily="18" charset="0"/>
              </a:rPr>
              <a:t>  </a:t>
            </a:r>
            <a:r>
              <a:rPr lang="en-US" altLang="zh-CN" sz="2800">
                <a:latin typeface="Times New Roman" panose="02020603050405020304" pitchFamily="18" charset="0"/>
                <a:sym typeface="Symbol" panose="05050102010706020507" pitchFamily="18" charset="2"/>
              </a:rPr>
              <a:t>TE’</a:t>
            </a:r>
            <a:endParaRPr lang="en-US" altLang="zh-CN" sz="2800" i="1">
              <a:latin typeface="Times New Roman" panose="02020603050405020304" pitchFamily="18" charset="0"/>
            </a:endParaRPr>
          </a:p>
          <a:p>
            <a:pPr eaLnBrk="1" hangingPunct="1">
              <a:buFontTx/>
              <a:buNone/>
            </a:pPr>
            <a:r>
              <a:rPr lang="en-US" altLang="zh-CN" sz="2800">
                <a:latin typeface="Times New Roman" panose="02020603050405020304" pitchFamily="18" charset="0"/>
              </a:rPr>
              <a:t>                    </a:t>
            </a:r>
            <a:r>
              <a:rPr lang="en-US" altLang="zh-CN" sz="2800">
                <a:latin typeface="Times New Roman" panose="02020603050405020304" pitchFamily="18" charset="0"/>
                <a:sym typeface="Symbol" panose="05050102010706020507" pitchFamily="18" charset="2"/>
              </a:rPr>
              <a:t>E’  +TE’  </a:t>
            </a:r>
            <a:r>
              <a:rPr kumimoji="1" lang="zh-CN" altLang="en-US">
                <a:solidFill>
                  <a:schemeClr val="tx2"/>
                </a:solidFill>
                <a:latin typeface="Times New Roman" panose="02020603050405020304" pitchFamily="18" charset="0"/>
                <a:sym typeface="Symbol" panose="05050102010706020507" pitchFamily="18" charset="2"/>
              </a:rPr>
              <a:t></a:t>
            </a:r>
          </a:p>
          <a:p>
            <a:pPr eaLnBrk="1" hangingPunct="1">
              <a:buFontTx/>
              <a:buNone/>
            </a:pPr>
            <a:r>
              <a:rPr kumimoji="1" lang="en-US" altLang="zh-CN">
                <a:solidFill>
                  <a:schemeClr val="tx2"/>
                </a:solidFill>
                <a:latin typeface="Times New Roman" panose="02020603050405020304" pitchFamily="18" charset="0"/>
                <a:sym typeface="Symbol" panose="05050102010706020507" pitchFamily="18" charset="2"/>
              </a:rPr>
              <a:t>                 </a:t>
            </a:r>
            <a:r>
              <a:rPr lang="en-US" altLang="zh-CN" sz="2800">
                <a:latin typeface="Times New Roman" panose="02020603050405020304" pitchFamily="18" charset="0"/>
                <a:sym typeface="Symbol" panose="05050102010706020507" pitchFamily="18" charset="2"/>
              </a:rPr>
              <a:t>T   F T’</a:t>
            </a:r>
          </a:p>
          <a:p>
            <a:pPr eaLnBrk="1" hangingPunct="1">
              <a:buFontTx/>
              <a:buNone/>
            </a:pPr>
            <a:r>
              <a:rPr lang="zh-CN" altLang="en-US" sz="2800">
                <a:latin typeface="Times New Roman" panose="02020603050405020304" pitchFamily="18" charset="0"/>
                <a:sym typeface="Symbol" panose="05050102010706020507" pitchFamily="18" charset="2"/>
              </a:rPr>
              <a:t>                    </a:t>
            </a:r>
            <a:r>
              <a:rPr lang="en-US" altLang="zh-CN" sz="2800">
                <a:latin typeface="Times New Roman" panose="02020603050405020304" pitchFamily="18" charset="0"/>
                <a:sym typeface="Symbol" panose="05050102010706020507" pitchFamily="18" charset="2"/>
              </a:rPr>
              <a:t>T’ *F T’  </a:t>
            </a:r>
            <a:r>
              <a:rPr kumimoji="1" lang="zh-CN" altLang="en-US">
                <a:solidFill>
                  <a:schemeClr val="tx2"/>
                </a:solidFill>
                <a:latin typeface="Times New Roman" panose="02020603050405020304" pitchFamily="18" charset="0"/>
                <a:sym typeface="Symbol" panose="05050102010706020507" pitchFamily="18" charset="2"/>
              </a:rPr>
              <a:t></a:t>
            </a:r>
          </a:p>
          <a:p>
            <a:pPr eaLnBrk="1" hangingPunct="1">
              <a:buFontTx/>
              <a:buNone/>
            </a:pPr>
            <a:r>
              <a:rPr kumimoji="1" lang="zh-CN" altLang="en-US">
                <a:solidFill>
                  <a:schemeClr val="tx2"/>
                </a:solidFill>
                <a:latin typeface="Times New Roman" panose="02020603050405020304" pitchFamily="18" charset="0"/>
                <a:sym typeface="Symbol" panose="05050102010706020507" pitchFamily="18" charset="2"/>
              </a:rPr>
              <a:t>                  </a:t>
            </a:r>
            <a:r>
              <a:rPr lang="en-US" altLang="zh-CN" sz="2800">
                <a:latin typeface="Times New Roman" panose="02020603050405020304" pitchFamily="18" charset="0"/>
                <a:sym typeface="Symbol" panose="05050102010706020507" pitchFamily="18" charset="2"/>
              </a:rPr>
              <a:t>F  (E)|id</a:t>
            </a:r>
          </a:p>
          <a:p>
            <a:pPr eaLnBrk="1" hangingPunct="1">
              <a:buFontTx/>
              <a:buNone/>
            </a:pPr>
            <a:r>
              <a:rPr lang="zh-CN" altLang="en-US">
                <a:latin typeface="Times New Roman" panose="02020603050405020304" pitchFamily="18" charset="0"/>
              </a:rPr>
              <a:t>输入符号串</a:t>
            </a:r>
            <a:r>
              <a:rPr lang="zh-CN" altLang="en-US" sz="2800" b="1">
                <a:latin typeface="Times New Roman" panose="02020603050405020304" pitchFamily="18" charset="0"/>
              </a:rPr>
              <a:t> </a:t>
            </a:r>
            <a:r>
              <a:rPr lang="en-US" altLang="zh-CN" sz="2800">
                <a:latin typeface="Times New Roman" panose="02020603050405020304" pitchFamily="18" charset="0"/>
              </a:rPr>
              <a:t> </a:t>
            </a:r>
            <a:r>
              <a:rPr lang="en-US" altLang="zh-CN" sz="2800">
                <a:solidFill>
                  <a:srgbClr val="0000FF"/>
                </a:solidFill>
                <a:latin typeface="Times New Roman" panose="02020603050405020304" pitchFamily="18" charset="0"/>
              </a:rPr>
              <a:t>id+id*id  </a:t>
            </a:r>
            <a:r>
              <a:rPr kumimoji="1" lang="zh-CN" altLang="en-US">
                <a:latin typeface="宋体" panose="02010600030101010101" pitchFamily="2" charset="-122"/>
                <a:sym typeface="Symbol" panose="05050102010706020507" pitchFamily="18" charset="2"/>
              </a:rPr>
              <a:t>是否为该文法的句子？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206853"/>
                                        </p:tgtEl>
                                        <p:attrNameLst>
                                          <p:attrName>style.visibility</p:attrName>
                                        </p:attrNameLst>
                                      </p:cBhvr>
                                      <p:to>
                                        <p:strVal val="visible"/>
                                      </p:to>
                                    </p:set>
                                    <p:animEffect transition="in" filter="strips(downRight)">
                                      <p:cBhvr>
                                        <p:cTn id="7" dur="500"/>
                                        <p:tgtEl>
                                          <p:spTgt spid="2068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3"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459">
            <a:extLst>
              <a:ext uri="{FF2B5EF4-FFF2-40B4-BE49-F238E27FC236}">
                <a16:creationId xmlns:a16="http://schemas.microsoft.com/office/drawing/2014/main" id="{D9EC048E-0337-4064-9627-B6C0A88FE262}"/>
              </a:ext>
            </a:extLst>
          </p:cNvPr>
          <p:cNvSpPr>
            <a:spLocks noChangeArrowheads="1"/>
          </p:cNvSpPr>
          <p:nvPr/>
        </p:nvSpPr>
        <p:spPr bwMode="auto">
          <a:xfrm>
            <a:off x="0" y="0"/>
            <a:ext cx="9144000" cy="6858000"/>
          </a:xfrm>
          <a:prstGeom prst="rect">
            <a:avLst/>
          </a:prstGeom>
          <a:solidFill>
            <a:srgbClr val="FFFFD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zh-CN" altLang="en-US" sz="2800">
              <a:latin typeface="Times New Roman" panose="02020603050405020304" pitchFamily="18" charset="0"/>
            </a:endParaRPr>
          </a:p>
        </p:txBody>
      </p:sp>
      <p:graphicFrame>
        <p:nvGraphicFramePr>
          <p:cNvPr id="208332" name="Group 460">
            <a:extLst>
              <a:ext uri="{FF2B5EF4-FFF2-40B4-BE49-F238E27FC236}">
                <a16:creationId xmlns:a16="http://schemas.microsoft.com/office/drawing/2014/main" id="{DB081154-A2D6-4659-BFCB-E290A55B7975}"/>
              </a:ext>
            </a:extLst>
          </p:cNvPr>
          <p:cNvGraphicFramePr>
            <a:graphicFrameLocks noGrp="1"/>
          </p:cNvGraphicFramePr>
          <p:nvPr/>
        </p:nvGraphicFramePr>
        <p:xfrm>
          <a:off x="533400" y="1468438"/>
          <a:ext cx="8001000" cy="3254377"/>
        </p:xfrm>
        <a:graphic>
          <a:graphicData uri="http://schemas.openxmlformats.org/drawingml/2006/table">
            <a:tbl>
              <a:tblPr/>
              <a:tblGrid>
                <a:gridCol w="12954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066800">
                  <a:extLst>
                    <a:ext uri="{9D8B030D-6E8A-4147-A177-3AD203B41FA5}">
                      <a16:colId xmlns:a16="http://schemas.microsoft.com/office/drawing/2014/main" val="20004"/>
                    </a:ext>
                  </a:extLst>
                </a:gridCol>
                <a:gridCol w="990600">
                  <a:extLst>
                    <a:ext uri="{9D8B030D-6E8A-4147-A177-3AD203B41FA5}">
                      <a16:colId xmlns:a16="http://schemas.microsoft.com/office/drawing/2014/main" val="20005"/>
                    </a:ext>
                  </a:extLst>
                </a:gridCol>
                <a:gridCol w="990600">
                  <a:extLst>
                    <a:ext uri="{9D8B030D-6E8A-4147-A177-3AD203B41FA5}">
                      <a16:colId xmlns:a16="http://schemas.microsoft.com/office/drawing/2014/main" val="20006"/>
                    </a:ext>
                  </a:extLst>
                </a:gridCol>
              </a:tblGrid>
              <a:tr h="464911">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a:ln>
                            <a:noFill/>
                          </a:ln>
                          <a:solidFill>
                            <a:schemeClr val="tx1"/>
                          </a:solidFill>
                          <a:effectLst/>
                          <a:latin typeface="Times New Roman" pitchFamily="18" charset="0"/>
                          <a:ea typeface="宋体" pitchFamily="2" charset="-122"/>
                        </a:rPr>
                        <a:t>非终结</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a:ln>
                            <a:noFill/>
                          </a:ln>
                          <a:solidFill>
                            <a:schemeClr val="tx1"/>
                          </a:solidFill>
                          <a:effectLst/>
                          <a:latin typeface="Times New Roman" pitchFamily="18" charset="0"/>
                          <a:ea typeface="宋体" pitchFamily="2" charset="-122"/>
                        </a:rPr>
                        <a:t>符号</a:t>
                      </a:r>
                    </a:p>
                  </a:txBody>
                  <a:tcPr marL="38100" marR="38100" marT="19054" marB="190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tc gridSpan="6">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a:ln>
                            <a:noFill/>
                          </a:ln>
                          <a:solidFill>
                            <a:schemeClr val="tx1"/>
                          </a:solidFill>
                          <a:effectLst/>
                          <a:latin typeface="Times New Roman" pitchFamily="18" charset="0"/>
                          <a:ea typeface="宋体" pitchFamily="2" charset="-122"/>
                        </a:rPr>
                        <a:t>              输       入        符       号</a:t>
                      </a:r>
                    </a:p>
                  </a:txBody>
                  <a:tcPr marL="38100" marR="38100" marT="19054" marB="190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464911">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itchFamily="18" charset="0"/>
                          <a:ea typeface="宋体" pitchFamily="2" charset="-122"/>
                        </a:rPr>
                        <a:t>    id</a:t>
                      </a:r>
                    </a:p>
                  </a:txBody>
                  <a:tcPr marL="38100" marR="38100" marT="19054" marB="190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a:ln>
                            <a:noFill/>
                          </a:ln>
                          <a:solidFill>
                            <a:schemeClr val="tx1"/>
                          </a:solidFill>
                          <a:effectLst/>
                          <a:latin typeface="Times New Roman" pitchFamily="18" charset="0"/>
                          <a:ea typeface="宋体" pitchFamily="2" charset="-122"/>
                        </a:rPr>
                        <a:t>+</a:t>
                      </a:r>
                    </a:p>
                  </a:txBody>
                  <a:tcPr marL="38100" marR="38100" marT="19054" marB="190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a:ln>
                            <a:noFill/>
                          </a:ln>
                          <a:solidFill>
                            <a:schemeClr val="tx1"/>
                          </a:solidFill>
                          <a:effectLst/>
                          <a:latin typeface="Times New Roman" pitchFamily="18" charset="0"/>
                          <a:ea typeface="宋体" pitchFamily="2" charset="-122"/>
                        </a:rPr>
                        <a:t>*</a:t>
                      </a:r>
                    </a:p>
                  </a:txBody>
                  <a:tcPr marL="38100" marR="38100" marT="19054" marB="190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a:ln>
                            <a:noFill/>
                          </a:ln>
                          <a:solidFill>
                            <a:schemeClr val="tx1"/>
                          </a:solidFill>
                          <a:effectLst/>
                          <a:latin typeface="Times New Roman" pitchFamily="18" charset="0"/>
                          <a:ea typeface="宋体" pitchFamily="2" charset="-122"/>
                        </a:rPr>
                        <a:t>(</a:t>
                      </a:r>
                    </a:p>
                  </a:txBody>
                  <a:tcPr marL="38100" marR="38100" marT="19054" marB="190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a:ln>
                            <a:noFill/>
                          </a:ln>
                          <a:solidFill>
                            <a:schemeClr val="tx1"/>
                          </a:solidFill>
                          <a:effectLst/>
                          <a:latin typeface="Times New Roman" pitchFamily="18" charset="0"/>
                          <a:ea typeface="宋体" pitchFamily="2" charset="-122"/>
                        </a:rPr>
                        <a:t>)</a:t>
                      </a:r>
                    </a:p>
                  </a:txBody>
                  <a:tcPr marL="38100" marR="38100" marT="19054" marB="190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a:ln>
                            <a:noFill/>
                          </a:ln>
                          <a:solidFill>
                            <a:schemeClr val="tx1"/>
                          </a:solidFill>
                          <a:effectLst/>
                          <a:latin typeface="Times New Roman" pitchFamily="18" charset="0"/>
                          <a:ea typeface="宋体" pitchFamily="2" charset="-122"/>
                        </a:rPr>
                        <a:t>#</a:t>
                      </a:r>
                    </a:p>
                  </a:txBody>
                  <a:tcPr marL="38100" marR="38100" marT="19054" marB="190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extLst>
                  <a:ext uri="{0D108BD9-81ED-4DB2-BD59-A6C34878D82A}">
                    <a16:rowId xmlns:a16="http://schemas.microsoft.com/office/drawing/2014/main" val="10001"/>
                  </a:ext>
                </a:extLst>
              </a:tr>
              <a:tr h="46491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itchFamily="18" charset="0"/>
                          <a:ea typeface="宋体" pitchFamily="2" charset="-122"/>
                        </a:rPr>
                        <a:t>E</a:t>
                      </a:r>
                    </a:p>
                  </a:txBody>
                  <a:tcPr marL="38100" marR="38100" marT="19054" marB="190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E</a:t>
                      </a:r>
                      <a:r>
                        <a:rPr kumimoji="0" lang="en-US" altLang="zh-CN" sz="2400" b="0" i="1" u="none" strike="noStrike" cap="none" normalizeH="0" baseline="0">
                          <a:ln>
                            <a:noFill/>
                          </a:ln>
                          <a:solidFill>
                            <a:schemeClr val="tx1"/>
                          </a:solidFill>
                          <a:effectLst/>
                          <a:latin typeface="Times New Roman" pitchFamily="18" charset="0"/>
                          <a:ea typeface="宋体" pitchFamily="2" charset="-122"/>
                        </a:rPr>
                        <a:t> </a:t>
                      </a:r>
                      <a:r>
                        <a:rPr kumimoji="0" lang="en-US" altLang="zh-CN" sz="2400" b="0" i="0" u="none" strike="noStrike" cap="none" normalizeH="0" baseline="0">
                          <a:ln>
                            <a:noFill/>
                          </a:ln>
                          <a:solidFill>
                            <a:schemeClr val="tx1"/>
                          </a:solidFill>
                          <a:effectLst/>
                          <a:latin typeface="Times New Roman" pitchFamily="18" charset="0"/>
                          <a:ea typeface="宋体" pitchFamily="2" charset="-122"/>
                          <a:sym typeface="Symbol" pitchFamily="18" charset="2"/>
                        </a:rPr>
                        <a:t>TE’</a:t>
                      </a: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a:txBody>
                  <a:tcPr marL="38100" marR="38100" marT="19054" marB="190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800" b="0" i="0" u="none" strike="noStrike" cap="none" normalizeH="0" baseline="0">
                        <a:ln>
                          <a:noFill/>
                        </a:ln>
                        <a:solidFill>
                          <a:schemeClr val="tx1"/>
                        </a:solidFill>
                        <a:effectLst/>
                        <a:latin typeface="Times New Roman" pitchFamily="18" charset="0"/>
                        <a:ea typeface="宋体" pitchFamily="2" charset="-122"/>
                      </a:endParaRPr>
                    </a:p>
                  </a:txBody>
                  <a:tcPr marL="38100" marR="38100" marT="19054" marB="190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800" b="0" i="0" u="none" strike="noStrike" cap="none" normalizeH="0" baseline="0">
                        <a:ln>
                          <a:noFill/>
                        </a:ln>
                        <a:solidFill>
                          <a:schemeClr val="tx1"/>
                        </a:solidFill>
                        <a:effectLst/>
                        <a:latin typeface="Times New Roman" pitchFamily="18" charset="0"/>
                        <a:ea typeface="宋体" pitchFamily="2" charset="-122"/>
                      </a:endParaRPr>
                    </a:p>
                  </a:txBody>
                  <a:tcPr marL="38100" marR="38100" marT="19054" marB="190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E</a:t>
                      </a:r>
                      <a:r>
                        <a:rPr kumimoji="0" lang="en-US" altLang="zh-CN" sz="2400" b="0" i="1" u="none" strike="noStrike" cap="none" normalizeH="0" baseline="0">
                          <a:ln>
                            <a:noFill/>
                          </a:ln>
                          <a:solidFill>
                            <a:schemeClr val="tx1"/>
                          </a:solidFill>
                          <a:effectLst/>
                          <a:latin typeface="Times New Roman" pitchFamily="18" charset="0"/>
                          <a:ea typeface="宋体" pitchFamily="2" charset="-122"/>
                        </a:rPr>
                        <a:t> </a:t>
                      </a:r>
                      <a:r>
                        <a:rPr kumimoji="0" lang="en-US" altLang="zh-CN" sz="2400" b="0" i="0" u="none" strike="noStrike" cap="none" normalizeH="0" baseline="0">
                          <a:ln>
                            <a:noFill/>
                          </a:ln>
                          <a:solidFill>
                            <a:schemeClr val="tx1"/>
                          </a:solidFill>
                          <a:effectLst/>
                          <a:latin typeface="Times New Roman" pitchFamily="18" charset="0"/>
                          <a:ea typeface="宋体" pitchFamily="2" charset="-122"/>
                          <a:sym typeface="Symbol" pitchFamily="18" charset="2"/>
                        </a:rPr>
                        <a:t>TE’</a:t>
                      </a:r>
                      <a:endParaRPr kumimoji="0" lang="zh-CN" altLang="en-US" sz="2400" b="0" i="0" u="none" strike="noStrike" cap="none" normalizeH="0" baseline="0">
                        <a:ln>
                          <a:noFill/>
                        </a:ln>
                        <a:solidFill>
                          <a:schemeClr val="tx1"/>
                        </a:solidFill>
                        <a:effectLst/>
                        <a:latin typeface="Times New Roman" pitchFamily="18" charset="0"/>
                        <a:ea typeface="宋体" pitchFamily="2" charset="-122"/>
                        <a:sym typeface="Symbol" pitchFamily="18" charset="2"/>
                      </a:endParaRPr>
                    </a:p>
                  </a:txBody>
                  <a:tcPr marL="38100" marR="38100" marT="19054" marB="190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800" b="0" i="0" u="none" strike="noStrike" cap="none" normalizeH="0" baseline="0">
                        <a:ln>
                          <a:noFill/>
                        </a:ln>
                        <a:solidFill>
                          <a:schemeClr val="tx1"/>
                        </a:solidFill>
                        <a:effectLst/>
                        <a:latin typeface="Times New Roman" pitchFamily="18" charset="0"/>
                        <a:ea typeface="宋体" pitchFamily="2" charset="-122"/>
                      </a:endParaRPr>
                    </a:p>
                  </a:txBody>
                  <a:tcPr marL="38100" marR="38100" marT="19054" marB="190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800" b="0" i="0" u="none" strike="noStrike" cap="none" normalizeH="0" baseline="0">
                        <a:ln>
                          <a:noFill/>
                        </a:ln>
                        <a:solidFill>
                          <a:schemeClr val="tx1"/>
                        </a:solidFill>
                        <a:effectLst/>
                        <a:latin typeface="Times New Roman" pitchFamily="18" charset="0"/>
                        <a:ea typeface="宋体" pitchFamily="2" charset="-122"/>
                      </a:endParaRPr>
                    </a:p>
                  </a:txBody>
                  <a:tcPr marL="38100" marR="38100" marT="19054" marB="190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extLst>
                  <a:ext uri="{0D108BD9-81ED-4DB2-BD59-A6C34878D82A}">
                    <a16:rowId xmlns:a16="http://schemas.microsoft.com/office/drawing/2014/main" val="10002"/>
                  </a:ext>
                </a:extLst>
              </a:tr>
              <a:tr h="46491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itchFamily="18" charset="0"/>
                          <a:ea typeface="宋体" pitchFamily="2" charset="-122"/>
                        </a:rPr>
                        <a:t>E’</a:t>
                      </a:r>
                    </a:p>
                  </a:txBody>
                  <a:tcPr marL="38100" marR="38100" marT="19054" marB="190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800" b="0" i="0" u="none" strike="noStrike" cap="none" normalizeH="0" baseline="0">
                        <a:ln>
                          <a:noFill/>
                        </a:ln>
                        <a:solidFill>
                          <a:schemeClr val="tx1"/>
                        </a:solidFill>
                        <a:effectLst/>
                        <a:latin typeface="Times New Roman" pitchFamily="18" charset="0"/>
                        <a:ea typeface="宋体" pitchFamily="2" charset="-122"/>
                      </a:endParaRPr>
                    </a:p>
                  </a:txBody>
                  <a:tcPr marL="38100" marR="38100" marT="19054" marB="190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sym typeface="Symbol" pitchFamily="18" charset="2"/>
                        </a:rPr>
                        <a:t>E’+TE’</a:t>
                      </a:r>
                      <a:endParaRPr kumimoji="0" lang="zh-CN" altLang="en-US" sz="2400" b="0" i="0" u="none" strike="noStrike" cap="none" normalizeH="0" baseline="0">
                        <a:ln>
                          <a:noFill/>
                        </a:ln>
                        <a:solidFill>
                          <a:schemeClr val="tx1"/>
                        </a:solidFill>
                        <a:effectLst/>
                        <a:latin typeface="Times New Roman" pitchFamily="18" charset="0"/>
                        <a:ea typeface="宋体" pitchFamily="2" charset="-122"/>
                        <a:sym typeface="Symbol" pitchFamily="18" charset="2"/>
                      </a:endParaRPr>
                    </a:p>
                  </a:txBody>
                  <a:tcPr marL="38100" marR="38100" marT="19054" marB="190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800" b="0" i="0" u="none" strike="noStrike" cap="none" normalizeH="0" baseline="0">
                        <a:ln>
                          <a:noFill/>
                        </a:ln>
                        <a:solidFill>
                          <a:schemeClr val="tx1"/>
                        </a:solidFill>
                        <a:effectLst/>
                        <a:latin typeface="Times New Roman" pitchFamily="18" charset="0"/>
                        <a:ea typeface="宋体" pitchFamily="2" charset="-122"/>
                      </a:endParaRPr>
                    </a:p>
                  </a:txBody>
                  <a:tcPr marL="38100" marR="38100" marT="19054" marB="190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800" b="0" i="0" u="none" strike="noStrike" cap="none" normalizeH="0" baseline="0">
                        <a:ln>
                          <a:noFill/>
                        </a:ln>
                        <a:solidFill>
                          <a:schemeClr val="tx1"/>
                        </a:solidFill>
                        <a:effectLst/>
                        <a:latin typeface="Times New Roman" pitchFamily="18" charset="0"/>
                        <a:ea typeface="宋体" pitchFamily="2" charset="-122"/>
                      </a:endParaRPr>
                    </a:p>
                  </a:txBody>
                  <a:tcPr marL="38100" marR="38100" marT="19054" marB="190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sym typeface="Symbol" pitchFamily="18" charset="2"/>
                        </a:rPr>
                        <a:t>E’  </a:t>
                      </a:r>
                      <a:r>
                        <a:rPr kumimoji="1" lang="zh-CN" altLang="en-US" sz="2400" b="0" i="0" u="none" strike="noStrike" cap="none" normalizeH="0" baseline="0">
                          <a:ln>
                            <a:noFill/>
                          </a:ln>
                          <a:solidFill>
                            <a:schemeClr val="tx2"/>
                          </a:solidFill>
                          <a:effectLst/>
                          <a:latin typeface="Times New Roman" pitchFamily="18" charset="0"/>
                          <a:ea typeface="宋体" pitchFamily="2" charset="-122"/>
                          <a:sym typeface="Symbol" pitchFamily="18" charset="2"/>
                        </a:rPr>
                        <a:t></a:t>
                      </a:r>
                    </a:p>
                  </a:txBody>
                  <a:tcPr marL="38100" marR="38100" marT="19054" marB="190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sym typeface="Symbol" pitchFamily="18" charset="2"/>
                        </a:rPr>
                        <a:t>E’  </a:t>
                      </a:r>
                      <a:r>
                        <a:rPr kumimoji="1" lang="zh-CN" altLang="en-US" sz="2400" b="0" i="0" u="none" strike="noStrike" cap="none" normalizeH="0" baseline="0">
                          <a:ln>
                            <a:noFill/>
                          </a:ln>
                          <a:solidFill>
                            <a:schemeClr val="tx2"/>
                          </a:solidFill>
                          <a:effectLst/>
                          <a:latin typeface="Times New Roman" pitchFamily="18" charset="0"/>
                          <a:ea typeface="宋体" pitchFamily="2" charset="-122"/>
                          <a:sym typeface="Symbol" pitchFamily="18" charset="2"/>
                        </a:rPr>
                        <a:t></a:t>
                      </a:r>
                    </a:p>
                  </a:txBody>
                  <a:tcPr marL="38100" marR="38100" marT="19054" marB="190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extLst>
                  <a:ext uri="{0D108BD9-81ED-4DB2-BD59-A6C34878D82A}">
                    <a16:rowId xmlns:a16="http://schemas.microsoft.com/office/drawing/2014/main" val="10003"/>
                  </a:ext>
                </a:extLst>
              </a:tr>
              <a:tr h="46491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itchFamily="18" charset="0"/>
                          <a:ea typeface="宋体" pitchFamily="2" charset="-122"/>
                        </a:rPr>
                        <a:t>T</a:t>
                      </a:r>
                    </a:p>
                  </a:txBody>
                  <a:tcPr marL="38100" marR="38100" marT="19054" marB="190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sym typeface="Symbol" pitchFamily="18" charset="2"/>
                        </a:rPr>
                        <a:t>T FT’</a:t>
                      </a:r>
                      <a:endParaRPr kumimoji="0" lang="zh-CN" altLang="en-US" sz="2400" b="0" i="0" u="none" strike="noStrike" cap="none" normalizeH="0" baseline="0">
                        <a:ln>
                          <a:noFill/>
                        </a:ln>
                        <a:solidFill>
                          <a:schemeClr val="tx1"/>
                        </a:solidFill>
                        <a:effectLst/>
                        <a:latin typeface="Times New Roman" pitchFamily="18" charset="0"/>
                        <a:ea typeface="宋体" pitchFamily="2" charset="-122"/>
                        <a:sym typeface="Symbol" pitchFamily="18" charset="2"/>
                      </a:endParaRPr>
                    </a:p>
                  </a:txBody>
                  <a:tcPr marL="38100" marR="38100" marT="19054" marB="190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800" b="0" i="0" u="none" strike="noStrike" cap="none" normalizeH="0" baseline="0">
                        <a:ln>
                          <a:noFill/>
                        </a:ln>
                        <a:solidFill>
                          <a:schemeClr val="tx1"/>
                        </a:solidFill>
                        <a:effectLst/>
                        <a:latin typeface="Times New Roman" pitchFamily="18" charset="0"/>
                        <a:ea typeface="宋体" pitchFamily="2" charset="-122"/>
                      </a:endParaRPr>
                    </a:p>
                  </a:txBody>
                  <a:tcPr marL="38100" marR="38100" marT="19054" marB="190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800" b="0" i="0" u="none" strike="noStrike" cap="none" normalizeH="0" baseline="0">
                        <a:ln>
                          <a:noFill/>
                        </a:ln>
                        <a:solidFill>
                          <a:schemeClr val="tx1"/>
                        </a:solidFill>
                        <a:effectLst/>
                        <a:latin typeface="Times New Roman" pitchFamily="18" charset="0"/>
                        <a:ea typeface="宋体" pitchFamily="2" charset="-122"/>
                      </a:endParaRPr>
                    </a:p>
                  </a:txBody>
                  <a:tcPr marL="38100" marR="38100" marT="19054" marB="190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sym typeface="Symbol" pitchFamily="18" charset="2"/>
                        </a:rPr>
                        <a:t>T FT’</a:t>
                      </a:r>
                      <a:endParaRPr kumimoji="0" lang="zh-CN" altLang="en-US" sz="2400" b="0" i="0" u="none" strike="noStrike" cap="none" normalizeH="0" baseline="0">
                        <a:ln>
                          <a:noFill/>
                        </a:ln>
                        <a:solidFill>
                          <a:schemeClr val="tx1"/>
                        </a:solidFill>
                        <a:effectLst/>
                        <a:latin typeface="Times New Roman" pitchFamily="18" charset="0"/>
                        <a:ea typeface="宋体" pitchFamily="2" charset="-122"/>
                        <a:sym typeface="Symbol" pitchFamily="18" charset="2"/>
                      </a:endParaRPr>
                    </a:p>
                  </a:txBody>
                  <a:tcPr marL="38100" marR="38100" marT="19054" marB="190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800" b="0" i="0" u="none" strike="noStrike" cap="none" normalizeH="0" baseline="0">
                        <a:ln>
                          <a:noFill/>
                        </a:ln>
                        <a:solidFill>
                          <a:schemeClr val="tx1"/>
                        </a:solidFill>
                        <a:effectLst/>
                        <a:latin typeface="Times New Roman" pitchFamily="18" charset="0"/>
                        <a:ea typeface="宋体" pitchFamily="2" charset="-122"/>
                      </a:endParaRPr>
                    </a:p>
                  </a:txBody>
                  <a:tcPr marL="38100" marR="38100" marT="19054" marB="190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800" b="0" i="0" u="none" strike="noStrike" cap="none" normalizeH="0" baseline="0">
                        <a:ln>
                          <a:noFill/>
                        </a:ln>
                        <a:solidFill>
                          <a:schemeClr val="tx1"/>
                        </a:solidFill>
                        <a:effectLst/>
                        <a:latin typeface="Times New Roman" pitchFamily="18" charset="0"/>
                        <a:ea typeface="宋体" pitchFamily="2" charset="-122"/>
                      </a:endParaRPr>
                    </a:p>
                  </a:txBody>
                  <a:tcPr marL="38100" marR="38100" marT="19054" marB="190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extLst>
                  <a:ext uri="{0D108BD9-81ED-4DB2-BD59-A6C34878D82A}">
                    <a16:rowId xmlns:a16="http://schemas.microsoft.com/office/drawing/2014/main" val="10004"/>
                  </a:ext>
                </a:extLst>
              </a:tr>
              <a:tr h="46491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itchFamily="18" charset="0"/>
                          <a:ea typeface="宋体" pitchFamily="2" charset="-122"/>
                        </a:rPr>
                        <a:t>T’</a:t>
                      </a:r>
                    </a:p>
                  </a:txBody>
                  <a:tcPr marL="38100" marR="38100" marT="19054" marB="190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800" b="0" i="0" u="none" strike="noStrike" cap="none" normalizeH="0" baseline="0">
                        <a:ln>
                          <a:noFill/>
                        </a:ln>
                        <a:solidFill>
                          <a:schemeClr val="tx1"/>
                        </a:solidFill>
                        <a:effectLst/>
                        <a:latin typeface="Times New Roman" pitchFamily="18" charset="0"/>
                        <a:ea typeface="宋体" pitchFamily="2" charset="-122"/>
                      </a:endParaRPr>
                    </a:p>
                  </a:txBody>
                  <a:tcPr marL="38100" marR="38100" marT="19054" marB="190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sym typeface="Symbol" pitchFamily="18" charset="2"/>
                        </a:rPr>
                        <a:t>T’ </a:t>
                      </a:r>
                      <a:r>
                        <a:rPr kumimoji="1" lang="zh-CN" altLang="en-US" sz="2400" b="0" i="0" u="none" strike="noStrike" cap="none" normalizeH="0" baseline="0">
                          <a:ln>
                            <a:noFill/>
                          </a:ln>
                          <a:solidFill>
                            <a:schemeClr val="tx2"/>
                          </a:solidFill>
                          <a:effectLst/>
                          <a:latin typeface="Times New Roman" pitchFamily="18" charset="0"/>
                          <a:ea typeface="宋体" pitchFamily="2" charset="-122"/>
                          <a:sym typeface="Symbol" pitchFamily="18" charset="2"/>
                        </a:rPr>
                        <a:t></a:t>
                      </a:r>
                    </a:p>
                  </a:txBody>
                  <a:tcPr marL="38100" marR="38100" marT="19054" marB="190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sym typeface="Symbol" pitchFamily="18" charset="2"/>
                        </a:rPr>
                        <a:t>T’*FT’</a:t>
                      </a:r>
                      <a:endParaRPr kumimoji="0" lang="zh-CN" altLang="en-US" sz="2400" b="0" i="0" u="none" strike="noStrike" cap="none" normalizeH="0" baseline="0">
                        <a:ln>
                          <a:noFill/>
                        </a:ln>
                        <a:solidFill>
                          <a:schemeClr val="tx1"/>
                        </a:solidFill>
                        <a:effectLst/>
                        <a:latin typeface="Times New Roman" pitchFamily="18" charset="0"/>
                        <a:ea typeface="宋体" pitchFamily="2" charset="-122"/>
                        <a:sym typeface="Symbol" pitchFamily="18" charset="2"/>
                      </a:endParaRPr>
                    </a:p>
                  </a:txBody>
                  <a:tcPr marL="38100" marR="38100" marT="19054" marB="190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800" b="0" i="0" u="none" strike="noStrike" cap="none" normalizeH="0" baseline="0">
                        <a:ln>
                          <a:noFill/>
                        </a:ln>
                        <a:solidFill>
                          <a:schemeClr val="tx1"/>
                        </a:solidFill>
                        <a:effectLst/>
                        <a:latin typeface="Times New Roman" pitchFamily="18" charset="0"/>
                        <a:ea typeface="宋体" pitchFamily="2" charset="-122"/>
                      </a:endParaRPr>
                    </a:p>
                  </a:txBody>
                  <a:tcPr marL="38100" marR="38100" marT="19054" marB="190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sym typeface="Symbol" pitchFamily="18" charset="2"/>
                        </a:rPr>
                        <a:t>T’ </a:t>
                      </a:r>
                      <a:r>
                        <a:rPr kumimoji="1" lang="zh-CN" altLang="en-US" sz="2400" b="0" i="0" u="none" strike="noStrike" cap="none" normalizeH="0" baseline="0">
                          <a:ln>
                            <a:noFill/>
                          </a:ln>
                          <a:solidFill>
                            <a:schemeClr val="tx2"/>
                          </a:solidFill>
                          <a:effectLst/>
                          <a:latin typeface="Times New Roman" pitchFamily="18" charset="0"/>
                          <a:ea typeface="宋体" pitchFamily="2" charset="-122"/>
                          <a:sym typeface="Symbol" pitchFamily="18" charset="2"/>
                        </a:rPr>
                        <a:t></a:t>
                      </a:r>
                    </a:p>
                  </a:txBody>
                  <a:tcPr marL="38100" marR="38100" marT="19054" marB="190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sym typeface="Symbol" pitchFamily="18" charset="2"/>
                        </a:rPr>
                        <a:t>T’ </a:t>
                      </a:r>
                      <a:r>
                        <a:rPr kumimoji="1" lang="zh-CN" altLang="en-US" sz="2400" b="0" i="0" u="none" strike="noStrike" cap="none" normalizeH="0" baseline="0">
                          <a:ln>
                            <a:noFill/>
                          </a:ln>
                          <a:solidFill>
                            <a:schemeClr val="tx2"/>
                          </a:solidFill>
                          <a:effectLst/>
                          <a:latin typeface="Times New Roman" pitchFamily="18" charset="0"/>
                          <a:ea typeface="宋体" pitchFamily="2" charset="-122"/>
                          <a:sym typeface="Symbol" pitchFamily="18" charset="2"/>
                        </a:rPr>
                        <a:t></a:t>
                      </a:r>
                    </a:p>
                  </a:txBody>
                  <a:tcPr marL="38100" marR="38100" marT="19054" marB="190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extLst>
                  <a:ext uri="{0D108BD9-81ED-4DB2-BD59-A6C34878D82A}">
                    <a16:rowId xmlns:a16="http://schemas.microsoft.com/office/drawing/2014/main" val="10005"/>
                  </a:ext>
                </a:extLst>
              </a:tr>
              <a:tr h="46491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itchFamily="18" charset="0"/>
                          <a:ea typeface="宋体" pitchFamily="2" charset="-122"/>
                        </a:rPr>
                        <a:t>F</a:t>
                      </a:r>
                    </a:p>
                  </a:txBody>
                  <a:tcPr marL="38100" marR="38100" marT="19054" marB="190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sym typeface="Symbol" pitchFamily="18" charset="2"/>
                        </a:rPr>
                        <a:t>F id</a:t>
                      </a:r>
                      <a:endParaRPr kumimoji="0" lang="zh-CN" altLang="en-US" sz="2400" b="0" i="0" u="none" strike="noStrike" cap="none" normalizeH="0" baseline="0">
                        <a:ln>
                          <a:noFill/>
                        </a:ln>
                        <a:solidFill>
                          <a:schemeClr val="tx1"/>
                        </a:solidFill>
                        <a:effectLst/>
                        <a:latin typeface="Times New Roman" pitchFamily="18" charset="0"/>
                        <a:ea typeface="宋体" pitchFamily="2" charset="-122"/>
                        <a:sym typeface="Symbol" pitchFamily="18" charset="2"/>
                      </a:endParaRPr>
                    </a:p>
                  </a:txBody>
                  <a:tcPr marL="38100" marR="38100" marT="19054" marB="190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800" b="0" i="0" u="none" strike="noStrike" cap="none" normalizeH="0" baseline="0">
                        <a:ln>
                          <a:noFill/>
                        </a:ln>
                        <a:solidFill>
                          <a:schemeClr val="tx1"/>
                        </a:solidFill>
                        <a:effectLst/>
                        <a:latin typeface="Times New Roman" pitchFamily="18" charset="0"/>
                        <a:ea typeface="宋体" pitchFamily="2" charset="-122"/>
                      </a:endParaRPr>
                    </a:p>
                  </a:txBody>
                  <a:tcPr marL="38100" marR="38100" marT="19054" marB="190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800" b="0" i="0" u="none" strike="noStrike" cap="none" normalizeH="0" baseline="0">
                        <a:ln>
                          <a:noFill/>
                        </a:ln>
                        <a:solidFill>
                          <a:schemeClr val="tx1"/>
                        </a:solidFill>
                        <a:effectLst/>
                        <a:latin typeface="Times New Roman" pitchFamily="18" charset="0"/>
                        <a:ea typeface="宋体" pitchFamily="2" charset="-122"/>
                      </a:endParaRPr>
                    </a:p>
                  </a:txBody>
                  <a:tcPr marL="38100" marR="38100" marT="19054" marB="190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sym typeface="Symbol" pitchFamily="18" charset="2"/>
                        </a:rPr>
                        <a:t>F (E)</a:t>
                      </a:r>
                      <a:endParaRPr kumimoji="0" lang="zh-CN" altLang="en-US" sz="2400" b="0" i="0" u="none" strike="noStrike" cap="none" normalizeH="0" baseline="0">
                        <a:ln>
                          <a:noFill/>
                        </a:ln>
                        <a:solidFill>
                          <a:schemeClr val="tx1"/>
                        </a:solidFill>
                        <a:effectLst/>
                        <a:latin typeface="Times New Roman" pitchFamily="18" charset="0"/>
                        <a:ea typeface="宋体" pitchFamily="2" charset="-122"/>
                        <a:sym typeface="Symbol" pitchFamily="18" charset="2"/>
                      </a:endParaRPr>
                    </a:p>
                  </a:txBody>
                  <a:tcPr marL="38100" marR="38100" marT="19054" marB="190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800" b="0" i="0" u="none" strike="noStrike" cap="none" normalizeH="0" baseline="0">
                        <a:ln>
                          <a:noFill/>
                        </a:ln>
                        <a:solidFill>
                          <a:schemeClr val="tx1"/>
                        </a:solidFill>
                        <a:effectLst/>
                        <a:latin typeface="Times New Roman" pitchFamily="18" charset="0"/>
                        <a:ea typeface="宋体" pitchFamily="2" charset="-122"/>
                      </a:endParaRPr>
                    </a:p>
                  </a:txBody>
                  <a:tcPr marL="38100" marR="38100" marT="19054" marB="190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800" b="0" i="0" u="none" strike="noStrike" cap="none" normalizeH="0" baseline="0">
                        <a:ln>
                          <a:noFill/>
                        </a:ln>
                        <a:solidFill>
                          <a:schemeClr val="tx1"/>
                        </a:solidFill>
                        <a:effectLst/>
                        <a:latin typeface="Times New Roman" pitchFamily="18" charset="0"/>
                        <a:ea typeface="宋体" pitchFamily="2" charset="-122"/>
                      </a:endParaRPr>
                    </a:p>
                  </a:txBody>
                  <a:tcPr marL="38100" marR="38100" marT="19054" marB="190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3EAFF"/>
                    </a:solidFill>
                  </a:tcPr>
                </a:tc>
                <a:extLst>
                  <a:ext uri="{0D108BD9-81ED-4DB2-BD59-A6C34878D82A}">
                    <a16:rowId xmlns:a16="http://schemas.microsoft.com/office/drawing/2014/main" val="10006"/>
                  </a:ext>
                </a:extLst>
              </a:tr>
            </a:tbl>
          </a:graphicData>
        </a:graphic>
      </p:graphicFrame>
      <p:sp>
        <p:nvSpPr>
          <p:cNvPr id="30783" name="Text Box 457">
            <a:extLst>
              <a:ext uri="{FF2B5EF4-FFF2-40B4-BE49-F238E27FC236}">
                <a16:creationId xmlns:a16="http://schemas.microsoft.com/office/drawing/2014/main" id="{24ED01DD-F2D0-432A-8DB2-9E7943D1889C}"/>
              </a:ext>
            </a:extLst>
          </p:cNvPr>
          <p:cNvSpPr txBox="1">
            <a:spLocks noChangeArrowheads="1"/>
          </p:cNvSpPr>
          <p:nvPr/>
        </p:nvSpPr>
        <p:spPr bwMode="auto">
          <a:xfrm>
            <a:off x="3352800" y="5105400"/>
            <a:ext cx="3124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zh-CN" altLang="en-US">
                <a:solidFill>
                  <a:srgbClr val="0000FF"/>
                </a:solidFill>
                <a:latin typeface="Times New Roman" panose="02020603050405020304" pitchFamily="18" charset="0"/>
              </a:rPr>
              <a:t>文法分析表</a:t>
            </a:r>
            <a:r>
              <a:rPr kumimoji="1" lang="en-US" altLang="zh-CN">
                <a:solidFill>
                  <a:srgbClr val="0000FF"/>
                </a:solidFill>
                <a:latin typeface="Times New Roman" panose="02020603050405020304" pitchFamily="18" charset="0"/>
              </a:rPr>
              <a:t>M</a:t>
            </a:r>
          </a:p>
        </p:txBody>
      </p:sp>
      <p:sp>
        <p:nvSpPr>
          <p:cNvPr id="30784" name="AutoShape 458">
            <a:hlinkClick r:id="rId2" action="ppaction://hlinksldjump" highlightClick="1"/>
            <a:extLst>
              <a:ext uri="{FF2B5EF4-FFF2-40B4-BE49-F238E27FC236}">
                <a16:creationId xmlns:a16="http://schemas.microsoft.com/office/drawing/2014/main" id="{15EA9892-B927-4870-BB77-AA65550E14EB}"/>
              </a:ext>
            </a:extLst>
          </p:cNvPr>
          <p:cNvSpPr>
            <a:spLocks noChangeArrowheads="1"/>
          </p:cNvSpPr>
          <p:nvPr/>
        </p:nvSpPr>
        <p:spPr bwMode="auto">
          <a:xfrm>
            <a:off x="8686800" y="0"/>
            <a:ext cx="457200" cy="461963"/>
          </a:xfrm>
          <a:prstGeom prst="actionButtonReturn">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zh-CN" altLang="en-US" sz="2800">
              <a:solidFill>
                <a:schemeClr val="bg2"/>
              </a:solidFill>
              <a:latin typeface="System"/>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bg>
      <p:bgPr>
        <a:solidFill>
          <a:srgbClr val="F1FAB2"/>
        </a:solidFill>
        <a:effectLst/>
      </p:bgPr>
    </p:bg>
    <p:spTree>
      <p:nvGrpSpPr>
        <p:cNvPr id="1" name=""/>
        <p:cNvGrpSpPr/>
        <p:nvPr/>
      </p:nvGrpSpPr>
      <p:grpSpPr>
        <a:xfrm>
          <a:off x="0" y="0"/>
          <a:ext cx="0" cy="0"/>
          <a:chOff x="0" y="0"/>
          <a:chExt cx="0" cy="0"/>
        </a:xfrm>
      </p:grpSpPr>
      <p:sp>
        <p:nvSpPr>
          <p:cNvPr id="31746" name="Line 67">
            <a:extLst>
              <a:ext uri="{FF2B5EF4-FFF2-40B4-BE49-F238E27FC236}">
                <a16:creationId xmlns:a16="http://schemas.microsoft.com/office/drawing/2014/main" id="{B22060C6-A947-47A8-A873-1BBA69B7F420}"/>
              </a:ext>
            </a:extLst>
          </p:cNvPr>
          <p:cNvSpPr>
            <a:spLocks noChangeShapeType="1"/>
          </p:cNvSpPr>
          <p:nvPr/>
        </p:nvSpPr>
        <p:spPr bwMode="auto">
          <a:xfrm flipV="1">
            <a:off x="2438400" y="1600200"/>
            <a:ext cx="0" cy="539750"/>
          </a:xfrm>
          <a:prstGeom prst="line">
            <a:avLst/>
          </a:prstGeom>
          <a:noFill/>
          <a:ln w="12700" cap="sq">
            <a:solidFill>
              <a:schemeClr val="tx1"/>
            </a:solidFill>
            <a:round/>
            <a:headEnd/>
            <a:tailEnd type="stealth" w="med" len="med"/>
          </a:ln>
          <a:extLst>
            <a:ext uri="{909E8E84-426E-40DD-AFC4-6F175D3DCCD1}">
              <a14:hiddenFill xmlns:a14="http://schemas.microsoft.com/office/drawing/2010/main">
                <a:noFill/>
              </a14:hiddenFill>
            </a:ext>
          </a:extLst>
        </p:spPr>
        <p:txBody>
          <a:bodyPr vert="eaVert">
            <a:spAutoFit/>
          </a:bodyPr>
          <a:lstStyle/>
          <a:p>
            <a:endParaRPr lang="zh-CN" altLang="en-US"/>
          </a:p>
        </p:txBody>
      </p:sp>
      <p:sp>
        <p:nvSpPr>
          <p:cNvPr id="31747" name="Rectangle 4">
            <a:extLst>
              <a:ext uri="{FF2B5EF4-FFF2-40B4-BE49-F238E27FC236}">
                <a16:creationId xmlns:a16="http://schemas.microsoft.com/office/drawing/2014/main" id="{2F7C172A-C945-43A6-BF30-77E79FE29A39}"/>
              </a:ext>
            </a:extLst>
          </p:cNvPr>
          <p:cNvSpPr>
            <a:spLocks noChangeArrowheads="1"/>
          </p:cNvSpPr>
          <p:nvPr/>
        </p:nvSpPr>
        <p:spPr bwMode="auto">
          <a:xfrm>
            <a:off x="2546350" y="2286000"/>
            <a:ext cx="1416050" cy="835025"/>
          </a:xfrm>
          <a:prstGeom prst="rect">
            <a:avLst/>
          </a:prstGeom>
          <a:solidFill>
            <a:schemeClr val="bg1"/>
          </a:solidFill>
          <a:ln w="12700" cap="sq">
            <a:solidFill>
              <a:schemeClr val="tx1"/>
            </a:solidFill>
            <a:miter lim="800000"/>
            <a:headEnd type="none" w="sm" len="sm"/>
            <a:tailEnd type="none" w="sm" len="sm"/>
          </a:ln>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Times New Roman" panose="02020603050405020304" pitchFamily="18" charset="0"/>
              </a:rPr>
              <a:t>预测分析</a:t>
            </a:r>
          </a:p>
          <a:p>
            <a:pPr eaLnBrk="1" hangingPunct="1">
              <a:spcBef>
                <a:spcPct val="0"/>
              </a:spcBef>
              <a:buFontTx/>
              <a:buNone/>
            </a:pPr>
            <a:r>
              <a:rPr lang="zh-CN" altLang="en-US" sz="2400">
                <a:latin typeface="Times New Roman" panose="02020603050405020304" pitchFamily="18" charset="0"/>
              </a:rPr>
              <a:t>控制程序</a:t>
            </a:r>
          </a:p>
        </p:txBody>
      </p:sp>
      <p:sp>
        <p:nvSpPr>
          <p:cNvPr id="31748" name="Text Box 5">
            <a:extLst>
              <a:ext uri="{FF2B5EF4-FFF2-40B4-BE49-F238E27FC236}">
                <a16:creationId xmlns:a16="http://schemas.microsoft.com/office/drawing/2014/main" id="{753CC146-E66B-4E04-8D13-9516B7305F08}"/>
              </a:ext>
            </a:extLst>
          </p:cNvPr>
          <p:cNvSpPr txBox="1">
            <a:spLocks noChangeArrowheads="1"/>
          </p:cNvSpPr>
          <p:nvPr/>
        </p:nvSpPr>
        <p:spPr bwMode="auto">
          <a:xfrm>
            <a:off x="304800" y="4437063"/>
            <a:ext cx="762000" cy="592137"/>
          </a:xfrm>
          <a:prstGeom prst="rect">
            <a:avLst/>
          </a:prstGeom>
          <a:solidFill>
            <a:schemeClr val="bg1"/>
          </a:solidFill>
          <a:ln w="12700" cap="sq">
            <a:solidFill>
              <a:schemeClr val="tx1"/>
            </a:solidFill>
            <a:miter lim="800000"/>
            <a:headEnd type="none" w="sm" len="sm"/>
            <a:tailEnd type="none" w="sm" len="sm"/>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kumimoji="1" lang="zh-CN" altLang="en-US">
                <a:latin typeface="Times New Roman" panose="02020603050405020304" pitchFamily="18" charset="0"/>
              </a:rPr>
              <a:t>#</a:t>
            </a:r>
          </a:p>
        </p:txBody>
      </p:sp>
      <p:sp>
        <p:nvSpPr>
          <p:cNvPr id="31749" name="Text Box 6">
            <a:extLst>
              <a:ext uri="{FF2B5EF4-FFF2-40B4-BE49-F238E27FC236}">
                <a16:creationId xmlns:a16="http://schemas.microsoft.com/office/drawing/2014/main" id="{0153509C-42CE-4BF7-8EE5-75E532A76EFB}"/>
              </a:ext>
            </a:extLst>
          </p:cNvPr>
          <p:cNvSpPr txBox="1">
            <a:spLocks noChangeArrowheads="1"/>
          </p:cNvSpPr>
          <p:nvPr/>
        </p:nvSpPr>
        <p:spPr bwMode="auto">
          <a:xfrm>
            <a:off x="228600" y="1066800"/>
            <a:ext cx="1219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zh-CN" altLang="en-US">
                <a:latin typeface="Times New Roman" panose="02020603050405020304" pitchFamily="18" charset="0"/>
              </a:rPr>
              <a:t>输入</a:t>
            </a:r>
          </a:p>
        </p:txBody>
      </p:sp>
      <p:sp>
        <p:nvSpPr>
          <p:cNvPr id="31750" name="Text Box 7">
            <a:extLst>
              <a:ext uri="{FF2B5EF4-FFF2-40B4-BE49-F238E27FC236}">
                <a16:creationId xmlns:a16="http://schemas.microsoft.com/office/drawing/2014/main" id="{6900B16B-C7C1-4E69-B0D7-2B51C5037D74}"/>
              </a:ext>
            </a:extLst>
          </p:cNvPr>
          <p:cNvSpPr txBox="1">
            <a:spLocks noChangeArrowheads="1"/>
          </p:cNvSpPr>
          <p:nvPr/>
        </p:nvSpPr>
        <p:spPr bwMode="auto">
          <a:xfrm>
            <a:off x="304800" y="5040313"/>
            <a:ext cx="754063" cy="592137"/>
          </a:xfrm>
          <a:prstGeom prst="rect">
            <a:avLst/>
          </a:prstGeom>
          <a:solidFill>
            <a:schemeClr val="bg1"/>
          </a:solidFill>
          <a:ln w="12700" cap="sq">
            <a:solidFill>
              <a:schemeClr val="tx1"/>
            </a:solidFill>
            <a:miter lim="800000"/>
            <a:headEnd type="none" w="sm" len="sm"/>
            <a:tailEnd type="none" w="sm" len="sm"/>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zh-CN" altLang="en-US">
                <a:latin typeface="Times New Roman" panose="02020603050405020304" pitchFamily="18" charset="0"/>
              </a:rPr>
              <a:t>栈</a:t>
            </a:r>
          </a:p>
        </p:txBody>
      </p:sp>
      <p:graphicFrame>
        <p:nvGraphicFramePr>
          <p:cNvPr id="31751" name="Object 8">
            <a:extLst>
              <a:ext uri="{FF2B5EF4-FFF2-40B4-BE49-F238E27FC236}">
                <a16:creationId xmlns:a16="http://schemas.microsoft.com/office/drawing/2014/main" id="{26BAD24E-3223-4A81-885F-3AB167F23727}"/>
              </a:ext>
            </a:extLst>
          </p:cNvPr>
          <p:cNvGraphicFramePr>
            <a:graphicFrameLocks noChangeAspect="1"/>
          </p:cNvGraphicFramePr>
          <p:nvPr/>
        </p:nvGraphicFramePr>
        <p:xfrm>
          <a:off x="1520825" y="3775075"/>
          <a:ext cx="7385050" cy="3325813"/>
        </p:xfrm>
        <a:graphic>
          <a:graphicData uri="http://schemas.openxmlformats.org/presentationml/2006/ole">
            <mc:AlternateContent xmlns:mc="http://schemas.openxmlformats.org/markup-compatibility/2006">
              <mc:Choice xmlns:v="urn:schemas-microsoft-com:vml" Requires="v">
                <p:oleObj spid="_x0000_s31820" name="文档" r:id="rId3" imgW="7320777" imgH="3298438" progId="Word.Document.8">
                  <p:embed/>
                </p:oleObj>
              </mc:Choice>
              <mc:Fallback>
                <p:oleObj name="文档" r:id="rId3" imgW="7320777" imgH="3298438" progId="Word.Document.8">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0825" y="3775075"/>
                        <a:ext cx="7385050" cy="3325813"/>
                      </a:xfrm>
                      <a:prstGeom prst="rect">
                        <a:avLst/>
                      </a:prstGeom>
                      <a:noFill/>
                      <a:ln w="9525">
                        <a:solidFill>
                          <a:srgbClr val="F7FBCD"/>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52" name="Line 9">
            <a:extLst>
              <a:ext uri="{FF2B5EF4-FFF2-40B4-BE49-F238E27FC236}">
                <a16:creationId xmlns:a16="http://schemas.microsoft.com/office/drawing/2014/main" id="{5BE58ABF-9BB8-4EE4-89E3-4397EC38D650}"/>
              </a:ext>
            </a:extLst>
          </p:cNvPr>
          <p:cNvSpPr>
            <a:spLocks noChangeShapeType="1"/>
          </p:cNvSpPr>
          <p:nvPr/>
        </p:nvSpPr>
        <p:spPr bwMode="auto">
          <a:xfrm>
            <a:off x="3962400" y="2743200"/>
            <a:ext cx="457200"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3" name="Text Box 10">
            <a:extLst>
              <a:ext uri="{FF2B5EF4-FFF2-40B4-BE49-F238E27FC236}">
                <a16:creationId xmlns:a16="http://schemas.microsoft.com/office/drawing/2014/main" id="{5EB7115A-BB45-4A45-934B-8C49F5627076}"/>
              </a:ext>
            </a:extLst>
          </p:cNvPr>
          <p:cNvSpPr txBox="1">
            <a:spLocks noChangeArrowheads="1"/>
          </p:cNvSpPr>
          <p:nvPr/>
        </p:nvSpPr>
        <p:spPr bwMode="auto">
          <a:xfrm>
            <a:off x="304800" y="3827463"/>
            <a:ext cx="762000" cy="592137"/>
          </a:xfrm>
          <a:prstGeom prst="rect">
            <a:avLst/>
          </a:prstGeom>
          <a:solidFill>
            <a:schemeClr val="bg1"/>
          </a:solidFill>
          <a:ln w="12700" cap="sq">
            <a:solidFill>
              <a:schemeClr val="tx1"/>
            </a:solidFill>
            <a:miter lim="800000"/>
            <a:headEnd type="none" w="sm" len="sm"/>
            <a:tailEnd type="none" w="sm" len="sm"/>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kumimoji="1" lang="en-US" altLang="zh-CN">
                <a:latin typeface="Times New Roman" panose="02020603050405020304" pitchFamily="18" charset="0"/>
              </a:rPr>
              <a:t>E</a:t>
            </a:r>
          </a:p>
        </p:txBody>
      </p:sp>
      <p:sp>
        <p:nvSpPr>
          <p:cNvPr id="31754" name="Line 11">
            <a:extLst>
              <a:ext uri="{FF2B5EF4-FFF2-40B4-BE49-F238E27FC236}">
                <a16:creationId xmlns:a16="http://schemas.microsoft.com/office/drawing/2014/main" id="{F83B9207-553A-443D-9166-7B8984F286E5}"/>
              </a:ext>
            </a:extLst>
          </p:cNvPr>
          <p:cNvSpPr>
            <a:spLocks noChangeShapeType="1"/>
          </p:cNvSpPr>
          <p:nvPr/>
        </p:nvSpPr>
        <p:spPr bwMode="auto">
          <a:xfrm>
            <a:off x="3200400" y="3124200"/>
            <a:ext cx="3175" cy="592138"/>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cxnSp>
        <p:nvCxnSpPr>
          <p:cNvPr id="31755" name="AutoShape 12">
            <a:extLst>
              <a:ext uri="{FF2B5EF4-FFF2-40B4-BE49-F238E27FC236}">
                <a16:creationId xmlns:a16="http://schemas.microsoft.com/office/drawing/2014/main" id="{17E700DC-447A-4043-B80C-22969902E300}"/>
              </a:ext>
            </a:extLst>
          </p:cNvPr>
          <p:cNvCxnSpPr>
            <a:cxnSpLocks noChangeShapeType="1"/>
            <a:stCxn id="31747" idx="1"/>
            <a:endCxn id="31753" idx="3"/>
          </p:cNvCxnSpPr>
          <p:nvPr/>
        </p:nvCxnSpPr>
        <p:spPr bwMode="auto">
          <a:xfrm rot="10800000" flipV="1">
            <a:off x="1066800" y="2703513"/>
            <a:ext cx="1479550" cy="1420812"/>
          </a:xfrm>
          <a:prstGeom prst="bentConnector3">
            <a:avLst>
              <a:gd name="adj1" fmla="val 80898"/>
            </a:avLst>
          </a:prstGeom>
          <a:noFill/>
          <a:ln w="127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cxnSp>
      <p:sp>
        <p:nvSpPr>
          <p:cNvPr id="265230" name="Text Box 14">
            <a:extLst>
              <a:ext uri="{FF2B5EF4-FFF2-40B4-BE49-F238E27FC236}">
                <a16:creationId xmlns:a16="http://schemas.microsoft.com/office/drawing/2014/main" id="{C1C7213F-F77C-4165-B37B-AAA0C1906466}"/>
              </a:ext>
            </a:extLst>
          </p:cNvPr>
          <p:cNvSpPr txBox="1">
            <a:spLocks noChangeArrowheads="1"/>
          </p:cNvSpPr>
          <p:nvPr/>
        </p:nvSpPr>
        <p:spPr bwMode="auto">
          <a:xfrm>
            <a:off x="2627313" y="4365625"/>
            <a:ext cx="1093787" cy="409575"/>
          </a:xfrm>
          <a:prstGeom prst="rect">
            <a:avLst/>
          </a:prstGeom>
          <a:noFill/>
          <a:ln w="12700" cap="sq">
            <a:solidFill>
              <a:schemeClr val="accent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kumimoji="1" lang="zh-CN" altLang="en-US" sz="2000">
              <a:solidFill>
                <a:schemeClr val="bg2"/>
              </a:solidFill>
              <a:latin typeface="Times New Roman" panose="02020603050405020304" pitchFamily="18" charset="0"/>
            </a:endParaRPr>
          </a:p>
        </p:txBody>
      </p:sp>
      <p:sp>
        <p:nvSpPr>
          <p:cNvPr id="265232" name="Text Box 16">
            <a:extLst>
              <a:ext uri="{FF2B5EF4-FFF2-40B4-BE49-F238E27FC236}">
                <a16:creationId xmlns:a16="http://schemas.microsoft.com/office/drawing/2014/main" id="{81E3DF12-3BA5-455E-AE14-58FE1D3B7D2B}"/>
              </a:ext>
            </a:extLst>
          </p:cNvPr>
          <p:cNvSpPr txBox="1">
            <a:spLocks noChangeArrowheads="1"/>
          </p:cNvSpPr>
          <p:nvPr/>
        </p:nvSpPr>
        <p:spPr bwMode="auto">
          <a:xfrm>
            <a:off x="295275" y="3241675"/>
            <a:ext cx="762000" cy="592138"/>
          </a:xfrm>
          <a:prstGeom prst="rect">
            <a:avLst/>
          </a:prstGeom>
          <a:solidFill>
            <a:schemeClr val="bg1"/>
          </a:solidFill>
          <a:ln w="12700" cap="sq">
            <a:solidFill>
              <a:schemeClr val="tx1"/>
            </a:solidFill>
            <a:miter lim="800000"/>
            <a:headEnd type="none" w="sm" len="sm"/>
            <a:tailEnd type="none" w="sm" len="sm"/>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kumimoji="1" lang="en-US" altLang="zh-CN">
                <a:latin typeface="Times New Roman" panose="02020603050405020304" pitchFamily="18" charset="0"/>
              </a:rPr>
              <a:t>T</a:t>
            </a:r>
          </a:p>
        </p:txBody>
      </p:sp>
      <p:sp>
        <p:nvSpPr>
          <p:cNvPr id="265233" name="Line 17">
            <a:extLst>
              <a:ext uri="{FF2B5EF4-FFF2-40B4-BE49-F238E27FC236}">
                <a16:creationId xmlns:a16="http://schemas.microsoft.com/office/drawing/2014/main" id="{EB8FD204-943E-4207-815F-92378721F581}"/>
              </a:ext>
            </a:extLst>
          </p:cNvPr>
          <p:cNvSpPr>
            <a:spLocks noChangeShapeType="1"/>
          </p:cNvSpPr>
          <p:nvPr/>
        </p:nvSpPr>
        <p:spPr bwMode="auto">
          <a:xfrm flipH="1">
            <a:off x="1058863" y="3597275"/>
            <a:ext cx="282575"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5234" name="Text Box 18">
            <a:extLst>
              <a:ext uri="{FF2B5EF4-FFF2-40B4-BE49-F238E27FC236}">
                <a16:creationId xmlns:a16="http://schemas.microsoft.com/office/drawing/2014/main" id="{FDD0AD47-69DC-4684-91D5-72CD33F01FC9}"/>
              </a:ext>
            </a:extLst>
          </p:cNvPr>
          <p:cNvSpPr txBox="1">
            <a:spLocks noChangeArrowheads="1"/>
          </p:cNvSpPr>
          <p:nvPr/>
        </p:nvSpPr>
        <p:spPr bwMode="auto">
          <a:xfrm>
            <a:off x="1065213" y="3608388"/>
            <a:ext cx="349250" cy="652462"/>
          </a:xfrm>
          <a:prstGeom prst="rect">
            <a:avLst/>
          </a:prstGeom>
          <a:solidFill>
            <a:schemeClr val="bg1"/>
          </a:solidFill>
          <a:ln w="12700" cap="sq">
            <a:solidFill>
              <a:srgbClr val="F7FBCD"/>
            </a:solidFill>
            <a:miter lim="800000"/>
            <a:headEnd type="none" w="sm" len="sm"/>
            <a:tailEnd type="none" w="sm" len="sm"/>
          </a:ln>
        </p:spPr>
        <p:txBody>
          <a:bodyPr vert="eaVert">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kumimoji="1" lang="zh-CN" altLang="en-US" sz="1000">
              <a:solidFill>
                <a:schemeClr val="bg2"/>
              </a:solidFill>
              <a:latin typeface="Times New Roman" panose="02020603050405020304" pitchFamily="18" charset="0"/>
            </a:endParaRPr>
          </a:p>
        </p:txBody>
      </p:sp>
      <p:sp>
        <p:nvSpPr>
          <p:cNvPr id="265235" name="Text Box 19">
            <a:extLst>
              <a:ext uri="{FF2B5EF4-FFF2-40B4-BE49-F238E27FC236}">
                <a16:creationId xmlns:a16="http://schemas.microsoft.com/office/drawing/2014/main" id="{755F1B7A-E746-4AA7-A4D2-9CBE107478ED}"/>
              </a:ext>
            </a:extLst>
          </p:cNvPr>
          <p:cNvSpPr txBox="1">
            <a:spLocks noChangeArrowheads="1"/>
          </p:cNvSpPr>
          <p:nvPr/>
        </p:nvSpPr>
        <p:spPr bwMode="auto">
          <a:xfrm>
            <a:off x="4657725" y="1412875"/>
            <a:ext cx="1500188" cy="531813"/>
          </a:xfrm>
          <a:prstGeom prst="rect">
            <a:avLst/>
          </a:prstGeom>
          <a:solidFill>
            <a:schemeClr val="bg1"/>
          </a:solidFill>
          <a:ln w="12700" cap="sq">
            <a:solidFill>
              <a:schemeClr val="tx1"/>
            </a:solidFill>
            <a:miter lim="800000"/>
            <a:headEnd type="none" w="sm" len="sm"/>
            <a:tailEnd type="none" w="sm" len="sm"/>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en-US" altLang="zh-CN" sz="2800">
                <a:latin typeface="Times New Roman" panose="02020603050405020304" pitchFamily="18" charset="0"/>
              </a:rPr>
              <a:t>E</a:t>
            </a:r>
            <a:r>
              <a:rPr kumimoji="1" lang="en-US" altLang="zh-CN" sz="2800">
                <a:latin typeface="Times New Roman" panose="02020603050405020304" pitchFamily="18" charset="0"/>
                <a:sym typeface="Symbol" panose="05050102010706020507" pitchFamily="18" charset="2"/>
              </a:rPr>
              <a:t>TE’</a:t>
            </a:r>
            <a:endParaRPr kumimoji="1" lang="en-US" altLang="zh-CN" sz="2800">
              <a:latin typeface="Times New Roman" panose="02020603050405020304" pitchFamily="18" charset="0"/>
            </a:endParaRPr>
          </a:p>
        </p:txBody>
      </p:sp>
      <p:sp>
        <p:nvSpPr>
          <p:cNvPr id="265236" name="Text Box 20">
            <a:extLst>
              <a:ext uri="{FF2B5EF4-FFF2-40B4-BE49-F238E27FC236}">
                <a16:creationId xmlns:a16="http://schemas.microsoft.com/office/drawing/2014/main" id="{DB8647D8-3730-44CC-B6A9-3904AF02B657}"/>
              </a:ext>
            </a:extLst>
          </p:cNvPr>
          <p:cNvSpPr txBox="1">
            <a:spLocks noChangeArrowheads="1"/>
          </p:cNvSpPr>
          <p:nvPr/>
        </p:nvSpPr>
        <p:spPr bwMode="auto">
          <a:xfrm>
            <a:off x="2640013" y="5160963"/>
            <a:ext cx="1093787" cy="409575"/>
          </a:xfrm>
          <a:prstGeom prst="rect">
            <a:avLst/>
          </a:prstGeom>
          <a:noFill/>
          <a:ln w="12700" cap="sq">
            <a:solidFill>
              <a:schemeClr val="accent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kumimoji="1" lang="zh-CN" altLang="en-US" sz="2000">
              <a:solidFill>
                <a:schemeClr val="bg2"/>
              </a:solidFill>
              <a:latin typeface="Times New Roman" panose="02020603050405020304" pitchFamily="18" charset="0"/>
            </a:endParaRPr>
          </a:p>
        </p:txBody>
      </p:sp>
      <p:sp>
        <p:nvSpPr>
          <p:cNvPr id="265237" name="Text Box 21">
            <a:extLst>
              <a:ext uri="{FF2B5EF4-FFF2-40B4-BE49-F238E27FC236}">
                <a16:creationId xmlns:a16="http://schemas.microsoft.com/office/drawing/2014/main" id="{101BBC8F-4770-4DED-83AA-B664DD25706F}"/>
              </a:ext>
            </a:extLst>
          </p:cNvPr>
          <p:cNvSpPr txBox="1">
            <a:spLocks noChangeArrowheads="1"/>
          </p:cNvSpPr>
          <p:nvPr/>
        </p:nvSpPr>
        <p:spPr bwMode="auto">
          <a:xfrm>
            <a:off x="290513" y="3236913"/>
            <a:ext cx="762000" cy="592137"/>
          </a:xfrm>
          <a:prstGeom prst="rect">
            <a:avLst/>
          </a:prstGeom>
          <a:solidFill>
            <a:schemeClr val="bg1"/>
          </a:solidFill>
          <a:ln w="12700" cap="sq">
            <a:solidFill>
              <a:schemeClr val="tx1"/>
            </a:solidFill>
            <a:miter lim="800000"/>
            <a:headEnd type="none" w="sm" len="sm"/>
            <a:tailEnd type="none" w="sm" len="sm"/>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kumimoji="1" lang="en-US" altLang="zh-CN">
                <a:latin typeface="Times New Roman" panose="02020603050405020304" pitchFamily="18" charset="0"/>
              </a:rPr>
              <a:t>T’</a:t>
            </a:r>
          </a:p>
        </p:txBody>
      </p:sp>
      <p:sp>
        <p:nvSpPr>
          <p:cNvPr id="265238" name="Text Box 22">
            <a:extLst>
              <a:ext uri="{FF2B5EF4-FFF2-40B4-BE49-F238E27FC236}">
                <a16:creationId xmlns:a16="http://schemas.microsoft.com/office/drawing/2014/main" id="{627FFADF-E50B-4A7B-9123-D69690360410}"/>
              </a:ext>
            </a:extLst>
          </p:cNvPr>
          <p:cNvSpPr txBox="1">
            <a:spLocks noChangeArrowheads="1"/>
          </p:cNvSpPr>
          <p:nvPr/>
        </p:nvSpPr>
        <p:spPr bwMode="auto">
          <a:xfrm>
            <a:off x="303213" y="2638425"/>
            <a:ext cx="762000" cy="592138"/>
          </a:xfrm>
          <a:prstGeom prst="rect">
            <a:avLst/>
          </a:prstGeom>
          <a:solidFill>
            <a:schemeClr val="bg1"/>
          </a:solidFill>
          <a:ln w="12700" cap="sq">
            <a:solidFill>
              <a:schemeClr val="tx1"/>
            </a:solidFill>
            <a:miter lim="800000"/>
            <a:headEnd type="none" w="sm" len="sm"/>
            <a:tailEnd type="none" w="sm" len="sm"/>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kumimoji="1" lang="en-US" altLang="zh-CN">
                <a:latin typeface="Times New Roman" panose="02020603050405020304" pitchFamily="18" charset="0"/>
              </a:rPr>
              <a:t>F</a:t>
            </a:r>
          </a:p>
        </p:txBody>
      </p:sp>
      <p:sp>
        <p:nvSpPr>
          <p:cNvPr id="265239" name="Line 23">
            <a:extLst>
              <a:ext uri="{FF2B5EF4-FFF2-40B4-BE49-F238E27FC236}">
                <a16:creationId xmlns:a16="http://schemas.microsoft.com/office/drawing/2014/main" id="{B15F807C-E611-40B9-90B2-4C8847998DE4}"/>
              </a:ext>
            </a:extLst>
          </p:cNvPr>
          <p:cNvSpPr>
            <a:spLocks noChangeShapeType="1"/>
          </p:cNvSpPr>
          <p:nvPr/>
        </p:nvSpPr>
        <p:spPr bwMode="auto">
          <a:xfrm flipH="1">
            <a:off x="1041400" y="3016250"/>
            <a:ext cx="280988"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5240" name="Text Box 24">
            <a:extLst>
              <a:ext uri="{FF2B5EF4-FFF2-40B4-BE49-F238E27FC236}">
                <a16:creationId xmlns:a16="http://schemas.microsoft.com/office/drawing/2014/main" id="{28B42517-0247-49D2-9FA6-770AFDA78637}"/>
              </a:ext>
            </a:extLst>
          </p:cNvPr>
          <p:cNvSpPr txBox="1">
            <a:spLocks noChangeArrowheads="1"/>
          </p:cNvSpPr>
          <p:nvPr/>
        </p:nvSpPr>
        <p:spPr bwMode="auto">
          <a:xfrm>
            <a:off x="1069975" y="3030538"/>
            <a:ext cx="349250" cy="811212"/>
          </a:xfrm>
          <a:prstGeom prst="rect">
            <a:avLst/>
          </a:prstGeom>
          <a:solidFill>
            <a:schemeClr val="bg1"/>
          </a:solidFill>
          <a:ln w="12700" cap="sq">
            <a:solidFill>
              <a:srgbClr val="F7FBCD"/>
            </a:solidFill>
            <a:miter lim="800000"/>
            <a:headEnd type="none" w="sm" len="sm"/>
            <a:tailEnd type="none" w="sm" len="sm"/>
          </a:ln>
        </p:spPr>
        <p:txBody>
          <a:bodyPr vert="eaVert">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kumimoji="1" lang="zh-CN" altLang="en-US" sz="1000">
              <a:solidFill>
                <a:schemeClr val="bg2"/>
              </a:solidFill>
              <a:latin typeface="Times New Roman" panose="02020603050405020304" pitchFamily="18" charset="0"/>
            </a:endParaRPr>
          </a:p>
        </p:txBody>
      </p:sp>
      <p:sp>
        <p:nvSpPr>
          <p:cNvPr id="265241" name="Text Box 25">
            <a:extLst>
              <a:ext uri="{FF2B5EF4-FFF2-40B4-BE49-F238E27FC236}">
                <a16:creationId xmlns:a16="http://schemas.microsoft.com/office/drawing/2014/main" id="{407C6ED1-050A-4C8C-B380-C4B7A5BC31F1}"/>
              </a:ext>
            </a:extLst>
          </p:cNvPr>
          <p:cNvSpPr txBox="1">
            <a:spLocks noChangeArrowheads="1"/>
          </p:cNvSpPr>
          <p:nvPr/>
        </p:nvSpPr>
        <p:spPr bwMode="auto">
          <a:xfrm>
            <a:off x="4652963" y="1966913"/>
            <a:ext cx="1500187" cy="531812"/>
          </a:xfrm>
          <a:prstGeom prst="rect">
            <a:avLst/>
          </a:prstGeom>
          <a:solidFill>
            <a:schemeClr val="bg1"/>
          </a:solidFill>
          <a:ln w="12700" cap="sq">
            <a:solidFill>
              <a:schemeClr val="tx1"/>
            </a:solidFill>
            <a:miter lim="800000"/>
            <a:headEnd type="none" w="sm" len="sm"/>
            <a:tailEnd type="none" w="sm" len="sm"/>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zh-CN" altLang="zh-CN" sz="2800">
                <a:latin typeface="Times New Roman" panose="02020603050405020304" pitchFamily="18" charset="0"/>
                <a:sym typeface="Symbol" panose="05050102010706020507" pitchFamily="18" charset="2"/>
              </a:rPr>
              <a:t></a:t>
            </a:r>
            <a:r>
              <a:rPr kumimoji="1" lang="en-US" altLang="zh-CN" sz="2800">
                <a:latin typeface="Times New Roman" panose="02020603050405020304" pitchFamily="18" charset="0"/>
                <a:sym typeface="Symbol" panose="05050102010706020507" pitchFamily="18" charset="2"/>
              </a:rPr>
              <a:t>FT’E’</a:t>
            </a:r>
            <a:endParaRPr kumimoji="1" lang="en-US" altLang="zh-CN" sz="2800">
              <a:latin typeface="Times New Roman" panose="02020603050405020304" pitchFamily="18" charset="0"/>
            </a:endParaRPr>
          </a:p>
        </p:txBody>
      </p:sp>
      <p:sp>
        <p:nvSpPr>
          <p:cNvPr id="265242" name="Text Box 26">
            <a:extLst>
              <a:ext uri="{FF2B5EF4-FFF2-40B4-BE49-F238E27FC236}">
                <a16:creationId xmlns:a16="http://schemas.microsoft.com/office/drawing/2014/main" id="{1D5CB9F1-33EB-42F6-91EC-81821D701B47}"/>
              </a:ext>
            </a:extLst>
          </p:cNvPr>
          <p:cNvSpPr txBox="1">
            <a:spLocks noChangeArrowheads="1"/>
          </p:cNvSpPr>
          <p:nvPr/>
        </p:nvSpPr>
        <p:spPr bwMode="auto">
          <a:xfrm>
            <a:off x="2617788" y="6115050"/>
            <a:ext cx="1093787" cy="409575"/>
          </a:xfrm>
          <a:prstGeom prst="rect">
            <a:avLst/>
          </a:prstGeom>
          <a:noFill/>
          <a:ln w="12700" cap="sq">
            <a:solidFill>
              <a:schemeClr val="accent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kumimoji="1" lang="zh-CN" altLang="en-US" sz="2000">
              <a:solidFill>
                <a:schemeClr val="bg2"/>
              </a:solidFill>
              <a:latin typeface="Times New Roman" panose="02020603050405020304" pitchFamily="18" charset="0"/>
            </a:endParaRPr>
          </a:p>
        </p:txBody>
      </p:sp>
      <p:sp>
        <p:nvSpPr>
          <p:cNvPr id="265243" name="Text Box 27">
            <a:extLst>
              <a:ext uri="{FF2B5EF4-FFF2-40B4-BE49-F238E27FC236}">
                <a16:creationId xmlns:a16="http://schemas.microsoft.com/office/drawing/2014/main" id="{CACD69B5-AD1E-40B9-9911-C4C778AD84C1}"/>
              </a:ext>
            </a:extLst>
          </p:cNvPr>
          <p:cNvSpPr txBox="1">
            <a:spLocks noChangeArrowheads="1"/>
          </p:cNvSpPr>
          <p:nvPr/>
        </p:nvSpPr>
        <p:spPr bwMode="auto">
          <a:xfrm>
            <a:off x="298450" y="2633663"/>
            <a:ext cx="762000" cy="592137"/>
          </a:xfrm>
          <a:prstGeom prst="rect">
            <a:avLst/>
          </a:prstGeom>
          <a:solidFill>
            <a:schemeClr val="bg1"/>
          </a:solidFill>
          <a:ln w="12700" cap="sq">
            <a:solidFill>
              <a:schemeClr val="tx1"/>
            </a:solidFill>
            <a:miter lim="800000"/>
            <a:headEnd type="none" w="sm" len="sm"/>
            <a:tailEnd type="none" w="sm" len="sm"/>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kumimoji="1" lang="en-US" altLang="zh-CN">
                <a:latin typeface="Times New Roman" panose="02020603050405020304" pitchFamily="18" charset="0"/>
              </a:rPr>
              <a:t>id</a:t>
            </a:r>
          </a:p>
        </p:txBody>
      </p:sp>
      <p:sp>
        <p:nvSpPr>
          <p:cNvPr id="265244" name="Text Box 28">
            <a:extLst>
              <a:ext uri="{FF2B5EF4-FFF2-40B4-BE49-F238E27FC236}">
                <a16:creationId xmlns:a16="http://schemas.microsoft.com/office/drawing/2014/main" id="{73B89425-57C6-49E4-9E53-4B2AB474A5BC}"/>
              </a:ext>
            </a:extLst>
          </p:cNvPr>
          <p:cNvSpPr txBox="1">
            <a:spLocks noChangeArrowheads="1"/>
          </p:cNvSpPr>
          <p:nvPr/>
        </p:nvSpPr>
        <p:spPr bwMode="auto">
          <a:xfrm>
            <a:off x="4648200" y="2503488"/>
            <a:ext cx="1500188" cy="531812"/>
          </a:xfrm>
          <a:prstGeom prst="rect">
            <a:avLst/>
          </a:prstGeom>
          <a:solidFill>
            <a:schemeClr val="bg1"/>
          </a:solidFill>
          <a:ln w="12700" cap="sq">
            <a:solidFill>
              <a:schemeClr val="tx1"/>
            </a:solidFill>
            <a:miter lim="800000"/>
            <a:headEnd type="none" w="sm" len="sm"/>
            <a:tailEnd type="none" w="sm" len="sm"/>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zh-CN" altLang="zh-CN" sz="2800">
                <a:latin typeface="Times New Roman" panose="02020603050405020304" pitchFamily="18" charset="0"/>
                <a:sym typeface="Symbol" panose="05050102010706020507" pitchFamily="18" charset="2"/>
              </a:rPr>
              <a:t></a:t>
            </a:r>
            <a:r>
              <a:rPr kumimoji="1" lang="en-US" altLang="zh-CN" sz="2800">
                <a:latin typeface="Times New Roman" panose="02020603050405020304" pitchFamily="18" charset="0"/>
                <a:sym typeface="Symbol" panose="05050102010706020507" pitchFamily="18" charset="2"/>
              </a:rPr>
              <a:t>idT’E’</a:t>
            </a:r>
            <a:endParaRPr kumimoji="1" lang="en-US" altLang="zh-CN" sz="2800">
              <a:latin typeface="Times New Roman" panose="02020603050405020304" pitchFamily="18" charset="0"/>
            </a:endParaRPr>
          </a:p>
        </p:txBody>
      </p:sp>
      <p:sp>
        <p:nvSpPr>
          <p:cNvPr id="265245" name="Text Box 29">
            <a:extLst>
              <a:ext uri="{FF2B5EF4-FFF2-40B4-BE49-F238E27FC236}">
                <a16:creationId xmlns:a16="http://schemas.microsoft.com/office/drawing/2014/main" id="{D91E6EC2-3465-49DC-81B6-6F92672EA941}"/>
              </a:ext>
            </a:extLst>
          </p:cNvPr>
          <p:cNvSpPr txBox="1">
            <a:spLocks noChangeArrowheads="1"/>
          </p:cNvSpPr>
          <p:nvPr/>
        </p:nvSpPr>
        <p:spPr bwMode="auto">
          <a:xfrm>
            <a:off x="282575" y="2625725"/>
            <a:ext cx="1017588" cy="592138"/>
          </a:xfrm>
          <a:prstGeom prst="rect">
            <a:avLst/>
          </a:prstGeom>
          <a:solidFill>
            <a:schemeClr val="bg1"/>
          </a:solidFill>
          <a:ln w="12700" cap="sq">
            <a:solidFill>
              <a:srgbClr val="F7FBCD"/>
            </a:solidFill>
            <a:miter lim="800000"/>
            <a:headEnd type="none" w="sm" len="sm"/>
            <a:tailEnd type="none" w="sm" len="sm"/>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endParaRPr kumimoji="1" lang="zh-CN" altLang="zh-CN">
              <a:latin typeface="Times New Roman" panose="02020603050405020304" pitchFamily="18" charset="0"/>
            </a:endParaRPr>
          </a:p>
        </p:txBody>
      </p:sp>
      <p:cxnSp>
        <p:nvCxnSpPr>
          <p:cNvPr id="265246" name="AutoShape 30">
            <a:extLst>
              <a:ext uri="{FF2B5EF4-FFF2-40B4-BE49-F238E27FC236}">
                <a16:creationId xmlns:a16="http://schemas.microsoft.com/office/drawing/2014/main" id="{E8F73A46-6136-487A-A417-561C5519B617}"/>
              </a:ext>
            </a:extLst>
          </p:cNvPr>
          <p:cNvCxnSpPr>
            <a:cxnSpLocks noChangeShapeType="1"/>
            <a:stCxn id="265245" idx="3"/>
            <a:endCxn id="265237" idx="3"/>
          </p:cNvCxnSpPr>
          <p:nvPr/>
        </p:nvCxnSpPr>
        <p:spPr bwMode="auto">
          <a:xfrm flipH="1">
            <a:off x="1052513" y="2922588"/>
            <a:ext cx="247650" cy="611187"/>
          </a:xfrm>
          <a:prstGeom prst="bentConnector3">
            <a:avLst>
              <a:gd name="adj1" fmla="val -20514"/>
            </a:avLst>
          </a:prstGeom>
          <a:noFill/>
          <a:ln w="127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cxnSp>
      <p:sp>
        <p:nvSpPr>
          <p:cNvPr id="265247" name="Line 31">
            <a:extLst>
              <a:ext uri="{FF2B5EF4-FFF2-40B4-BE49-F238E27FC236}">
                <a16:creationId xmlns:a16="http://schemas.microsoft.com/office/drawing/2014/main" id="{7363C6DC-6731-4CB0-B015-5EAEE10A86FC}"/>
              </a:ext>
            </a:extLst>
          </p:cNvPr>
          <p:cNvSpPr>
            <a:spLocks noChangeShapeType="1"/>
          </p:cNvSpPr>
          <p:nvPr/>
        </p:nvSpPr>
        <p:spPr bwMode="auto">
          <a:xfrm flipH="1" flipV="1">
            <a:off x="2895600" y="1619250"/>
            <a:ext cx="0" cy="539750"/>
          </a:xfrm>
          <a:prstGeom prst="line">
            <a:avLst/>
          </a:prstGeom>
          <a:noFill/>
          <a:ln w="12700" cap="sq">
            <a:solidFill>
              <a:schemeClr val="tx1"/>
            </a:solidFill>
            <a:round/>
            <a:headEnd type="none" w="sm" len="sm"/>
            <a:tailEnd type="stealth"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5248" name="Text Box 32">
            <a:extLst>
              <a:ext uri="{FF2B5EF4-FFF2-40B4-BE49-F238E27FC236}">
                <a16:creationId xmlns:a16="http://schemas.microsoft.com/office/drawing/2014/main" id="{51AF8C1C-D0F4-43FC-9CCD-DBD66F71457D}"/>
              </a:ext>
            </a:extLst>
          </p:cNvPr>
          <p:cNvSpPr txBox="1">
            <a:spLocks noChangeArrowheads="1"/>
          </p:cNvSpPr>
          <p:nvPr/>
        </p:nvSpPr>
        <p:spPr bwMode="auto">
          <a:xfrm>
            <a:off x="1879600" y="1600200"/>
            <a:ext cx="635000" cy="792163"/>
          </a:xfrm>
          <a:prstGeom prst="rect">
            <a:avLst/>
          </a:prstGeom>
          <a:solidFill>
            <a:srgbClr val="F1FAB2"/>
          </a:solidFill>
          <a:ln w="12700" cap="sq">
            <a:solidFill>
              <a:srgbClr val="F1FAB2"/>
            </a:solidFill>
            <a:miter lim="800000"/>
            <a:headEnd type="none" w="sm" len="sm"/>
            <a:tailEnd type="none" w="sm" len="sm"/>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kumimoji="1" lang="zh-CN" altLang="en-US" sz="1800">
              <a:solidFill>
                <a:schemeClr val="bg2"/>
              </a:solidFill>
              <a:latin typeface="Times New Roman" panose="02020603050405020304" pitchFamily="18" charset="0"/>
            </a:endParaRPr>
          </a:p>
          <a:p>
            <a:pPr eaLnBrk="1" hangingPunct="1">
              <a:spcBef>
                <a:spcPct val="50000"/>
              </a:spcBef>
              <a:buFontTx/>
              <a:buNone/>
            </a:pPr>
            <a:endParaRPr kumimoji="1" lang="zh-CN" altLang="en-US" sz="1800">
              <a:solidFill>
                <a:schemeClr val="bg2"/>
              </a:solidFill>
              <a:latin typeface="Times New Roman" panose="02020603050405020304" pitchFamily="18" charset="0"/>
            </a:endParaRPr>
          </a:p>
        </p:txBody>
      </p:sp>
      <p:sp>
        <p:nvSpPr>
          <p:cNvPr id="265249" name="Text Box 33">
            <a:extLst>
              <a:ext uri="{FF2B5EF4-FFF2-40B4-BE49-F238E27FC236}">
                <a16:creationId xmlns:a16="http://schemas.microsoft.com/office/drawing/2014/main" id="{35F6BC78-85FB-4624-A3DF-E2A4FFF8773A}"/>
              </a:ext>
            </a:extLst>
          </p:cNvPr>
          <p:cNvSpPr txBox="1">
            <a:spLocks noChangeArrowheads="1"/>
          </p:cNvSpPr>
          <p:nvPr/>
        </p:nvSpPr>
        <p:spPr bwMode="auto">
          <a:xfrm>
            <a:off x="3478213" y="5683250"/>
            <a:ext cx="1093787" cy="409575"/>
          </a:xfrm>
          <a:prstGeom prst="rect">
            <a:avLst/>
          </a:prstGeom>
          <a:noFill/>
          <a:ln w="12700" cap="sq">
            <a:solidFill>
              <a:schemeClr val="accent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kumimoji="1" lang="zh-CN" altLang="en-US" sz="2000">
              <a:solidFill>
                <a:schemeClr val="bg2"/>
              </a:solidFill>
              <a:latin typeface="Times New Roman" panose="02020603050405020304" pitchFamily="18" charset="0"/>
            </a:endParaRPr>
          </a:p>
        </p:txBody>
      </p:sp>
      <p:sp>
        <p:nvSpPr>
          <p:cNvPr id="265250" name="Text Box 34">
            <a:extLst>
              <a:ext uri="{FF2B5EF4-FFF2-40B4-BE49-F238E27FC236}">
                <a16:creationId xmlns:a16="http://schemas.microsoft.com/office/drawing/2014/main" id="{46636FE4-F3CB-4D43-8165-AACDC609EA37}"/>
              </a:ext>
            </a:extLst>
          </p:cNvPr>
          <p:cNvSpPr txBox="1">
            <a:spLocks noChangeArrowheads="1"/>
          </p:cNvSpPr>
          <p:nvPr/>
        </p:nvSpPr>
        <p:spPr bwMode="auto">
          <a:xfrm>
            <a:off x="247650" y="2886075"/>
            <a:ext cx="1168400" cy="927100"/>
          </a:xfrm>
          <a:prstGeom prst="rect">
            <a:avLst/>
          </a:prstGeom>
          <a:solidFill>
            <a:schemeClr val="bg1"/>
          </a:solidFill>
          <a:ln w="12700" cap="sq">
            <a:solidFill>
              <a:srgbClr val="F7FBCD"/>
            </a:solidFill>
            <a:miter lim="800000"/>
            <a:headEnd type="none" w="sm" len="sm"/>
            <a:tailEnd type="none" w="sm" len="sm"/>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endParaRPr kumimoji="1" lang="zh-CN" altLang="zh-CN" sz="5400">
              <a:solidFill>
                <a:srgbClr val="F7FBCD"/>
              </a:solidFill>
              <a:latin typeface="Times New Roman" panose="02020603050405020304" pitchFamily="18" charset="0"/>
            </a:endParaRPr>
          </a:p>
        </p:txBody>
      </p:sp>
      <p:sp>
        <p:nvSpPr>
          <p:cNvPr id="265251" name="Line 35">
            <a:extLst>
              <a:ext uri="{FF2B5EF4-FFF2-40B4-BE49-F238E27FC236}">
                <a16:creationId xmlns:a16="http://schemas.microsoft.com/office/drawing/2014/main" id="{DE3ADDA6-527F-4CB8-81FB-CE10F48190A8}"/>
              </a:ext>
            </a:extLst>
          </p:cNvPr>
          <p:cNvSpPr>
            <a:spLocks noChangeShapeType="1"/>
          </p:cNvSpPr>
          <p:nvPr/>
        </p:nvSpPr>
        <p:spPr bwMode="auto">
          <a:xfrm>
            <a:off x="1341438" y="2874963"/>
            <a:ext cx="0" cy="1304925"/>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5252" name="Line 36">
            <a:extLst>
              <a:ext uri="{FF2B5EF4-FFF2-40B4-BE49-F238E27FC236}">
                <a16:creationId xmlns:a16="http://schemas.microsoft.com/office/drawing/2014/main" id="{3028BAFF-8D2E-4A8E-B7CB-806E0B38BDB1}"/>
              </a:ext>
            </a:extLst>
          </p:cNvPr>
          <p:cNvSpPr>
            <a:spLocks noChangeShapeType="1"/>
          </p:cNvSpPr>
          <p:nvPr/>
        </p:nvSpPr>
        <p:spPr bwMode="auto">
          <a:xfrm flipH="1">
            <a:off x="1058863" y="4162425"/>
            <a:ext cx="263525"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5253" name="Text Box 37">
            <a:extLst>
              <a:ext uri="{FF2B5EF4-FFF2-40B4-BE49-F238E27FC236}">
                <a16:creationId xmlns:a16="http://schemas.microsoft.com/office/drawing/2014/main" id="{733EEDFD-4A4A-4A69-8EE3-A4416B137CB0}"/>
              </a:ext>
            </a:extLst>
          </p:cNvPr>
          <p:cNvSpPr txBox="1">
            <a:spLocks noChangeArrowheads="1"/>
          </p:cNvSpPr>
          <p:nvPr/>
        </p:nvSpPr>
        <p:spPr bwMode="auto">
          <a:xfrm>
            <a:off x="3503613" y="4748213"/>
            <a:ext cx="1500187" cy="409575"/>
          </a:xfrm>
          <a:prstGeom prst="rect">
            <a:avLst/>
          </a:prstGeom>
          <a:noFill/>
          <a:ln w="12700" cap="sq">
            <a:solidFill>
              <a:schemeClr val="accent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kumimoji="1" lang="zh-CN" altLang="en-US" sz="2000">
              <a:solidFill>
                <a:schemeClr val="bg2"/>
              </a:solidFill>
              <a:latin typeface="Times New Roman" panose="02020603050405020304" pitchFamily="18" charset="0"/>
            </a:endParaRPr>
          </a:p>
        </p:txBody>
      </p:sp>
      <p:sp>
        <p:nvSpPr>
          <p:cNvPr id="265254" name="Text Box 38">
            <a:extLst>
              <a:ext uri="{FF2B5EF4-FFF2-40B4-BE49-F238E27FC236}">
                <a16:creationId xmlns:a16="http://schemas.microsoft.com/office/drawing/2014/main" id="{B098C1A9-D236-439F-96D7-0B12EE6EE4C2}"/>
              </a:ext>
            </a:extLst>
          </p:cNvPr>
          <p:cNvSpPr txBox="1">
            <a:spLocks noChangeArrowheads="1"/>
          </p:cNvSpPr>
          <p:nvPr/>
        </p:nvSpPr>
        <p:spPr bwMode="auto">
          <a:xfrm>
            <a:off x="295275" y="3241675"/>
            <a:ext cx="762000" cy="592138"/>
          </a:xfrm>
          <a:prstGeom prst="rect">
            <a:avLst/>
          </a:prstGeom>
          <a:solidFill>
            <a:schemeClr val="bg1"/>
          </a:solidFill>
          <a:ln w="12700" cap="sq">
            <a:solidFill>
              <a:schemeClr val="tx1"/>
            </a:solidFill>
            <a:miter lim="800000"/>
            <a:headEnd type="none" w="sm" len="sm"/>
            <a:tailEnd type="none" w="sm" len="sm"/>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kumimoji="1" lang="en-US" altLang="zh-CN">
                <a:latin typeface="Times New Roman" panose="02020603050405020304" pitchFamily="18" charset="0"/>
              </a:rPr>
              <a:t>T</a:t>
            </a:r>
          </a:p>
        </p:txBody>
      </p:sp>
      <p:sp>
        <p:nvSpPr>
          <p:cNvPr id="265255" name="Text Box 39">
            <a:extLst>
              <a:ext uri="{FF2B5EF4-FFF2-40B4-BE49-F238E27FC236}">
                <a16:creationId xmlns:a16="http://schemas.microsoft.com/office/drawing/2014/main" id="{4536498B-560D-4570-9F52-C2D023B7D237}"/>
              </a:ext>
            </a:extLst>
          </p:cNvPr>
          <p:cNvSpPr txBox="1">
            <a:spLocks noChangeArrowheads="1"/>
          </p:cNvSpPr>
          <p:nvPr/>
        </p:nvSpPr>
        <p:spPr bwMode="auto">
          <a:xfrm>
            <a:off x="290513" y="2643188"/>
            <a:ext cx="762000" cy="592137"/>
          </a:xfrm>
          <a:prstGeom prst="rect">
            <a:avLst/>
          </a:prstGeom>
          <a:solidFill>
            <a:schemeClr val="bg1"/>
          </a:solidFill>
          <a:ln w="12700" cap="sq">
            <a:solidFill>
              <a:schemeClr val="tx1"/>
            </a:solidFill>
            <a:miter lim="800000"/>
            <a:headEnd type="none" w="sm" len="sm"/>
            <a:tailEnd type="none" w="sm" len="sm"/>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kumimoji="1" lang="zh-CN" altLang="zh-CN">
                <a:latin typeface="Times New Roman" panose="02020603050405020304" pitchFamily="18" charset="0"/>
              </a:rPr>
              <a:t>+</a:t>
            </a:r>
          </a:p>
        </p:txBody>
      </p:sp>
      <p:sp>
        <p:nvSpPr>
          <p:cNvPr id="265256" name="Line 40">
            <a:extLst>
              <a:ext uri="{FF2B5EF4-FFF2-40B4-BE49-F238E27FC236}">
                <a16:creationId xmlns:a16="http://schemas.microsoft.com/office/drawing/2014/main" id="{C0375FBF-E94B-4794-AAFA-E93827540B25}"/>
              </a:ext>
            </a:extLst>
          </p:cNvPr>
          <p:cNvSpPr>
            <a:spLocks noChangeShapeType="1"/>
          </p:cNvSpPr>
          <p:nvPr/>
        </p:nvSpPr>
        <p:spPr bwMode="auto">
          <a:xfrm flipH="1">
            <a:off x="1058863" y="3051175"/>
            <a:ext cx="263525"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5257" name="Text Box 41">
            <a:extLst>
              <a:ext uri="{FF2B5EF4-FFF2-40B4-BE49-F238E27FC236}">
                <a16:creationId xmlns:a16="http://schemas.microsoft.com/office/drawing/2014/main" id="{C37F2FBE-8697-45B6-906C-996AA54B4E09}"/>
              </a:ext>
            </a:extLst>
          </p:cNvPr>
          <p:cNvSpPr txBox="1">
            <a:spLocks noChangeArrowheads="1"/>
          </p:cNvSpPr>
          <p:nvPr/>
        </p:nvSpPr>
        <p:spPr bwMode="auto">
          <a:xfrm>
            <a:off x="1108075" y="3076575"/>
            <a:ext cx="409575" cy="1165225"/>
          </a:xfrm>
          <a:prstGeom prst="rect">
            <a:avLst/>
          </a:prstGeom>
          <a:solidFill>
            <a:schemeClr val="bg1"/>
          </a:solidFill>
          <a:ln w="12700" cap="sq">
            <a:solidFill>
              <a:srgbClr val="F7FBCD"/>
            </a:solidFill>
            <a:miter lim="800000"/>
            <a:headEnd type="none" w="sm" len="sm"/>
            <a:tailEnd type="none" w="sm" len="sm"/>
          </a:ln>
        </p:spPr>
        <p:txBody>
          <a:bodyPr vert="eaVert">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kumimoji="1" lang="zh-CN" altLang="en-US" sz="1400">
              <a:solidFill>
                <a:schemeClr val="bg2"/>
              </a:solidFill>
              <a:latin typeface="Times New Roman" panose="02020603050405020304" pitchFamily="18" charset="0"/>
            </a:endParaRPr>
          </a:p>
        </p:txBody>
      </p:sp>
      <p:sp>
        <p:nvSpPr>
          <p:cNvPr id="265258" name="Text Box 42">
            <a:extLst>
              <a:ext uri="{FF2B5EF4-FFF2-40B4-BE49-F238E27FC236}">
                <a16:creationId xmlns:a16="http://schemas.microsoft.com/office/drawing/2014/main" id="{10F1F7A4-827E-48CE-A3CC-FDC30F08B114}"/>
              </a:ext>
            </a:extLst>
          </p:cNvPr>
          <p:cNvSpPr txBox="1">
            <a:spLocks noChangeArrowheads="1"/>
          </p:cNvSpPr>
          <p:nvPr/>
        </p:nvSpPr>
        <p:spPr bwMode="auto">
          <a:xfrm>
            <a:off x="4660900" y="3057525"/>
            <a:ext cx="1500188" cy="531813"/>
          </a:xfrm>
          <a:prstGeom prst="rect">
            <a:avLst/>
          </a:prstGeom>
          <a:solidFill>
            <a:schemeClr val="bg1"/>
          </a:solidFill>
          <a:ln w="12700" cap="sq">
            <a:solidFill>
              <a:schemeClr val="tx1"/>
            </a:solidFill>
            <a:miter lim="800000"/>
            <a:headEnd type="none" w="sm" len="sm"/>
            <a:tailEnd type="none" w="sm" len="sm"/>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zh-CN" altLang="zh-CN" sz="2800">
                <a:latin typeface="Times New Roman" panose="02020603050405020304" pitchFamily="18" charset="0"/>
                <a:sym typeface="Symbol" panose="05050102010706020507" pitchFamily="18" charset="2"/>
              </a:rPr>
              <a:t></a:t>
            </a:r>
            <a:r>
              <a:rPr kumimoji="1" lang="en-US" altLang="zh-CN" sz="2800">
                <a:latin typeface="Times New Roman" panose="02020603050405020304" pitchFamily="18" charset="0"/>
                <a:sym typeface="Symbol" panose="05050102010706020507" pitchFamily="18" charset="2"/>
              </a:rPr>
              <a:t>idE’</a:t>
            </a:r>
            <a:endParaRPr kumimoji="1" lang="en-US" altLang="zh-CN" sz="2800">
              <a:latin typeface="Times New Roman" panose="02020603050405020304" pitchFamily="18" charset="0"/>
            </a:endParaRPr>
          </a:p>
        </p:txBody>
      </p:sp>
      <p:sp>
        <p:nvSpPr>
          <p:cNvPr id="265259" name="Text Box 43">
            <a:extLst>
              <a:ext uri="{FF2B5EF4-FFF2-40B4-BE49-F238E27FC236}">
                <a16:creationId xmlns:a16="http://schemas.microsoft.com/office/drawing/2014/main" id="{D2B217C3-A51D-4744-9AAB-9D43D245EBF6}"/>
              </a:ext>
            </a:extLst>
          </p:cNvPr>
          <p:cNvSpPr txBox="1">
            <a:spLocks noChangeArrowheads="1"/>
          </p:cNvSpPr>
          <p:nvPr/>
        </p:nvSpPr>
        <p:spPr bwMode="auto">
          <a:xfrm>
            <a:off x="6329363" y="1425575"/>
            <a:ext cx="2346325" cy="531813"/>
          </a:xfrm>
          <a:prstGeom prst="rect">
            <a:avLst/>
          </a:prstGeom>
          <a:solidFill>
            <a:schemeClr val="bg1"/>
          </a:solidFill>
          <a:ln w="12700" cap="sq">
            <a:solidFill>
              <a:schemeClr val="tx1"/>
            </a:solidFill>
            <a:miter lim="800000"/>
            <a:headEnd type="none" w="sm" len="sm"/>
            <a:tailEnd type="none" w="sm" len="sm"/>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zh-CN" altLang="zh-CN" sz="2800">
                <a:latin typeface="Times New Roman" panose="02020603050405020304" pitchFamily="18" charset="0"/>
              </a:rPr>
              <a:t>  </a:t>
            </a:r>
            <a:r>
              <a:rPr kumimoji="1" lang="zh-CN" altLang="zh-CN" sz="2800">
                <a:latin typeface="Times New Roman" panose="02020603050405020304" pitchFamily="18" charset="0"/>
                <a:sym typeface="Symbol" panose="05050102010706020507" pitchFamily="18" charset="2"/>
              </a:rPr>
              <a:t></a:t>
            </a:r>
            <a:r>
              <a:rPr kumimoji="1" lang="en-US" altLang="zh-CN" sz="2800">
                <a:latin typeface="Times New Roman" panose="02020603050405020304" pitchFamily="18" charset="0"/>
                <a:sym typeface="Symbol" panose="05050102010706020507" pitchFamily="18" charset="2"/>
              </a:rPr>
              <a:t>id+TE’</a:t>
            </a:r>
            <a:endParaRPr kumimoji="1" lang="en-US" altLang="zh-CN" sz="2800">
              <a:latin typeface="Times New Roman" panose="02020603050405020304" pitchFamily="18" charset="0"/>
            </a:endParaRPr>
          </a:p>
        </p:txBody>
      </p:sp>
      <p:sp>
        <p:nvSpPr>
          <p:cNvPr id="265260" name="Text Box 44">
            <a:extLst>
              <a:ext uri="{FF2B5EF4-FFF2-40B4-BE49-F238E27FC236}">
                <a16:creationId xmlns:a16="http://schemas.microsoft.com/office/drawing/2014/main" id="{CBE6D367-9D27-4E2C-9EB5-E37E139D4012}"/>
              </a:ext>
            </a:extLst>
          </p:cNvPr>
          <p:cNvSpPr txBox="1">
            <a:spLocks noChangeArrowheads="1"/>
          </p:cNvSpPr>
          <p:nvPr/>
        </p:nvSpPr>
        <p:spPr bwMode="auto">
          <a:xfrm>
            <a:off x="198438" y="2589213"/>
            <a:ext cx="1096962" cy="592137"/>
          </a:xfrm>
          <a:prstGeom prst="rect">
            <a:avLst/>
          </a:prstGeom>
          <a:solidFill>
            <a:schemeClr val="bg1"/>
          </a:solidFill>
          <a:ln w="12700" cap="sq">
            <a:solidFill>
              <a:srgbClr val="F7FBCD"/>
            </a:solidFill>
            <a:miter lim="800000"/>
            <a:headEnd type="none" w="sm" len="sm"/>
            <a:tailEnd type="none" w="sm" len="sm"/>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endParaRPr kumimoji="1" lang="zh-CN" altLang="zh-CN">
              <a:latin typeface="Times New Roman" panose="02020603050405020304" pitchFamily="18" charset="0"/>
            </a:endParaRPr>
          </a:p>
        </p:txBody>
      </p:sp>
      <p:sp>
        <p:nvSpPr>
          <p:cNvPr id="265261" name="Text Box 45">
            <a:extLst>
              <a:ext uri="{FF2B5EF4-FFF2-40B4-BE49-F238E27FC236}">
                <a16:creationId xmlns:a16="http://schemas.microsoft.com/office/drawing/2014/main" id="{EEF76D8E-3A5A-4D65-B438-327F44E70D72}"/>
              </a:ext>
            </a:extLst>
          </p:cNvPr>
          <p:cNvSpPr txBox="1">
            <a:spLocks noChangeArrowheads="1"/>
          </p:cNvSpPr>
          <p:nvPr/>
        </p:nvSpPr>
        <p:spPr bwMode="auto">
          <a:xfrm>
            <a:off x="2430463" y="1600200"/>
            <a:ext cx="846137" cy="641350"/>
          </a:xfrm>
          <a:prstGeom prst="rect">
            <a:avLst/>
          </a:prstGeom>
          <a:solidFill>
            <a:srgbClr val="F1FAB2"/>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kumimoji="1" lang="zh-CN" altLang="en-US" sz="3600">
              <a:solidFill>
                <a:schemeClr val="bg2"/>
              </a:solidFill>
              <a:latin typeface="Times New Roman" panose="02020603050405020304" pitchFamily="18" charset="0"/>
            </a:endParaRPr>
          </a:p>
        </p:txBody>
      </p:sp>
      <p:sp>
        <p:nvSpPr>
          <p:cNvPr id="265262" name="Line 46">
            <a:extLst>
              <a:ext uri="{FF2B5EF4-FFF2-40B4-BE49-F238E27FC236}">
                <a16:creationId xmlns:a16="http://schemas.microsoft.com/office/drawing/2014/main" id="{6B9C912A-E610-4B5A-B53C-B4836DA4066F}"/>
              </a:ext>
            </a:extLst>
          </p:cNvPr>
          <p:cNvSpPr>
            <a:spLocks noChangeShapeType="1"/>
          </p:cNvSpPr>
          <p:nvPr/>
        </p:nvSpPr>
        <p:spPr bwMode="auto">
          <a:xfrm>
            <a:off x="1341438" y="2998788"/>
            <a:ext cx="0" cy="54610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5263" name="Line 47">
            <a:extLst>
              <a:ext uri="{FF2B5EF4-FFF2-40B4-BE49-F238E27FC236}">
                <a16:creationId xmlns:a16="http://schemas.microsoft.com/office/drawing/2014/main" id="{A476135C-256E-4DF2-B330-230F37808E99}"/>
              </a:ext>
            </a:extLst>
          </p:cNvPr>
          <p:cNvSpPr>
            <a:spLocks noChangeShapeType="1"/>
          </p:cNvSpPr>
          <p:nvPr/>
        </p:nvSpPr>
        <p:spPr bwMode="auto">
          <a:xfrm flipH="1">
            <a:off x="1041400" y="3509963"/>
            <a:ext cx="317500"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5264" name="Line 48">
            <a:extLst>
              <a:ext uri="{FF2B5EF4-FFF2-40B4-BE49-F238E27FC236}">
                <a16:creationId xmlns:a16="http://schemas.microsoft.com/office/drawing/2014/main" id="{E6DCEDE5-ECC8-4A8C-BBC0-DCB3320B1387}"/>
              </a:ext>
            </a:extLst>
          </p:cNvPr>
          <p:cNvSpPr>
            <a:spLocks noChangeShapeType="1"/>
          </p:cNvSpPr>
          <p:nvPr/>
        </p:nvSpPr>
        <p:spPr bwMode="auto">
          <a:xfrm flipV="1">
            <a:off x="3387725" y="1603375"/>
            <a:ext cx="0" cy="539750"/>
          </a:xfrm>
          <a:prstGeom prst="line">
            <a:avLst/>
          </a:prstGeom>
          <a:noFill/>
          <a:ln w="12700" cap="sq">
            <a:solidFill>
              <a:schemeClr val="tx1"/>
            </a:solidFill>
            <a:round/>
            <a:headEnd type="none" w="sm" len="sm"/>
            <a:tailEnd type="stealth"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5265" name="Text Box 49">
            <a:extLst>
              <a:ext uri="{FF2B5EF4-FFF2-40B4-BE49-F238E27FC236}">
                <a16:creationId xmlns:a16="http://schemas.microsoft.com/office/drawing/2014/main" id="{D07594B0-40B4-4C51-8C52-ADFBF229875C}"/>
              </a:ext>
            </a:extLst>
          </p:cNvPr>
          <p:cNvSpPr txBox="1">
            <a:spLocks noChangeArrowheads="1"/>
          </p:cNvSpPr>
          <p:nvPr/>
        </p:nvSpPr>
        <p:spPr bwMode="auto">
          <a:xfrm>
            <a:off x="2617788" y="5173663"/>
            <a:ext cx="1093787" cy="409575"/>
          </a:xfrm>
          <a:prstGeom prst="rect">
            <a:avLst/>
          </a:prstGeom>
          <a:noFill/>
          <a:ln w="12700" cap="sq">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kumimoji="1" lang="zh-CN" altLang="en-US" sz="2000">
              <a:solidFill>
                <a:schemeClr val="bg2"/>
              </a:solidFill>
              <a:latin typeface="Times New Roman" panose="02020603050405020304" pitchFamily="18" charset="0"/>
            </a:endParaRPr>
          </a:p>
        </p:txBody>
      </p:sp>
      <p:sp>
        <p:nvSpPr>
          <p:cNvPr id="265266" name="Text Box 50">
            <a:extLst>
              <a:ext uri="{FF2B5EF4-FFF2-40B4-BE49-F238E27FC236}">
                <a16:creationId xmlns:a16="http://schemas.microsoft.com/office/drawing/2014/main" id="{91E81CAE-10DD-4DFE-A741-59CDE54C136E}"/>
              </a:ext>
            </a:extLst>
          </p:cNvPr>
          <p:cNvSpPr txBox="1">
            <a:spLocks noChangeArrowheads="1"/>
          </p:cNvSpPr>
          <p:nvPr/>
        </p:nvSpPr>
        <p:spPr bwMode="auto">
          <a:xfrm>
            <a:off x="290513" y="3236913"/>
            <a:ext cx="762000" cy="592137"/>
          </a:xfrm>
          <a:prstGeom prst="rect">
            <a:avLst/>
          </a:prstGeom>
          <a:solidFill>
            <a:schemeClr val="bg1"/>
          </a:solidFill>
          <a:ln w="12700" cap="sq">
            <a:solidFill>
              <a:schemeClr val="tx1"/>
            </a:solidFill>
            <a:miter lim="800000"/>
            <a:headEnd type="none" w="sm" len="sm"/>
            <a:tailEnd type="none" w="sm" len="sm"/>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kumimoji="1" lang="en-US" altLang="zh-CN">
                <a:latin typeface="Times New Roman" panose="02020603050405020304" pitchFamily="18" charset="0"/>
              </a:rPr>
              <a:t>T’</a:t>
            </a:r>
          </a:p>
        </p:txBody>
      </p:sp>
      <p:sp>
        <p:nvSpPr>
          <p:cNvPr id="265267" name="Line 51">
            <a:extLst>
              <a:ext uri="{FF2B5EF4-FFF2-40B4-BE49-F238E27FC236}">
                <a16:creationId xmlns:a16="http://schemas.microsoft.com/office/drawing/2014/main" id="{0FDC0EA3-43D9-4F08-80BF-FBB12F419096}"/>
              </a:ext>
            </a:extLst>
          </p:cNvPr>
          <p:cNvSpPr>
            <a:spLocks noChangeShapeType="1"/>
          </p:cNvSpPr>
          <p:nvPr/>
        </p:nvSpPr>
        <p:spPr bwMode="auto">
          <a:xfrm flipH="1">
            <a:off x="1058863" y="2981325"/>
            <a:ext cx="282575"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5268" name="Text Box 52">
            <a:extLst>
              <a:ext uri="{FF2B5EF4-FFF2-40B4-BE49-F238E27FC236}">
                <a16:creationId xmlns:a16="http://schemas.microsoft.com/office/drawing/2014/main" id="{723F6E0F-134B-4F7F-8D85-7F2B5723C68C}"/>
              </a:ext>
            </a:extLst>
          </p:cNvPr>
          <p:cNvSpPr txBox="1">
            <a:spLocks noChangeArrowheads="1"/>
          </p:cNvSpPr>
          <p:nvPr/>
        </p:nvSpPr>
        <p:spPr bwMode="auto">
          <a:xfrm>
            <a:off x="1085850" y="3013075"/>
            <a:ext cx="471488" cy="757238"/>
          </a:xfrm>
          <a:prstGeom prst="rect">
            <a:avLst/>
          </a:prstGeom>
          <a:solidFill>
            <a:schemeClr val="bg1"/>
          </a:solidFill>
          <a:ln w="12700" cap="sq">
            <a:solidFill>
              <a:schemeClr val="bg1"/>
            </a:solidFill>
            <a:miter lim="800000"/>
            <a:headEnd type="none" w="sm" len="sm"/>
            <a:tailEnd type="none" w="sm" len="sm"/>
          </a:ln>
        </p:spPr>
        <p:txBody>
          <a:bodyPr vert="eaVert">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zh-CN" altLang="en-US" sz="1800">
                <a:solidFill>
                  <a:schemeClr val="bg2"/>
                </a:solidFill>
                <a:latin typeface="Times New Roman" panose="02020603050405020304" pitchFamily="18" charset="0"/>
              </a:rPr>
              <a:t>        </a:t>
            </a:r>
          </a:p>
        </p:txBody>
      </p:sp>
      <p:sp>
        <p:nvSpPr>
          <p:cNvPr id="265269" name="Text Box 53">
            <a:extLst>
              <a:ext uri="{FF2B5EF4-FFF2-40B4-BE49-F238E27FC236}">
                <a16:creationId xmlns:a16="http://schemas.microsoft.com/office/drawing/2014/main" id="{FF0E2F43-0C07-42C2-8B97-75708EFAC08C}"/>
              </a:ext>
            </a:extLst>
          </p:cNvPr>
          <p:cNvSpPr txBox="1">
            <a:spLocks noChangeArrowheads="1"/>
          </p:cNvSpPr>
          <p:nvPr/>
        </p:nvSpPr>
        <p:spPr bwMode="auto">
          <a:xfrm>
            <a:off x="6324600" y="1979613"/>
            <a:ext cx="2346325" cy="531812"/>
          </a:xfrm>
          <a:prstGeom prst="rect">
            <a:avLst/>
          </a:prstGeom>
          <a:solidFill>
            <a:schemeClr val="bg1"/>
          </a:solidFill>
          <a:ln w="12700" cap="sq">
            <a:solidFill>
              <a:schemeClr val="tx1"/>
            </a:solidFill>
            <a:miter lim="800000"/>
            <a:headEnd type="none" w="sm" len="sm"/>
            <a:tailEnd type="none" w="sm" len="sm"/>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zh-CN" altLang="zh-CN" sz="2800">
                <a:latin typeface="Times New Roman" panose="02020603050405020304" pitchFamily="18" charset="0"/>
              </a:rPr>
              <a:t>  </a:t>
            </a:r>
            <a:r>
              <a:rPr kumimoji="1" lang="zh-CN" altLang="zh-CN" sz="2800">
                <a:latin typeface="Times New Roman" panose="02020603050405020304" pitchFamily="18" charset="0"/>
                <a:sym typeface="Symbol" panose="05050102010706020507" pitchFamily="18" charset="2"/>
              </a:rPr>
              <a:t></a:t>
            </a:r>
            <a:r>
              <a:rPr kumimoji="1" lang="en-US" altLang="zh-CN" sz="2800">
                <a:latin typeface="Times New Roman" panose="02020603050405020304" pitchFamily="18" charset="0"/>
                <a:sym typeface="Symbol" panose="05050102010706020507" pitchFamily="18" charset="2"/>
              </a:rPr>
              <a:t>id+FT’E’</a:t>
            </a:r>
            <a:endParaRPr kumimoji="1" lang="en-US" altLang="zh-CN" sz="2800">
              <a:latin typeface="Times New Roman" panose="02020603050405020304" pitchFamily="18" charset="0"/>
            </a:endParaRPr>
          </a:p>
        </p:txBody>
      </p:sp>
      <p:sp>
        <p:nvSpPr>
          <p:cNvPr id="265270" name="Text Box 54">
            <a:extLst>
              <a:ext uri="{FF2B5EF4-FFF2-40B4-BE49-F238E27FC236}">
                <a16:creationId xmlns:a16="http://schemas.microsoft.com/office/drawing/2014/main" id="{FCFCCDDA-D60A-49A1-B34C-FDCB413829C6}"/>
              </a:ext>
            </a:extLst>
          </p:cNvPr>
          <p:cNvSpPr txBox="1">
            <a:spLocks noChangeArrowheads="1"/>
          </p:cNvSpPr>
          <p:nvPr/>
        </p:nvSpPr>
        <p:spPr bwMode="auto">
          <a:xfrm>
            <a:off x="2613025" y="6115050"/>
            <a:ext cx="1093788" cy="409575"/>
          </a:xfrm>
          <a:prstGeom prst="rect">
            <a:avLst/>
          </a:prstGeom>
          <a:noFill/>
          <a:ln w="12700" cap="sq">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kumimoji="1" lang="zh-CN" altLang="en-US" sz="2000">
              <a:solidFill>
                <a:schemeClr val="bg2"/>
              </a:solidFill>
              <a:latin typeface="Times New Roman" panose="02020603050405020304" pitchFamily="18" charset="0"/>
            </a:endParaRPr>
          </a:p>
        </p:txBody>
      </p:sp>
      <p:sp>
        <p:nvSpPr>
          <p:cNvPr id="265271" name="Text Box 55">
            <a:extLst>
              <a:ext uri="{FF2B5EF4-FFF2-40B4-BE49-F238E27FC236}">
                <a16:creationId xmlns:a16="http://schemas.microsoft.com/office/drawing/2014/main" id="{65CA8E1F-DF50-4CEB-B76E-68F83B476745}"/>
              </a:ext>
            </a:extLst>
          </p:cNvPr>
          <p:cNvSpPr txBox="1">
            <a:spLocks noChangeArrowheads="1"/>
          </p:cNvSpPr>
          <p:nvPr/>
        </p:nvSpPr>
        <p:spPr bwMode="auto">
          <a:xfrm>
            <a:off x="6337300" y="2516188"/>
            <a:ext cx="2346325" cy="531812"/>
          </a:xfrm>
          <a:prstGeom prst="rect">
            <a:avLst/>
          </a:prstGeom>
          <a:solidFill>
            <a:schemeClr val="bg1"/>
          </a:solidFill>
          <a:ln w="12700" cap="sq">
            <a:solidFill>
              <a:schemeClr val="tx1"/>
            </a:solidFill>
            <a:miter lim="800000"/>
            <a:headEnd type="none" w="sm" len="sm"/>
            <a:tailEnd type="none" w="sm" len="sm"/>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zh-CN" altLang="zh-CN" sz="2800">
                <a:latin typeface="Times New Roman" panose="02020603050405020304" pitchFamily="18" charset="0"/>
              </a:rPr>
              <a:t>  </a:t>
            </a:r>
            <a:r>
              <a:rPr kumimoji="1" lang="zh-CN" altLang="zh-CN" sz="2800">
                <a:latin typeface="Times New Roman" panose="02020603050405020304" pitchFamily="18" charset="0"/>
                <a:sym typeface="Symbol" panose="05050102010706020507" pitchFamily="18" charset="2"/>
              </a:rPr>
              <a:t></a:t>
            </a:r>
            <a:r>
              <a:rPr kumimoji="1" lang="en-US" altLang="zh-CN" sz="2800">
                <a:latin typeface="Times New Roman" panose="02020603050405020304" pitchFamily="18" charset="0"/>
                <a:sym typeface="Symbol" panose="05050102010706020507" pitchFamily="18" charset="2"/>
              </a:rPr>
              <a:t>id+idT’E’</a:t>
            </a:r>
            <a:endParaRPr kumimoji="1" lang="en-US" altLang="zh-CN" sz="2800">
              <a:latin typeface="Times New Roman" panose="02020603050405020304" pitchFamily="18" charset="0"/>
            </a:endParaRPr>
          </a:p>
        </p:txBody>
      </p:sp>
      <p:sp>
        <p:nvSpPr>
          <p:cNvPr id="265272" name="Line 56">
            <a:extLst>
              <a:ext uri="{FF2B5EF4-FFF2-40B4-BE49-F238E27FC236}">
                <a16:creationId xmlns:a16="http://schemas.microsoft.com/office/drawing/2014/main" id="{CE331578-2E67-4B5B-9923-983190CEA40A}"/>
              </a:ext>
            </a:extLst>
          </p:cNvPr>
          <p:cNvSpPr>
            <a:spLocks noChangeShapeType="1"/>
          </p:cNvSpPr>
          <p:nvPr/>
        </p:nvSpPr>
        <p:spPr bwMode="auto">
          <a:xfrm>
            <a:off x="1393825" y="2716213"/>
            <a:ext cx="0" cy="776287"/>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5273" name="Line 57">
            <a:extLst>
              <a:ext uri="{FF2B5EF4-FFF2-40B4-BE49-F238E27FC236}">
                <a16:creationId xmlns:a16="http://schemas.microsoft.com/office/drawing/2014/main" id="{E7551EF6-7F12-462F-8568-7961BD6C3D0D}"/>
              </a:ext>
            </a:extLst>
          </p:cNvPr>
          <p:cNvSpPr>
            <a:spLocks noChangeShapeType="1"/>
          </p:cNvSpPr>
          <p:nvPr/>
        </p:nvSpPr>
        <p:spPr bwMode="auto">
          <a:xfrm flipH="1">
            <a:off x="1041400" y="3475038"/>
            <a:ext cx="352425"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5274" name="Text Box 58">
            <a:extLst>
              <a:ext uri="{FF2B5EF4-FFF2-40B4-BE49-F238E27FC236}">
                <a16:creationId xmlns:a16="http://schemas.microsoft.com/office/drawing/2014/main" id="{150BC059-5E01-4C35-BF25-8C6E1DC8AC6C}"/>
              </a:ext>
            </a:extLst>
          </p:cNvPr>
          <p:cNvSpPr txBox="1">
            <a:spLocks noChangeArrowheads="1"/>
          </p:cNvSpPr>
          <p:nvPr/>
        </p:nvSpPr>
        <p:spPr bwMode="auto">
          <a:xfrm>
            <a:off x="3062288" y="1600200"/>
            <a:ext cx="671512" cy="585788"/>
          </a:xfrm>
          <a:prstGeom prst="rect">
            <a:avLst/>
          </a:prstGeom>
          <a:solidFill>
            <a:srgbClr val="F1FAB2"/>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vert="eaVert">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kumimoji="1" lang="zh-CN" altLang="en-US">
              <a:solidFill>
                <a:schemeClr val="bg2"/>
              </a:solidFill>
              <a:latin typeface="Times New Roman" panose="02020603050405020304" pitchFamily="18" charset="0"/>
            </a:endParaRPr>
          </a:p>
        </p:txBody>
      </p:sp>
      <p:sp>
        <p:nvSpPr>
          <p:cNvPr id="265275" name="Line 59">
            <a:extLst>
              <a:ext uri="{FF2B5EF4-FFF2-40B4-BE49-F238E27FC236}">
                <a16:creationId xmlns:a16="http://schemas.microsoft.com/office/drawing/2014/main" id="{FD010918-5BE4-46F6-942A-2270F9D8701D}"/>
              </a:ext>
            </a:extLst>
          </p:cNvPr>
          <p:cNvSpPr>
            <a:spLocks noChangeShapeType="1"/>
          </p:cNvSpPr>
          <p:nvPr/>
        </p:nvSpPr>
        <p:spPr bwMode="auto">
          <a:xfrm flipV="1">
            <a:off x="3886200" y="1600200"/>
            <a:ext cx="0" cy="539750"/>
          </a:xfrm>
          <a:prstGeom prst="line">
            <a:avLst/>
          </a:prstGeom>
          <a:noFill/>
          <a:ln w="12700" cap="sq">
            <a:solidFill>
              <a:schemeClr val="tx1"/>
            </a:solidFill>
            <a:round/>
            <a:headEnd type="none" w="sm" len="sm"/>
            <a:tailEnd type="stealth"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5276" name="Text Box 60">
            <a:extLst>
              <a:ext uri="{FF2B5EF4-FFF2-40B4-BE49-F238E27FC236}">
                <a16:creationId xmlns:a16="http://schemas.microsoft.com/office/drawing/2014/main" id="{4EADC7DA-28BA-4700-933B-2DC1849D4EBA}"/>
              </a:ext>
            </a:extLst>
          </p:cNvPr>
          <p:cNvSpPr txBox="1">
            <a:spLocks noChangeArrowheads="1"/>
          </p:cNvSpPr>
          <p:nvPr/>
        </p:nvSpPr>
        <p:spPr bwMode="auto">
          <a:xfrm>
            <a:off x="4595813" y="5683250"/>
            <a:ext cx="1500187" cy="409575"/>
          </a:xfrm>
          <a:prstGeom prst="rect">
            <a:avLst/>
          </a:prstGeom>
          <a:noFill/>
          <a:ln w="12700" cap="sq">
            <a:solidFill>
              <a:schemeClr val="accent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kumimoji="1" lang="zh-CN" altLang="en-US" sz="2000">
              <a:solidFill>
                <a:schemeClr val="bg2"/>
              </a:solidFill>
              <a:latin typeface="Times New Roman" panose="02020603050405020304" pitchFamily="18" charset="0"/>
            </a:endParaRPr>
          </a:p>
        </p:txBody>
      </p:sp>
      <p:sp>
        <p:nvSpPr>
          <p:cNvPr id="265277" name="Text Box 61">
            <a:extLst>
              <a:ext uri="{FF2B5EF4-FFF2-40B4-BE49-F238E27FC236}">
                <a16:creationId xmlns:a16="http://schemas.microsoft.com/office/drawing/2014/main" id="{879DBE57-5E8E-4DF8-A976-B8863C5CEBB8}"/>
              </a:ext>
            </a:extLst>
          </p:cNvPr>
          <p:cNvSpPr txBox="1">
            <a:spLocks noChangeArrowheads="1"/>
          </p:cNvSpPr>
          <p:nvPr/>
        </p:nvSpPr>
        <p:spPr bwMode="auto">
          <a:xfrm>
            <a:off x="285750" y="2638425"/>
            <a:ext cx="762000" cy="592138"/>
          </a:xfrm>
          <a:prstGeom prst="rect">
            <a:avLst/>
          </a:prstGeom>
          <a:solidFill>
            <a:schemeClr val="bg1"/>
          </a:solidFill>
          <a:ln w="12700" cap="sq">
            <a:solidFill>
              <a:schemeClr val="tx1"/>
            </a:solidFill>
            <a:miter lim="800000"/>
            <a:headEnd type="none" w="sm" len="sm"/>
            <a:tailEnd type="none" w="sm" len="sm"/>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kumimoji="1" lang="en-US" altLang="zh-CN">
                <a:latin typeface="Times New Roman" panose="02020603050405020304" pitchFamily="18" charset="0"/>
              </a:rPr>
              <a:t>F</a:t>
            </a:r>
          </a:p>
        </p:txBody>
      </p:sp>
      <p:sp>
        <p:nvSpPr>
          <p:cNvPr id="265278" name="Text Box 62">
            <a:extLst>
              <a:ext uri="{FF2B5EF4-FFF2-40B4-BE49-F238E27FC236}">
                <a16:creationId xmlns:a16="http://schemas.microsoft.com/office/drawing/2014/main" id="{262C99D7-355F-4C9B-AF22-9A30E6031E30}"/>
              </a:ext>
            </a:extLst>
          </p:cNvPr>
          <p:cNvSpPr txBox="1">
            <a:spLocks noChangeArrowheads="1"/>
          </p:cNvSpPr>
          <p:nvPr/>
        </p:nvSpPr>
        <p:spPr bwMode="auto">
          <a:xfrm>
            <a:off x="280988" y="2651125"/>
            <a:ext cx="762000" cy="592138"/>
          </a:xfrm>
          <a:prstGeom prst="rect">
            <a:avLst/>
          </a:prstGeom>
          <a:solidFill>
            <a:schemeClr val="bg1"/>
          </a:solidFill>
          <a:ln w="12700" cap="sq">
            <a:solidFill>
              <a:schemeClr val="tx1"/>
            </a:solidFill>
            <a:miter lim="800000"/>
            <a:headEnd type="none" w="sm" len="sm"/>
            <a:tailEnd type="none" w="sm" len="sm"/>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kumimoji="1" lang="en-US" altLang="zh-CN">
                <a:latin typeface="Times New Roman" panose="02020603050405020304" pitchFamily="18" charset="0"/>
              </a:rPr>
              <a:t>id</a:t>
            </a:r>
          </a:p>
        </p:txBody>
      </p:sp>
      <p:sp>
        <p:nvSpPr>
          <p:cNvPr id="265279" name="Text Box 63">
            <a:extLst>
              <a:ext uri="{FF2B5EF4-FFF2-40B4-BE49-F238E27FC236}">
                <a16:creationId xmlns:a16="http://schemas.microsoft.com/office/drawing/2014/main" id="{E2961053-0DC6-4F2F-AB48-7488068BB3A4}"/>
              </a:ext>
            </a:extLst>
          </p:cNvPr>
          <p:cNvSpPr txBox="1">
            <a:spLocks noChangeArrowheads="1"/>
          </p:cNvSpPr>
          <p:nvPr/>
        </p:nvSpPr>
        <p:spPr bwMode="auto">
          <a:xfrm>
            <a:off x="285750" y="2628900"/>
            <a:ext cx="1073150" cy="592138"/>
          </a:xfrm>
          <a:prstGeom prst="rect">
            <a:avLst/>
          </a:prstGeom>
          <a:solidFill>
            <a:schemeClr val="bg1"/>
          </a:solidFill>
          <a:ln w="12700" cap="sq">
            <a:solidFill>
              <a:srgbClr val="F7FBCD"/>
            </a:solidFill>
            <a:miter lim="800000"/>
            <a:headEnd type="none" w="sm" len="sm"/>
            <a:tailEnd type="none" w="sm" len="sm"/>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endParaRPr kumimoji="1" lang="zh-CN" altLang="zh-CN">
              <a:latin typeface="Times New Roman" panose="02020603050405020304" pitchFamily="18" charset="0"/>
            </a:endParaRPr>
          </a:p>
        </p:txBody>
      </p:sp>
      <p:sp>
        <p:nvSpPr>
          <p:cNvPr id="31805" name="Rectangle 64">
            <a:extLst>
              <a:ext uri="{FF2B5EF4-FFF2-40B4-BE49-F238E27FC236}">
                <a16:creationId xmlns:a16="http://schemas.microsoft.com/office/drawing/2014/main" id="{DDE7FF11-0901-466C-BB79-A54994E85A74}"/>
              </a:ext>
            </a:extLst>
          </p:cNvPr>
          <p:cNvSpPr>
            <a:spLocks noChangeArrowheads="1"/>
          </p:cNvSpPr>
          <p:nvPr/>
        </p:nvSpPr>
        <p:spPr bwMode="auto">
          <a:xfrm>
            <a:off x="2209800" y="752475"/>
            <a:ext cx="2792413" cy="58896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kumimoji="1" lang="en-US" altLang="zh-CN">
                <a:latin typeface="Times New Roman" panose="02020603050405020304" pitchFamily="18" charset="0"/>
              </a:rPr>
              <a:t>id  +  id  *  id  #</a:t>
            </a:r>
            <a:endParaRPr kumimoji="1" lang="zh-CN" altLang="en-US">
              <a:latin typeface="Times New Roman" panose="02020603050405020304" pitchFamily="18" charset="0"/>
            </a:endParaRPr>
          </a:p>
        </p:txBody>
      </p:sp>
      <p:sp>
        <p:nvSpPr>
          <p:cNvPr id="265231" name="Text Box 15">
            <a:extLst>
              <a:ext uri="{FF2B5EF4-FFF2-40B4-BE49-F238E27FC236}">
                <a16:creationId xmlns:a16="http://schemas.microsoft.com/office/drawing/2014/main" id="{EBA0CAB5-0AF4-45A1-B2E1-D7F268707E2B}"/>
              </a:ext>
            </a:extLst>
          </p:cNvPr>
          <p:cNvSpPr txBox="1">
            <a:spLocks noChangeArrowheads="1"/>
          </p:cNvSpPr>
          <p:nvPr/>
        </p:nvSpPr>
        <p:spPr bwMode="auto">
          <a:xfrm>
            <a:off x="300038" y="3840163"/>
            <a:ext cx="762000" cy="592137"/>
          </a:xfrm>
          <a:prstGeom prst="rect">
            <a:avLst/>
          </a:prstGeom>
          <a:solidFill>
            <a:schemeClr val="bg1"/>
          </a:solidFill>
          <a:ln w="12700" cap="sq">
            <a:solidFill>
              <a:schemeClr val="tx1"/>
            </a:solidFill>
            <a:miter lim="800000"/>
            <a:headEnd type="none" w="sm" len="sm"/>
            <a:tailEnd type="none" w="sm" len="sm"/>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kumimoji="1" lang="en-US" altLang="zh-CN">
                <a:latin typeface="Times New Roman" panose="02020603050405020304" pitchFamily="18" charset="0"/>
              </a:rPr>
              <a: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5230"/>
                                        </p:tgtEl>
                                        <p:attrNameLst>
                                          <p:attrName>style.visibility</p:attrName>
                                        </p:attrNameLst>
                                      </p:cBhvr>
                                      <p:to>
                                        <p:strVal val="visible"/>
                                      </p:to>
                                    </p:set>
                                    <p:anim calcmode="lin" valueType="num">
                                      <p:cBhvr additive="base">
                                        <p:cTn id="7" dur="500" fill="hold"/>
                                        <p:tgtEl>
                                          <p:spTgt spid="265230"/>
                                        </p:tgtEl>
                                        <p:attrNameLst>
                                          <p:attrName>ppt_x</p:attrName>
                                        </p:attrNameLst>
                                      </p:cBhvr>
                                      <p:tavLst>
                                        <p:tav tm="0">
                                          <p:val>
                                            <p:strVal val="0-#ppt_w/2"/>
                                          </p:val>
                                        </p:tav>
                                        <p:tav tm="100000">
                                          <p:val>
                                            <p:strVal val="#ppt_x"/>
                                          </p:val>
                                        </p:tav>
                                      </p:tavLst>
                                    </p:anim>
                                    <p:anim calcmode="lin" valueType="num">
                                      <p:cBhvr additive="base">
                                        <p:cTn id="8" dur="500" fill="hold"/>
                                        <p:tgtEl>
                                          <p:spTgt spid="26523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5231"/>
                                        </p:tgtEl>
                                        <p:attrNameLst>
                                          <p:attrName>style.visibility</p:attrName>
                                        </p:attrNameLst>
                                      </p:cBhvr>
                                      <p:to>
                                        <p:strVal val="visible"/>
                                      </p:to>
                                    </p:set>
                                    <p:anim calcmode="lin" valueType="num">
                                      <p:cBhvr additive="base">
                                        <p:cTn id="13" dur="500" fill="hold"/>
                                        <p:tgtEl>
                                          <p:spTgt spid="265231"/>
                                        </p:tgtEl>
                                        <p:attrNameLst>
                                          <p:attrName>ppt_x</p:attrName>
                                        </p:attrNameLst>
                                      </p:cBhvr>
                                      <p:tavLst>
                                        <p:tav tm="0">
                                          <p:val>
                                            <p:strVal val="0-#ppt_w/2"/>
                                          </p:val>
                                        </p:tav>
                                        <p:tav tm="100000">
                                          <p:val>
                                            <p:strVal val="#ppt_x"/>
                                          </p:val>
                                        </p:tav>
                                      </p:tavLst>
                                    </p:anim>
                                    <p:anim calcmode="lin" valueType="num">
                                      <p:cBhvr additive="base">
                                        <p:cTn id="14" dur="500" fill="hold"/>
                                        <p:tgtEl>
                                          <p:spTgt spid="26523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65232"/>
                                        </p:tgtEl>
                                        <p:attrNameLst>
                                          <p:attrName>style.visibility</p:attrName>
                                        </p:attrNameLst>
                                      </p:cBhvr>
                                      <p:to>
                                        <p:strVal val="visible"/>
                                      </p:to>
                                    </p:set>
                                    <p:anim calcmode="lin" valueType="num">
                                      <p:cBhvr additive="base">
                                        <p:cTn id="19" dur="500" fill="hold"/>
                                        <p:tgtEl>
                                          <p:spTgt spid="265232"/>
                                        </p:tgtEl>
                                        <p:attrNameLst>
                                          <p:attrName>ppt_x</p:attrName>
                                        </p:attrNameLst>
                                      </p:cBhvr>
                                      <p:tavLst>
                                        <p:tav tm="0">
                                          <p:val>
                                            <p:strVal val="0-#ppt_w/2"/>
                                          </p:val>
                                        </p:tav>
                                        <p:tav tm="100000">
                                          <p:val>
                                            <p:strVal val="#ppt_x"/>
                                          </p:val>
                                        </p:tav>
                                      </p:tavLst>
                                    </p:anim>
                                    <p:anim calcmode="lin" valueType="num">
                                      <p:cBhvr additive="base">
                                        <p:cTn id="20" dur="500" fill="hold"/>
                                        <p:tgtEl>
                                          <p:spTgt spid="26523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265234"/>
                                        </p:tgtEl>
                                        <p:attrNameLst>
                                          <p:attrName>style.visibility</p:attrName>
                                        </p:attrNameLst>
                                      </p:cBhvr>
                                      <p:to>
                                        <p:strVal val="visible"/>
                                      </p:to>
                                    </p:set>
                                    <p:animEffect transition="in" filter="wipe(down)">
                                      <p:cBhvr>
                                        <p:cTn id="25" dur="500"/>
                                        <p:tgtEl>
                                          <p:spTgt spid="26523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nodeType="clickEffect">
                                  <p:stCondLst>
                                    <p:cond delay="0"/>
                                  </p:stCondLst>
                                  <p:childTnLst>
                                    <p:set>
                                      <p:cBhvr>
                                        <p:cTn id="29" dur="1" fill="hold">
                                          <p:stCondLst>
                                            <p:cond delay="0"/>
                                          </p:stCondLst>
                                        </p:cTn>
                                        <p:tgtEl>
                                          <p:spTgt spid="265233"/>
                                        </p:tgtEl>
                                        <p:attrNameLst>
                                          <p:attrName>style.visibility</p:attrName>
                                        </p:attrNameLst>
                                      </p:cBhvr>
                                      <p:to>
                                        <p:strVal val="visible"/>
                                      </p:to>
                                    </p:set>
                                    <p:anim calcmode="lin" valueType="num">
                                      <p:cBhvr additive="base">
                                        <p:cTn id="30" dur="500" fill="hold"/>
                                        <p:tgtEl>
                                          <p:spTgt spid="265233"/>
                                        </p:tgtEl>
                                        <p:attrNameLst>
                                          <p:attrName>ppt_x</p:attrName>
                                        </p:attrNameLst>
                                      </p:cBhvr>
                                      <p:tavLst>
                                        <p:tav tm="0">
                                          <p:val>
                                            <p:strVal val="0-#ppt_w/2"/>
                                          </p:val>
                                        </p:tav>
                                        <p:tav tm="100000">
                                          <p:val>
                                            <p:strVal val="#ppt_x"/>
                                          </p:val>
                                        </p:tav>
                                      </p:tavLst>
                                    </p:anim>
                                    <p:anim calcmode="lin" valueType="num">
                                      <p:cBhvr additive="base">
                                        <p:cTn id="31" dur="500" fill="hold"/>
                                        <p:tgtEl>
                                          <p:spTgt spid="265233"/>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265235"/>
                                        </p:tgtEl>
                                        <p:attrNameLst>
                                          <p:attrName>style.visibility</p:attrName>
                                        </p:attrNameLst>
                                      </p:cBhvr>
                                      <p:to>
                                        <p:strVal val="visible"/>
                                      </p:to>
                                    </p:set>
                                    <p:anim calcmode="lin" valueType="num">
                                      <p:cBhvr additive="base">
                                        <p:cTn id="36" dur="500" fill="hold"/>
                                        <p:tgtEl>
                                          <p:spTgt spid="265235"/>
                                        </p:tgtEl>
                                        <p:attrNameLst>
                                          <p:attrName>ppt_x</p:attrName>
                                        </p:attrNameLst>
                                      </p:cBhvr>
                                      <p:tavLst>
                                        <p:tav tm="0">
                                          <p:val>
                                            <p:strVal val="0-#ppt_w/2"/>
                                          </p:val>
                                        </p:tav>
                                        <p:tav tm="100000">
                                          <p:val>
                                            <p:strVal val="#ppt_x"/>
                                          </p:val>
                                        </p:tav>
                                      </p:tavLst>
                                    </p:anim>
                                    <p:anim calcmode="lin" valueType="num">
                                      <p:cBhvr additive="base">
                                        <p:cTn id="37" dur="500" fill="hold"/>
                                        <p:tgtEl>
                                          <p:spTgt spid="265235"/>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265236"/>
                                        </p:tgtEl>
                                        <p:attrNameLst>
                                          <p:attrName>style.visibility</p:attrName>
                                        </p:attrNameLst>
                                      </p:cBhvr>
                                      <p:to>
                                        <p:strVal val="visible"/>
                                      </p:to>
                                    </p:set>
                                    <p:anim calcmode="lin" valueType="num">
                                      <p:cBhvr additive="base">
                                        <p:cTn id="42" dur="500" fill="hold"/>
                                        <p:tgtEl>
                                          <p:spTgt spid="265236"/>
                                        </p:tgtEl>
                                        <p:attrNameLst>
                                          <p:attrName>ppt_x</p:attrName>
                                        </p:attrNameLst>
                                      </p:cBhvr>
                                      <p:tavLst>
                                        <p:tav tm="0">
                                          <p:val>
                                            <p:strVal val="0-#ppt_w/2"/>
                                          </p:val>
                                        </p:tav>
                                        <p:tav tm="100000">
                                          <p:val>
                                            <p:strVal val="#ppt_x"/>
                                          </p:val>
                                        </p:tav>
                                      </p:tavLst>
                                    </p:anim>
                                    <p:anim calcmode="lin" valueType="num">
                                      <p:cBhvr additive="base">
                                        <p:cTn id="43" dur="500" fill="hold"/>
                                        <p:tgtEl>
                                          <p:spTgt spid="265236"/>
                                        </p:tgtEl>
                                        <p:attrNameLst>
                                          <p:attrName>ppt_y</p:attrName>
                                        </p:attrNameLst>
                                      </p:cBhvr>
                                      <p:tavLst>
                                        <p:tav tm="0">
                                          <p:val>
                                            <p:strVal val="#ppt_y"/>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265237"/>
                                        </p:tgtEl>
                                        <p:attrNameLst>
                                          <p:attrName>style.visibility</p:attrName>
                                        </p:attrNameLst>
                                      </p:cBhvr>
                                      <p:to>
                                        <p:strVal val="visible"/>
                                      </p:to>
                                    </p:set>
                                    <p:anim calcmode="lin" valueType="num">
                                      <p:cBhvr additive="base">
                                        <p:cTn id="48" dur="500" fill="hold"/>
                                        <p:tgtEl>
                                          <p:spTgt spid="265237"/>
                                        </p:tgtEl>
                                        <p:attrNameLst>
                                          <p:attrName>ppt_x</p:attrName>
                                        </p:attrNameLst>
                                      </p:cBhvr>
                                      <p:tavLst>
                                        <p:tav tm="0">
                                          <p:val>
                                            <p:strVal val="0-#ppt_w/2"/>
                                          </p:val>
                                        </p:tav>
                                        <p:tav tm="100000">
                                          <p:val>
                                            <p:strVal val="#ppt_x"/>
                                          </p:val>
                                        </p:tav>
                                      </p:tavLst>
                                    </p:anim>
                                    <p:anim calcmode="lin" valueType="num">
                                      <p:cBhvr additive="base">
                                        <p:cTn id="49" dur="500" fill="hold"/>
                                        <p:tgtEl>
                                          <p:spTgt spid="265237"/>
                                        </p:tgtEl>
                                        <p:attrNameLst>
                                          <p:attrName>ppt_y</p:attrName>
                                        </p:attrNameLst>
                                      </p:cBhvr>
                                      <p:tavLst>
                                        <p:tav tm="0">
                                          <p:val>
                                            <p:strVal val="#ppt_y"/>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8" fill="hold" grpId="0" nodeType="clickEffect">
                                  <p:stCondLst>
                                    <p:cond delay="0"/>
                                  </p:stCondLst>
                                  <p:childTnLst>
                                    <p:set>
                                      <p:cBhvr>
                                        <p:cTn id="53" dur="1" fill="hold">
                                          <p:stCondLst>
                                            <p:cond delay="0"/>
                                          </p:stCondLst>
                                        </p:cTn>
                                        <p:tgtEl>
                                          <p:spTgt spid="265238"/>
                                        </p:tgtEl>
                                        <p:attrNameLst>
                                          <p:attrName>style.visibility</p:attrName>
                                        </p:attrNameLst>
                                      </p:cBhvr>
                                      <p:to>
                                        <p:strVal val="visible"/>
                                      </p:to>
                                    </p:set>
                                    <p:anim calcmode="lin" valueType="num">
                                      <p:cBhvr additive="base">
                                        <p:cTn id="54" dur="500" fill="hold"/>
                                        <p:tgtEl>
                                          <p:spTgt spid="265238"/>
                                        </p:tgtEl>
                                        <p:attrNameLst>
                                          <p:attrName>ppt_x</p:attrName>
                                        </p:attrNameLst>
                                      </p:cBhvr>
                                      <p:tavLst>
                                        <p:tav tm="0">
                                          <p:val>
                                            <p:strVal val="0-#ppt_w/2"/>
                                          </p:val>
                                        </p:tav>
                                        <p:tav tm="100000">
                                          <p:val>
                                            <p:strVal val="#ppt_x"/>
                                          </p:val>
                                        </p:tav>
                                      </p:tavLst>
                                    </p:anim>
                                    <p:anim calcmode="lin" valueType="num">
                                      <p:cBhvr additive="base">
                                        <p:cTn id="55" dur="500" fill="hold"/>
                                        <p:tgtEl>
                                          <p:spTgt spid="265238"/>
                                        </p:tgtEl>
                                        <p:attrNameLst>
                                          <p:attrName>ppt_y</p:attrName>
                                        </p:attrNameLst>
                                      </p:cBhvr>
                                      <p:tavLst>
                                        <p:tav tm="0">
                                          <p:val>
                                            <p:strVal val="#ppt_y"/>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ntr" presetSubtype="8" fill="hold" grpId="0" nodeType="clickEffect">
                                  <p:stCondLst>
                                    <p:cond delay="0"/>
                                  </p:stCondLst>
                                  <p:childTnLst>
                                    <p:set>
                                      <p:cBhvr>
                                        <p:cTn id="59" dur="1" fill="hold">
                                          <p:stCondLst>
                                            <p:cond delay="0"/>
                                          </p:stCondLst>
                                        </p:cTn>
                                        <p:tgtEl>
                                          <p:spTgt spid="265240"/>
                                        </p:tgtEl>
                                        <p:attrNameLst>
                                          <p:attrName>style.visibility</p:attrName>
                                        </p:attrNameLst>
                                      </p:cBhvr>
                                      <p:to>
                                        <p:strVal val="visible"/>
                                      </p:to>
                                    </p:set>
                                    <p:anim calcmode="lin" valueType="num">
                                      <p:cBhvr additive="base">
                                        <p:cTn id="60" dur="500" fill="hold"/>
                                        <p:tgtEl>
                                          <p:spTgt spid="265240"/>
                                        </p:tgtEl>
                                        <p:attrNameLst>
                                          <p:attrName>ppt_x</p:attrName>
                                        </p:attrNameLst>
                                      </p:cBhvr>
                                      <p:tavLst>
                                        <p:tav tm="0">
                                          <p:val>
                                            <p:strVal val="0-#ppt_w/2"/>
                                          </p:val>
                                        </p:tav>
                                        <p:tav tm="100000">
                                          <p:val>
                                            <p:strVal val="#ppt_x"/>
                                          </p:val>
                                        </p:tav>
                                      </p:tavLst>
                                    </p:anim>
                                    <p:anim calcmode="lin" valueType="num">
                                      <p:cBhvr additive="base">
                                        <p:cTn id="61" dur="500" fill="hold"/>
                                        <p:tgtEl>
                                          <p:spTgt spid="265240"/>
                                        </p:tgtEl>
                                        <p:attrNameLst>
                                          <p:attrName>ppt_y</p:attrName>
                                        </p:attrNameLst>
                                      </p:cBhvr>
                                      <p:tavLst>
                                        <p:tav tm="0">
                                          <p:val>
                                            <p:strVal val="#ppt_y"/>
                                          </p:val>
                                        </p:tav>
                                        <p:tav tm="100000">
                                          <p:val>
                                            <p:strVal val="#ppt_y"/>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2" presetClass="entr" presetSubtype="8" fill="hold" nodeType="clickEffect">
                                  <p:stCondLst>
                                    <p:cond delay="0"/>
                                  </p:stCondLst>
                                  <p:childTnLst>
                                    <p:set>
                                      <p:cBhvr>
                                        <p:cTn id="65" dur="1" fill="hold">
                                          <p:stCondLst>
                                            <p:cond delay="0"/>
                                          </p:stCondLst>
                                        </p:cTn>
                                        <p:tgtEl>
                                          <p:spTgt spid="265239"/>
                                        </p:tgtEl>
                                        <p:attrNameLst>
                                          <p:attrName>style.visibility</p:attrName>
                                        </p:attrNameLst>
                                      </p:cBhvr>
                                      <p:to>
                                        <p:strVal val="visible"/>
                                      </p:to>
                                    </p:set>
                                    <p:anim calcmode="lin" valueType="num">
                                      <p:cBhvr additive="base">
                                        <p:cTn id="66" dur="500" fill="hold"/>
                                        <p:tgtEl>
                                          <p:spTgt spid="265239"/>
                                        </p:tgtEl>
                                        <p:attrNameLst>
                                          <p:attrName>ppt_x</p:attrName>
                                        </p:attrNameLst>
                                      </p:cBhvr>
                                      <p:tavLst>
                                        <p:tav tm="0">
                                          <p:val>
                                            <p:strVal val="0-#ppt_w/2"/>
                                          </p:val>
                                        </p:tav>
                                        <p:tav tm="100000">
                                          <p:val>
                                            <p:strVal val="#ppt_x"/>
                                          </p:val>
                                        </p:tav>
                                      </p:tavLst>
                                    </p:anim>
                                    <p:anim calcmode="lin" valueType="num">
                                      <p:cBhvr additive="base">
                                        <p:cTn id="67" dur="500" fill="hold"/>
                                        <p:tgtEl>
                                          <p:spTgt spid="265239"/>
                                        </p:tgtEl>
                                        <p:attrNameLst>
                                          <p:attrName>ppt_y</p:attrName>
                                        </p:attrNameLst>
                                      </p:cBhvr>
                                      <p:tavLst>
                                        <p:tav tm="0">
                                          <p:val>
                                            <p:strVal val="#ppt_y"/>
                                          </p:val>
                                        </p:tav>
                                        <p:tav tm="100000">
                                          <p:val>
                                            <p:strVal val="#ppt_y"/>
                                          </p:val>
                                        </p:tav>
                                      </p:tavLst>
                                    </p:anim>
                                  </p:childTnLst>
                                </p:cTn>
                              </p:par>
                            </p:childTnLst>
                          </p:cTn>
                        </p:par>
                      </p:childTnLst>
                    </p:cTn>
                  </p:par>
                  <p:par>
                    <p:cTn id="68" fill="hold" nodeType="clickPar">
                      <p:stCondLst>
                        <p:cond delay="indefinite"/>
                      </p:stCondLst>
                      <p:childTnLst>
                        <p:par>
                          <p:cTn id="69" fill="hold" nodeType="withGroup">
                            <p:stCondLst>
                              <p:cond delay="0"/>
                            </p:stCondLst>
                            <p:childTnLst>
                              <p:par>
                                <p:cTn id="70" presetID="2" presetClass="entr" presetSubtype="8" fill="hold" grpId="0" nodeType="clickEffect">
                                  <p:stCondLst>
                                    <p:cond delay="0"/>
                                  </p:stCondLst>
                                  <p:childTnLst>
                                    <p:set>
                                      <p:cBhvr>
                                        <p:cTn id="71" dur="1" fill="hold">
                                          <p:stCondLst>
                                            <p:cond delay="0"/>
                                          </p:stCondLst>
                                        </p:cTn>
                                        <p:tgtEl>
                                          <p:spTgt spid="265241"/>
                                        </p:tgtEl>
                                        <p:attrNameLst>
                                          <p:attrName>style.visibility</p:attrName>
                                        </p:attrNameLst>
                                      </p:cBhvr>
                                      <p:to>
                                        <p:strVal val="visible"/>
                                      </p:to>
                                    </p:set>
                                    <p:anim calcmode="lin" valueType="num">
                                      <p:cBhvr additive="base">
                                        <p:cTn id="72" dur="500" fill="hold"/>
                                        <p:tgtEl>
                                          <p:spTgt spid="265241"/>
                                        </p:tgtEl>
                                        <p:attrNameLst>
                                          <p:attrName>ppt_x</p:attrName>
                                        </p:attrNameLst>
                                      </p:cBhvr>
                                      <p:tavLst>
                                        <p:tav tm="0">
                                          <p:val>
                                            <p:strVal val="0-#ppt_w/2"/>
                                          </p:val>
                                        </p:tav>
                                        <p:tav tm="100000">
                                          <p:val>
                                            <p:strVal val="#ppt_x"/>
                                          </p:val>
                                        </p:tav>
                                      </p:tavLst>
                                    </p:anim>
                                    <p:anim calcmode="lin" valueType="num">
                                      <p:cBhvr additive="base">
                                        <p:cTn id="73" dur="500" fill="hold"/>
                                        <p:tgtEl>
                                          <p:spTgt spid="265241"/>
                                        </p:tgtEl>
                                        <p:attrNameLst>
                                          <p:attrName>ppt_y</p:attrName>
                                        </p:attrNameLst>
                                      </p:cBhvr>
                                      <p:tavLst>
                                        <p:tav tm="0">
                                          <p:val>
                                            <p:strVal val="#ppt_y"/>
                                          </p:val>
                                        </p:tav>
                                        <p:tav tm="100000">
                                          <p:val>
                                            <p:strVal val="#ppt_y"/>
                                          </p:val>
                                        </p:tav>
                                      </p:tavLst>
                                    </p:anim>
                                  </p:childTnLst>
                                </p:cTn>
                              </p:par>
                            </p:childTnLst>
                          </p:cTn>
                        </p:par>
                      </p:childTnLst>
                    </p:cTn>
                  </p:par>
                  <p:par>
                    <p:cTn id="74" fill="hold" nodeType="clickPar">
                      <p:stCondLst>
                        <p:cond delay="indefinite"/>
                      </p:stCondLst>
                      <p:childTnLst>
                        <p:par>
                          <p:cTn id="75" fill="hold" nodeType="withGroup">
                            <p:stCondLst>
                              <p:cond delay="0"/>
                            </p:stCondLst>
                            <p:childTnLst>
                              <p:par>
                                <p:cTn id="76" presetID="2" presetClass="entr" presetSubtype="8" fill="hold" grpId="0" nodeType="clickEffect">
                                  <p:stCondLst>
                                    <p:cond delay="0"/>
                                  </p:stCondLst>
                                  <p:childTnLst>
                                    <p:set>
                                      <p:cBhvr>
                                        <p:cTn id="77" dur="1" fill="hold">
                                          <p:stCondLst>
                                            <p:cond delay="0"/>
                                          </p:stCondLst>
                                        </p:cTn>
                                        <p:tgtEl>
                                          <p:spTgt spid="265242"/>
                                        </p:tgtEl>
                                        <p:attrNameLst>
                                          <p:attrName>style.visibility</p:attrName>
                                        </p:attrNameLst>
                                      </p:cBhvr>
                                      <p:to>
                                        <p:strVal val="visible"/>
                                      </p:to>
                                    </p:set>
                                    <p:anim calcmode="lin" valueType="num">
                                      <p:cBhvr additive="base">
                                        <p:cTn id="78" dur="500" fill="hold"/>
                                        <p:tgtEl>
                                          <p:spTgt spid="265242"/>
                                        </p:tgtEl>
                                        <p:attrNameLst>
                                          <p:attrName>ppt_x</p:attrName>
                                        </p:attrNameLst>
                                      </p:cBhvr>
                                      <p:tavLst>
                                        <p:tav tm="0">
                                          <p:val>
                                            <p:strVal val="0-#ppt_w/2"/>
                                          </p:val>
                                        </p:tav>
                                        <p:tav tm="100000">
                                          <p:val>
                                            <p:strVal val="#ppt_x"/>
                                          </p:val>
                                        </p:tav>
                                      </p:tavLst>
                                    </p:anim>
                                    <p:anim calcmode="lin" valueType="num">
                                      <p:cBhvr additive="base">
                                        <p:cTn id="79" dur="500" fill="hold"/>
                                        <p:tgtEl>
                                          <p:spTgt spid="265242"/>
                                        </p:tgtEl>
                                        <p:attrNameLst>
                                          <p:attrName>ppt_y</p:attrName>
                                        </p:attrNameLst>
                                      </p:cBhvr>
                                      <p:tavLst>
                                        <p:tav tm="0">
                                          <p:val>
                                            <p:strVal val="#ppt_y"/>
                                          </p:val>
                                        </p:tav>
                                        <p:tav tm="100000">
                                          <p:val>
                                            <p:strVal val="#ppt_y"/>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2" presetClass="entr" presetSubtype="8" fill="hold" grpId="0" nodeType="clickEffect">
                                  <p:stCondLst>
                                    <p:cond delay="0"/>
                                  </p:stCondLst>
                                  <p:childTnLst>
                                    <p:set>
                                      <p:cBhvr>
                                        <p:cTn id="83" dur="1" fill="hold">
                                          <p:stCondLst>
                                            <p:cond delay="0"/>
                                          </p:stCondLst>
                                        </p:cTn>
                                        <p:tgtEl>
                                          <p:spTgt spid="265243"/>
                                        </p:tgtEl>
                                        <p:attrNameLst>
                                          <p:attrName>style.visibility</p:attrName>
                                        </p:attrNameLst>
                                      </p:cBhvr>
                                      <p:to>
                                        <p:strVal val="visible"/>
                                      </p:to>
                                    </p:set>
                                    <p:anim calcmode="lin" valueType="num">
                                      <p:cBhvr additive="base">
                                        <p:cTn id="84" dur="500" fill="hold"/>
                                        <p:tgtEl>
                                          <p:spTgt spid="265243"/>
                                        </p:tgtEl>
                                        <p:attrNameLst>
                                          <p:attrName>ppt_x</p:attrName>
                                        </p:attrNameLst>
                                      </p:cBhvr>
                                      <p:tavLst>
                                        <p:tav tm="0">
                                          <p:val>
                                            <p:strVal val="0-#ppt_w/2"/>
                                          </p:val>
                                        </p:tav>
                                        <p:tav tm="100000">
                                          <p:val>
                                            <p:strVal val="#ppt_x"/>
                                          </p:val>
                                        </p:tav>
                                      </p:tavLst>
                                    </p:anim>
                                    <p:anim calcmode="lin" valueType="num">
                                      <p:cBhvr additive="base">
                                        <p:cTn id="85" dur="500" fill="hold"/>
                                        <p:tgtEl>
                                          <p:spTgt spid="265243"/>
                                        </p:tgtEl>
                                        <p:attrNameLst>
                                          <p:attrName>ppt_y</p:attrName>
                                        </p:attrNameLst>
                                      </p:cBhvr>
                                      <p:tavLst>
                                        <p:tav tm="0">
                                          <p:val>
                                            <p:strVal val="#ppt_y"/>
                                          </p:val>
                                        </p:tav>
                                        <p:tav tm="100000">
                                          <p:val>
                                            <p:strVal val="#ppt_y"/>
                                          </p:val>
                                        </p:tav>
                                      </p:tavLst>
                                    </p:anim>
                                  </p:childTnLst>
                                </p:cTn>
                              </p:par>
                            </p:childTnLst>
                          </p:cTn>
                        </p:par>
                      </p:childTnLst>
                    </p:cTn>
                  </p:par>
                  <p:par>
                    <p:cTn id="86" fill="hold" nodeType="clickPar">
                      <p:stCondLst>
                        <p:cond delay="indefinite"/>
                      </p:stCondLst>
                      <p:childTnLst>
                        <p:par>
                          <p:cTn id="87" fill="hold" nodeType="withGroup">
                            <p:stCondLst>
                              <p:cond delay="0"/>
                            </p:stCondLst>
                            <p:childTnLst>
                              <p:par>
                                <p:cTn id="88" presetID="2" presetClass="entr" presetSubtype="8" fill="hold" grpId="0" nodeType="clickEffect">
                                  <p:stCondLst>
                                    <p:cond delay="0"/>
                                  </p:stCondLst>
                                  <p:childTnLst>
                                    <p:set>
                                      <p:cBhvr>
                                        <p:cTn id="89" dur="1" fill="hold">
                                          <p:stCondLst>
                                            <p:cond delay="0"/>
                                          </p:stCondLst>
                                        </p:cTn>
                                        <p:tgtEl>
                                          <p:spTgt spid="265244"/>
                                        </p:tgtEl>
                                        <p:attrNameLst>
                                          <p:attrName>style.visibility</p:attrName>
                                        </p:attrNameLst>
                                      </p:cBhvr>
                                      <p:to>
                                        <p:strVal val="visible"/>
                                      </p:to>
                                    </p:set>
                                    <p:anim calcmode="lin" valueType="num">
                                      <p:cBhvr additive="base">
                                        <p:cTn id="90" dur="500" fill="hold"/>
                                        <p:tgtEl>
                                          <p:spTgt spid="265244"/>
                                        </p:tgtEl>
                                        <p:attrNameLst>
                                          <p:attrName>ppt_x</p:attrName>
                                        </p:attrNameLst>
                                      </p:cBhvr>
                                      <p:tavLst>
                                        <p:tav tm="0">
                                          <p:val>
                                            <p:strVal val="0-#ppt_w/2"/>
                                          </p:val>
                                        </p:tav>
                                        <p:tav tm="100000">
                                          <p:val>
                                            <p:strVal val="#ppt_x"/>
                                          </p:val>
                                        </p:tav>
                                      </p:tavLst>
                                    </p:anim>
                                    <p:anim calcmode="lin" valueType="num">
                                      <p:cBhvr additive="base">
                                        <p:cTn id="91" dur="500" fill="hold"/>
                                        <p:tgtEl>
                                          <p:spTgt spid="265244"/>
                                        </p:tgtEl>
                                        <p:attrNameLst>
                                          <p:attrName>ppt_y</p:attrName>
                                        </p:attrNameLst>
                                      </p:cBhvr>
                                      <p:tavLst>
                                        <p:tav tm="0">
                                          <p:val>
                                            <p:strVal val="#ppt_y"/>
                                          </p:val>
                                        </p:tav>
                                        <p:tav tm="100000">
                                          <p:val>
                                            <p:strVal val="#ppt_y"/>
                                          </p:val>
                                        </p:tav>
                                      </p:tavLst>
                                    </p:anim>
                                  </p:childTnLst>
                                </p:cTn>
                              </p:par>
                            </p:childTnLst>
                          </p:cTn>
                        </p:par>
                      </p:childTnLst>
                    </p:cTn>
                  </p:par>
                  <p:par>
                    <p:cTn id="92" fill="hold" nodeType="clickPar">
                      <p:stCondLst>
                        <p:cond delay="indefinite"/>
                      </p:stCondLst>
                      <p:childTnLst>
                        <p:par>
                          <p:cTn id="93" fill="hold" nodeType="withGroup">
                            <p:stCondLst>
                              <p:cond delay="0"/>
                            </p:stCondLst>
                            <p:childTnLst>
                              <p:par>
                                <p:cTn id="94" presetID="2" presetClass="entr" presetSubtype="8" fill="hold" grpId="0" nodeType="clickEffect">
                                  <p:stCondLst>
                                    <p:cond delay="0"/>
                                  </p:stCondLst>
                                  <p:childTnLst>
                                    <p:set>
                                      <p:cBhvr>
                                        <p:cTn id="95" dur="1" fill="hold">
                                          <p:stCondLst>
                                            <p:cond delay="0"/>
                                          </p:stCondLst>
                                        </p:cTn>
                                        <p:tgtEl>
                                          <p:spTgt spid="265245"/>
                                        </p:tgtEl>
                                        <p:attrNameLst>
                                          <p:attrName>style.visibility</p:attrName>
                                        </p:attrNameLst>
                                      </p:cBhvr>
                                      <p:to>
                                        <p:strVal val="visible"/>
                                      </p:to>
                                    </p:set>
                                    <p:anim calcmode="lin" valueType="num">
                                      <p:cBhvr additive="base">
                                        <p:cTn id="96" dur="500" fill="hold"/>
                                        <p:tgtEl>
                                          <p:spTgt spid="265245"/>
                                        </p:tgtEl>
                                        <p:attrNameLst>
                                          <p:attrName>ppt_x</p:attrName>
                                        </p:attrNameLst>
                                      </p:cBhvr>
                                      <p:tavLst>
                                        <p:tav tm="0">
                                          <p:val>
                                            <p:strVal val="0-#ppt_w/2"/>
                                          </p:val>
                                        </p:tav>
                                        <p:tav tm="100000">
                                          <p:val>
                                            <p:strVal val="#ppt_x"/>
                                          </p:val>
                                        </p:tav>
                                      </p:tavLst>
                                    </p:anim>
                                    <p:anim calcmode="lin" valueType="num">
                                      <p:cBhvr additive="base">
                                        <p:cTn id="97" dur="500" fill="hold"/>
                                        <p:tgtEl>
                                          <p:spTgt spid="265245"/>
                                        </p:tgtEl>
                                        <p:attrNameLst>
                                          <p:attrName>ppt_y</p:attrName>
                                        </p:attrNameLst>
                                      </p:cBhvr>
                                      <p:tavLst>
                                        <p:tav tm="0">
                                          <p:val>
                                            <p:strVal val="#ppt_y"/>
                                          </p:val>
                                        </p:tav>
                                        <p:tav tm="100000">
                                          <p:val>
                                            <p:strVal val="#ppt_y"/>
                                          </p:val>
                                        </p:tav>
                                      </p:tavLst>
                                    </p:anim>
                                  </p:childTnLst>
                                </p:cTn>
                              </p:par>
                            </p:childTnLst>
                          </p:cTn>
                        </p:par>
                      </p:childTnLst>
                    </p:cTn>
                  </p:par>
                  <p:par>
                    <p:cTn id="98" fill="hold" nodeType="clickPar">
                      <p:stCondLst>
                        <p:cond delay="indefinite"/>
                      </p:stCondLst>
                      <p:childTnLst>
                        <p:par>
                          <p:cTn id="99" fill="hold" nodeType="withGroup">
                            <p:stCondLst>
                              <p:cond delay="0"/>
                            </p:stCondLst>
                            <p:childTnLst>
                              <p:par>
                                <p:cTn id="100" presetID="2" presetClass="entr" presetSubtype="8" fill="hold" nodeType="clickEffect">
                                  <p:stCondLst>
                                    <p:cond delay="0"/>
                                  </p:stCondLst>
                                  <p:childTnLst>
                                    <p:set>
                                      <p:cBhvr>
                                        <p:cTn id="101" dur="1" fill="hold">
                                          <p:stCondLst>
                                            <p:cond delay="0"/>
                                          </p:stCondLst>
                                        </p:cTn>
                                        <p:tgtEl>
                                          <p:spTgt spid="265246"/>
                                        </p:tgtEl>
                                        <p:attrNameLst>
                                          <p:attrName>style.visibility</p:attrName>
                                        </p:attrNameLst>
                                      </p:cBhvr>
                                      <p:to>
                                        <p:strVal val="visible"/>
                                      </p:to>
                                    </p:set>
                                    <p:anim calcmode="lin" valueType="num">
                                      <p:cBhvr additive="base">
                                        <p:cTn id="102" dur="500" fill="hold"/>
                                        <p:tgtEl>
                                          <p:spTgt spid="265246"/>
                                        </p:tgtEl>
                                        <p:attrNameLst>
                                          <p:attrName>ppt_x</p:attrName>
                                        </p:attrNameLst>
                                      </p:cBhvr>
                                      <p:tavLst>
                                        <p:tav tm="0">
                                          <p:val>
                                            <p:strVal val="0-#ppt_w/2"/>
                                          </p:val>
                                        </p:tav>
                                        <p:tav tm="100000">
                                          <p:val>
                                            <p:strVal val="#ppt_x"/>
                                          </p:val>
                                        </p:tav>
                                      </p:tavLst>
                                    </p:anim>
                                    <p:anim calcmode="lin" valueType="num">
                                      <p:cBhvr additive="base">
                                        <p:cTn id="103" dur="500" fill="hold"/>
                                        <p:tgtEl>
                                          <p:spTgt spid="265246"/>
                                        </p:tgtEl>
                                        <p:attrNameLst>
                                          <p:attrName>ppt_y</p:attrName>
                                        </p:attrNameLst>
                                      </p:cBhvr>
                                      <p:tavLst>
                                        <p:tav tm="0">
                                          <p:val>
                                            <p:strVal val="#ppt_y"/>
                                          </p:val>
                                        </p:tav>
                                        <p:tav tm="100000">
                                          <p:val>
                                            <p:strVal val="#ppt_y"/>
                                          </p:val>
                                        </p:tav>
                                      </p:tavLst>
                                    </p:anim>
                                  </p:childTnLst>
                                </p:cTn>
                              </p:par>
                            </p:childTnLst>
                          </p:cTn>
                        </p:par>
                      </p:childTnLst>
                    </p:cTn>
                  </p:par>
                  <p:par>
                    <p:cTn id="104" fill="hold" nodeType="clickPar">
                      <p:stCondLst>
                        <p:cond delay="indefinite"/>
                      </p:stCondLst>
                      <p:childTnLst>
                        <p:par>
                          <p:cTn id="105" fill="hold" nodeType="withGroup">
                            <p:stCondLst>
                              <p:cond delay="0"/>
                            </p:stCondLst>
                            <p:childTnLst>
                              <p:par>
                                <p:cTn id="106" presetID="22" presetClass="entr" presetSubtype="4" fill="hold" grpId="0" nodeType="clickEffect">
                                  <p:stCondLst>
                                    <p:cond delay="0"/>
                                  </p:stCondLst>
                                  <p:childTnLst>
                                    <p:set>
                                      <p:cBhvr>
                                        <p:cTn id="107" dur="1" fill="hold">
                                          <p:stCondLst>
                                            <p:cond delay="0"/>
                                          </p:stCondLst>
                                        </p:cTn>
                                        <p:tgtEl>
                                          <p:spTgt spid="265248"/>
                                        </p:tgtEl>
                                        <p:attrNameLst>
                                          <p:attrName>style.visibility</p:attrName>
                                        </p:attrNameLst>
                                      </p:cBhvr>
                                      <p:to>
                                        <p:strVal val="visible"/>
                                      </p:to>
                                    </p:set>
                                    <p:animEffect transition="in" filter="wipe(down)">
                                      <p:cBhvr>
                                        <p:cTn id="108" dur="500"/>
                                        <p:tgtEl>
                                          <p:spTgt spid="265248"/>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22" presetClass="entr" presetSubtype="4" fill="hold" nodeType="clickEffect">
                                  <p:stCondLst>
                                    <p:cond delay="0"/>
                                  </p:stCondLst>
                                  <p:childTnLst>
                                    <p:set>
                                      <p:cBhvr>
                                        <p:cTn id="112" dur="1" fill="hold">
                                          <p:stCondLst>
                                            <p:cond delay="0"/>
                                          </p:stCondLst>
                                        </p:cTn>
                                        <p:tgtEl>
                                          <p:spTgt spid="265247"/>
                                        </p:tgtEl>
                                        <p:attrNameLst>
                                          <p:attrName>style.visibility</p:attrName>
                                        </p:attrNameLst>
                                      </p:cBhvr>
                                      <p:to>
                                        <p:strVal val="visible"/>
                                      </p:to>
                                    </p:set>
                                    <p:animEffect transition="in" filter="wipe(down)">
                                      <p:cBhvr>
                                        <p:cTn id="113" dur="500"/>
                                        <p:tgtEl>
                                          <p:spTgt spid="265247"/>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2" presetClass="entr" presetSubtype="8" fill="hold" grpId="0" nodeType="clickEffect">
                                  <p:stCondLst>
                                    <p:cond delay="0"/>
                                  </p:stCondLst>
                                  <p:childTnLst>
                                    <p:set>
                                      <p:cBhvr>
                                        <p:cTn id="117" dur="1" fill="hold">
                                          <p:stCondLst>
                                            <p:cond delay="0"/>
                                          </p:stCondLst>
                                        </p:cTn>
                                        <p:tgtEl>
                                          <p:spTgt spid="265249"/>
                                        </p:tgtEl>
                                        <p:attrNameLst>
                                          <p:attrName>style.visibility</p:attrName>
                                        </p:attrNameLst>
                                      </p:cBhvr>
                                      <p:to>
                                        <p:strVal val="visible"/>
                                      </p:to>
                                    </p:set>
                                    <p:anim calcmode="lin" valueType="num">
                                      <p:cBhvr additive="base">
                                        <p:cTn id="118" dur="500" fill="hold"/>
                                        <p:tgtEl>
                                          <p:spTgt spid="265249"/>
                                        </p:tgtEl>
                                        <p:attrNameLst>
                                          <p:attrName>ppt_x</p:attrName>
                                        </p:attrNameLst>
                                      </p:cBhvr>
                                      <p:tavLst>
                                        <p:tav tm="0">
                                          <p:val>
                                            <p:strVal val="0-#ppt_w/2"/>
                                          </p:val>
                                        </p:tav>
                                        <p:tav tm="100000">
                                          <p:val>
                                            <p:strVal val="#ppt_x"/>
                                          </p:val>
                                        </p:tav>
                                      </p:tavLst>
                                    </p:anim>
                                    <p:anim calcmode="lin" valueType="num">
                                      <p:cBhvr additive="base">
                                        <p:cTn id="119" dur="500" fill="hold"/>
                                        <p:tgtEl>
                                          <p:spTgt spid="265249"/>
                                        </p:tgtEl>
                                        <p:attrNameLst>
                                          <p:attrName>ppt_y</p:attrName>
                                        </p:attrNameLst>
                                      </p:cBhvr>
                                      <p:tavLst>
                                        <p:tav tm="0">
                                          <p:val>
                                            <p:strVal val="#ppt_y"/>
                                          </p:val>
                                        </p:tav>
                                        <p:tav tm="100000">
                                          <p:val>
                                            <p:strVal val="#ppt_y"/>
                                          </p:val>
                                        </p:tav>
                                      </p:tavLst>
                                    </p:anim>
                                  </p:childTnLst>
                                </p:cTn>
                              </p:par>
                            </p:childTnLst>
                          </p:cTn>
                        </p:par>
                      </p:childTnLst>
                    </p:cTn>
                  </p:par>
                  <p:par>
                    <p:cTn id="120" fill="hold" nodeType="clickPar">
                      <p:stCondLst>
                        <p:cond delay="indefinite"/>
                      </p:stCondLst>
                      <p:childTnLst>
                        <p:par>
                          <p:cTn id="121" fill="hold" nodeType="withGroup">
                            <p:stCondLst>
                              <p:cond delay="0"/>
                            </p:stCondLst>
                            <p:childTnLst>
                              <p:par>
                                <p:cTn id="122" presetID="22" presetClass="entr" presetSubtype="4" fill="hold" grpId="0" nodeType="clickEffect">
                                  <p:stCondLst>
                                    <p:cond delay="0"/>
                                  </p:stCondLst>
                                  <p:childTnLst>
                                    <p:set>
                                      <p:cBhvr>
                                        <p:cTn id="123" dur="1" fill="hold">
                                          <p:stCondLst>
                                            <p:cond delay="0"/>
                                          </p:stCondLst>
                                        </p:cTn>
                                        <p:tgtEl>
                                          <p:spTgt spid="265250"/>
                                        </p:tgtEl>
                                        <p:attrNameLst>
                                          <p:attrName>style.visibility</p:attrName>
                                        </p:attrNameLst>
                                      </p:cBhvr>
                                      <p:to>
                                        <p:strVal val="visible"/>
                                      </p:to>
                                    </p:set>
                                    <p:animEffect transition="in" filter="wipe(down)">
                                      <p:cBhvr>
                                        <p:cTn id="124" dur="500"/>
                                        <p:tgtEl>
                                          <p:spTgt spid="265250"/>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2" presetClass="entr" presetSubtype="8" fill="hold" nodeType="clickEffect">
                                  <p:stCondLst>
                                    <p:cond delay="0"/>
                                  </p:stCondLst>
                                  <p:childTnLst>
                                    <p:set>
                                      <p:cBhvr>
                                        <p:cTn id="128" dur="1" fill="hold">
                                          <p:stCondLst>
                                            <p:cond delay="0"/>
                                          </p:stCondLst>
                                        </p:cTn>
                                        <p:tgtEl>
                                          <p:spTgt spid="265251"/>
                                        </p:tgtEl>
                                        <p:attrNameLst>
                                          <p:attrName>style.visibility</p:attrName>
                                        </p:attrNameLst>
                                      </p:cBhvr>
                                      <p:to>
                                        <p:strVal val="visible"/>
                                      </p:to>
                                    </p:set>
                                    <p:anim calcmode="lin" valueType="num">
                                      <p:cBhvr additive="base">
                                        <p:cTn id="129" dur="500" fill="hold"/>
                                        <p:tgtEl>
                                          <p:spTgt spid="265251"/>
                                        </p:tgtEl>
                                        <p:attrNameLst>
                                          <p:attrName>ppt_x</p:attrName>
                                        </p:attrNameLst>
                                      </p:cBhvr>
                                      <p:tavLst>
                                        <p:tav tm="0">
                                          <p:val>
                                            <p:strVal val="0-#ppt_w/2"/>
                                          </p:val>
                                        </p:tav>
                                        <p:tav tm="100000">
                                          <p:val>
                                            <p:strVal val="#ppt_x"/>
                                          </p:val>
                                        </p:tav>
                                      </p:tavLst>
                                    </p:anim>
                                    <p:anim calcmode="lin" valueType="num">
                                      <p:cBhvr additive="base">
                                        <p:cTn id="130" dur="500" fill="hold"/>
                                        <p:tgtEl>
                                          <p:spTgt spid="265251"/>
                                        </p:tgtEl>
                                        <p:attrNameLst>
                                          <p:attrName>ppt_y</p:attrName>
                                        </p:attrNameLst>
                                      </p:cBhvr>
                                      <p:tavLst>
                                        <p:tav tm="0">
                                          <p:val>
                                            <p:strVal val="#ppt_y"/>
                                          </p:val>
                                        </p:tav>
                                        <p:tav tm="100000">
                                          <p:val>
                                            <p:strVal val="#ppt_y"/>
                                          </p:val>
                                        </p:tav>
                                      </p:tavLst>
                                    </p:anim>
                                  </p:childTnLst>
                                </p:cTn>
                              </p:par>
                            </p:childTnLst>
                          </p:cTn>
                        </p:par>
                      </p:childTnLst>
                    </p:cTn>
                  </p:par>
                  <p:par>
                    <p:cTn id="131" fill="hold" nodeType="clickPar">
                      <p:stCondLst>
                        <p:cond delay="indefinite"/>
                      </p:stCondLst>
                      <p:childTnLst>
                        <p:par>
                          <p:cTn id="132" fill="hold" nodeType="withGroup">
                            <p:stCondLst>
                              <p:cond delay="0"/>
                            </p:stCondLst>
                            <p:childTnLst>
                              <p:par>
                                <p:cTn id="133" presetID="2" presetClass="entr" presetSubtype="8" fill="hold" nodeType="clickEffect">
                                  <p:stCondLst>
                                    <p:cond delay="0"/>
                                  </p:stCondLst>
                                  <p:childTnLst>
                                    <p:set>
                                      <p:cBhvr>
                                        <p:cTn id="134" dur="1" fill="hold">
                                          <p:stCondLst>
                                            <p:cond delay="0"/>
                                          </p:stCondLst>
                                        </p:cTn>
                                        <p:tgtEl>
                                          <p:spTgt spid="265252"/>
                                        </p:tgtEl>
                                        <p:attrNameLst>
                                          <p:attrName>style.visibility</p:attrName>
                                        </p:attrNameLst>
                                      </p:cBhvr>
                                      <p:to>
                                        <p:strVal val="visible"/>
                                      </p:to>
                                    </p:set>
                                    <p:anim calcmode="lin" valueType="num">
                                      <p:cBhvr additive="base">
                                        <p:cTn id="135" dur="500" fill="hold"/>
                                        <p:tgtEl>
                                          <p:spTgt spid="265252"/>
                                        </p:tgtEl>
                                        <p:attrNameLst>
                                          <p:attrName>ppt_x</p:attrName>
                                        </p:attrNameLst>
                                      </p:cBhvr>
                                      <p:tavLst>
                                        <p:tav tm="0">
                                          <p:val>
                                            <p:strVal val="0-#ppt_w/2"/>
                                          </p:val>
                                        </p:tav>
                                        <p:tav tm="100000">
                                          <p:val>
                                            <p:strVal val="#ppt_x"/>
                                          </p:val>
                                        </p:tav>
                                      </p:tavLst>
                                    </p:anim>
                                    <p:anim calcmode="lin" valueType="num">
                                      <p:cBhvr additive="base">
                                        <p:cTn id="136" dur="500" fill="hold"/>
                                        <p:tgtEl>
                                          <p:spTgt spid="265252"/>
                                        </p:tgtEl>
                                        <p:attrNameLst>
                                          <p:attrName>ppt_y</p:attrName>
                                        </p:attrNameLst>
                                      </p:cBhvr>
                                      <p:tavLst>
                                        <p:tav tm="0">
                                          <p:val>
                                            <p:strVal val="#ppt_y"/>
                                          </p:val>
                                        </p:tav>
                                        <p:tav tm="100000">
                                          <p:val>
                                            <p:strVal val="#ppt_y"/>
                                          </p:val>
                                        </p:tav>
                                      </p:tavLst>
                                    </p:anim>
                                  </p:childTnLst>
                                </p:cTn>
                              </p:par>
                            </p:childTnLst>
                          </p:cTn>
                        </p:par>
                      </p:childTnLst>
                    </p:cTn>
                  </p:par>
                  <p:par>
                    <p:cTn id="137" fill="hold" nodeType="clickPar">
                      <p:stCondLst>
                        <p:cond delay="indefinite"/>
                      </p:stCondLst>
                      <p:childTnLst>
                        <p:par>
                          <p:cTn id="138" fill="hold" nodeType="withGroup">
                            <p:stCondLst>
                              <p:cond delay="0"/>
                            </p:stCondLst>
                            <p:childTnLst>
                              <p:par>
                                <p:cTn id="139" presetID="2" presetClass="entr" presetSubtype="8" fill="hold" grpId="0" nodeType="clickEffect">
                                  <p:stCondLst>
                                    <p:cond delay="0"/>
                                  </p:stCondLst>
                                  <p:childTnLst>
                                    <p:set>
                                      <p:cBhvr>
                                        <p:cTn id="140" dur="1" fill="hold">
                                          <p:stCondLst>
                                            <p:cond delay="0"/>
                                          </p:stCondLst>
                                        </p:cTn>
                                        <p:tgtEl>
                                          <p:spTgt spid="265258"/>
                                        </p:tgtEl>
                                        <p:attrNameLst>
                                          <p:attrName>style.visibility</p:attrName>
                                        </p:attrNameLst>
                                      </p:cBhvr>
                                      <p:to>
                                        <p:strVal val="visible"/>
                                      </p:to>
                                    </p:set>
                                    <p:anim calcmode="lin" valueType="num">
                                      <p:cBhvr additive="base">
                                        <p:cTn id="141" dur="500" fill="hold"/>
                                        <p:tgtEl>
                                          <p:spTgt spid="265258"/>
                                        </p:tgtEl>
                                        <p:attrNameLst>
                                          <p:attrName>ppt_x</p:attrName>
                                        </p:attrNameLst>
                                      </p:cBhvr>
                                      <p:tavLst>
                                        <p:tav tm="0">
                                          <p:val>
                                            <p:strVal val="0-#ppt_w/2"/>
                                          </p:val>
                                        </p:tav>
                                        <p:tav tm="100000">
                                          <p:val>
                                            <p:strVal val="#ppt_x"/>
                                          </p:val>
                                        </p:tav>
                                      </p:tavLst>
                                    </p:anim>
                                    <p:anim calcmode="lin" valueType="num">
                                      <p:cBhvr additive="base">
                                        <p:cTn id="142" dur="500" fill="hold"/>
                                        <p:tgtEl>
                                          <p:spTgt spid="265258"/>
                                        </p:tgtEl>
                                        <p:attrNameLst>
                                          <p:attrName>ppt_y</p:attrName>
                                        </p:attrNameLst>
                                      </p:cBhvr>
                                      <p:tavLst>
                                        <p:tav tm="0">
                                          <p:val>
                                            <p:strVal val="#ppt_y"/>
                                          </p:val>
                                        </p:tav>
                                        <p:tav tm="100000">
                                          <p:val>
                                            <p:strVal val="#ppt_y"/>
                                          </p:val>
                                        </p:tav>
                                      </p:tavLst>
                                    </p:anim>
                                  </p:childTnLst>
                                </p:cTn>
                              </p:par>
                            </p:childTnLst>
                          </p:cTn>
                        </p:par>
                      </p:childTnLst>
                    </p:cTn>
                  </p:par>
                  <p:par>
                    <p:cTn id="143" fill="hold" nodeType="clickPar">
                      <p:stCondLst>
                        <p:cond delay="indefinite"/>
                      </p:stCondLst>
                      <p:childTnLst>
                        <p:par>
                          <p:cTn id="144" fill="hold" nodeType="withGroup">
                            <p:stCondLst>
                              <p:cond delay="0"/>
                            </p:stCondLst>
                            <p:childTnLst>
                              <p:par>
                                <p:cTn id="145" presetID="2" presetClass="entr" presetSubtype="8" fill="hold" grpId="0" nodeType="clickEffect">
                                  <p:stCondLst>
                                    <p:cond delay="0"/>
                                  </p:stCondLst>
                                  <p:childTnLst>
                                    <p:set>
                                      <p:cBhvr>
                                        <p:cTn id="146" dur="1" fill="hold">
                                          <p:stCondLst>
                                            <p:cond delay="0"/>
                                          </p:stCondLst>
                                        </p:cTn>
                                        <p:tgtEl>
                                          <p:spTgt spid="265253"/>
                                        </p:tgtEl>
                                        <p:attrNameLst>
                                          <p:attrName>style.visibility</p:attrName>
                                        </p:attrNameLst>
                                      </p:cBhvr>
                                      <p:to>
                                        <p:strVal val="visible"/>
                                      </p:to>
                                    </p:set>
                                    <p:anim calcmode="lin" valueType="num">
                                      <p:cBhvr additive="base">
                                        <p:cTn id="147" dur="500" fill="hold"/>
                                        <p:tgtEl>
                                          <p:spTgt spid="265253"/>
                                        </p:tgtEl>
                                        <p:attrNameLst>
                                          <p:attrName>ppt_x</p:attrName>
                                        </p:attrNameLst>
                                      </p:cBhvr>
                                      <p:tavLst>
                                        <p:tav tm="0">
                                          <p:val>
                                            <p:strVal val="0-#ppt_w/2"/>
                                          </p:val>
                                        </p:tav>
                                        <p:tav tm="100000">
                                          <p:val>
                                            <p:strVal val="#ppt_x"/>
                                          </p:val>
                                        </p:tav>
                                      </p:tavLst>
                                    </p:anim>
                                    <p:anim calcmode="lin" valueType="num">
                                      <p:cBhvr additive="base">
                                        <p:cTn id="148" dur="500" fill="hold"/>
                                        <p:tgtEl>
                                          <p:spTgt spid="265253"/>
                                        </p:tgtEl>
                                        <p:attrNameLst>
                                          <p:attrName>ppt_y</p:attrName>
                                        </p:attrNameLst>
                                      </p:cBhvr>
                                      <p:tavLst>
                                        <p:tav tm="0">
                                          <p:val>
                                            <p:strVal val="#ppt_y"/>
                                          </p:val>
                                        </p:tav>
                                        <p:tav tm="100000">
                                          <p:val>
                                            <p:strVal val="#ppt_y"/>
                                          </p:val>
                                        </p:tav>
                                      </p:tavLst>
                                    </p:anim>
                                  </p:childTnLst>
                                </p:cTn>
                              </p:par>
                            </p:childTnLst>
                          </p:cTn>
                        </p:par>
                      </p:childTnLst>
                    </p:cTn>
                  </p:par>
                  <p:par>
                    <p:cTn id="149" fill="hold" nodeType="clickPar">
                      <p:stCondLst>
                        <p:cond delay="indefinite"/>
                      </p:stCondLst>
                      <p:childTnLst>
                        <p:par>
                          <p:cTn id="150" fill="hold" nodeType="withGroup">
                            <p:stCondLst>
                              <p:cond delay="0"/>
                            </p:stCondLst>
                            <p:childTnLst>
                              <p:par>
                                <p:cTn id="151" presetID="2" presetClass="entr" presetSubtype="8" fill="hold" grpId="0" nodeType="clickEffect">
                                  <p:stCondLst>
                                    <p:cond delay="0"/>
                                  </p:stCondLst>
                                  <p:childTnLst>
                                    <p:set>
                                      <p:cBhvr>
                                        <p:cTn id="152" dur="1" fill="hold">
                                          <p:stCondLst>
                                            <p:cond delay="0"/>
                                          </p:stCondLst>
                                        </p:cTn>
                                        <p:tgtEl>
                                          <p:spTgt spid="265254"/>
                                        </p:tgtEl>
                                        <p:attrNameLst>
                                          <p:attrName>style.visibility</p:attrName>
                                        </p:attrNameLst>
                                      </p:cBhvr>
                                      <p:to>
                                        <p:strVal val="visible"/>
                                      </p:to>
                                    </p:set>
                                    <p:anim calcmode="lin" valueType="num">
                                      <p:cBhvr additive="base">
                                        <p:cTn id="153" dur="500" fill="hold"/>
                                        <p:tgtEl>
                                          <p:spTgt spid="265254"/>
                                        </p:tgtEl>
                                        <p:attrNameLst>
                                          <p:attrName>ppt_x</p:attrName>
                                        </p:attrNameLst>
                                      </p:cBhvr>
                                      <p:tavLst>
                                        <p:tav tm="0">
                                          <p:val>
                                            <p:strVal val="0-#ppt_w/2"/>
                                          </p:val>
                                        </p:tav>
                                        <p:tav tm="100000">
                                          <p:val>
                                            <p:strVal val="#ppt_x"/>
                                          </p:val>
                                        </p:tav>
                                      </p:tavLst>
                                    </p:anim>
                                    <p:anim calcmode="lin" valueType="num">
                                      <p:cBhvr additive="base">
                                        <p:cTn id="154" dur="500" fill="hold"/>
                                        <p:tgtEl>
                                          <p:spTgt spid="265254"/>
                                        </p:tgtEl>
                                        <p:attrNameLst>
                                          <p:attrName>ppt_y</p:attrName>
                                        </p:attrNameLst>
                                      </p:cBhvr>
                                      <p:tavLst>
                                        <p:tav tm="0">
                                          <p:val>
                                            <p:strVal val="#ppt_y"/>
                                          </p:val>
                                        </p:tav>
                                        <p:tav tm="100000">
                                          <p:val>
                                            <p:strVal val="#ppt_y"/>
                                          </p:val>
                                        </p:tav>
                                      </p:tavLst>
                                    </p:anim>
                                  </p:childTnLst>
                                </p:cTn>
                              </p:par>
                            </p:childTnLst>
                          </p:cTn>
                        </p:par>
                      </p:childTnLst>
                    </p:cTn>
                  </p:par>
                  <p:par>
                    <p:cTn id="155" fill="hold" nodeType="clickPar">
                      <p:stCondLst>
                        <p:cond delay="indefinite"/>
                      </p:stCondLst>
                      <p:childTnLst>
                        <p:par>
                          <p:cTn id="156" fill="hold" nodeType="withGroup">
                            <p:stCondLst>
                              <p:cond delay="0"/>
                            </p:stCondLst>
                            <p:childTnLst>
                              <p:par>
                                <p:cTn id="157" presetID="2" presetClass="entr" presetSubtype="8" fill="hold" grpId="0" nodeType="clickEffect">
                                  <p:stCondLst>
                                    <p:cond delay="0"/>
                                  </p:stCondLst>
                                  <p:childTnLst>
                                    <p:set>
                                      <p:cBhvr>
                                        <p:cTn id="158" dur="1" fill="hold">
                                          <p:stCondLst>
                                            <p:cond delay="0"/>
                                          </p:stCondLst>
                                        </p:cTn>
                                        <p:tgtEl>
                                          <p:spTgt spid="265255"/>
                                        </p:tgtEl>
                                        <p:attrNameLst>
                                          <p:attrName>style.visibility</p:attrName>
                                        </p:attrNameLst>
                                      </p:cBhvr>
                                      <p:to>
                                        <p:strVal val="visible"/>
                                      </p:to>
                                    </p:set>
                                    <p:anim calcmode="lin" valueType="num">
                                      <p:cBhvr additive="base">
                                        <p:cTn id="159" dur="500" fill="hold"/>
                                        <p:tgtEl>
                                          <p:spTgt spid="265255"/>
                                        </p:tgtEl>
                                        <p:attrNameLst>
                                          <p:attrName>ppt_x</p:attrName>
                                        </p:attrNameLst>
                                      </p:cBhvr>
                                      <p:tavLst>
                                        <p:tav tm="0">
                                          <p:val>
                                            <p:strVal val="0-#ppt_w/2"/>
                                          </p:val>
                                        </p:tav>
                                        <p:tav tm="100000">
                                          <p:val>
                                            <p:strVal val="#ppt_x"/>
                                          </p:val>
                                        </p:tav>
                                      </p:tavLst>
                                    </p:anim>
                                    <p:anim calcmode="lin" valueType="num">
                                      <p:cBhvr additive="base">
                                        <p:cTn id="160" dur="500" fill="hold"/>
                                        <p:tgtEl>
                                          <p:spTgt spid="265255"/>
                                        </p:tgtEl>
                                        <p:attrNameLst>
                                          <p:attrName>ppt_y</p:attrName>
                                        </p:attrNameLst>
                                      </p:cBhvr>
                                      <p:tavLst>
                                        <p:tav tm="0">
                                          <p:val>
                                            <p:strVal val="#ppt_y"/>
                                          </p:val>
                                        </p:tav>
                                        <p:tav tm="100000">
                                          <p:val>
                                            <p:strVal val="#ppt_y"/>
                                          </p:val>
                                        </p:tav>
                                      </p:tavLst>
                                    </p:anim>
                                  </p:childTnLst>
                                </p:cTn>
                              </p:par>
                            </p:childTnLst>
                          </p:cTn>
                        </p:par>
                      </p:childTnLst>
                    </p:cTn>
                  </p:par>
                  <p:par>
                    <p:cTn id="161" fill="hold" nodeType="clickPar">
                      <p:stCondLst>
                        <p:cond delay="indefinite"/>
                      </p:stCondLst>
                      <p:childTnLst>
                        <p:par>
                          <p:cTn id="162" fill="hold" nodeType="withGroup">
                            <p:stCondLst>
                              <p:cond delay="0"/>
                            </p:stCondLst>
                            <p:childTnLst>
                              <p:par>
                                <p:cTn id="163" presetID="22" presetClass="entr" presetSubtype="4" fill="hold" grpId="0" nodeType="clickEffect">
                                  <p:stCondLst>
                                    <p:cond delay="0"/>
                                  </p:stCondLst>
                                  <p:childTnLst>
                                    <p:set>
                                      <p:cBhvr>
                                        <p:cTn id="164" dur="1" fill="hold">
                                          <p:stCondLst>
                                            <p:cond delay="0"/>
                                          </p:stCondLst>
                                        </p:cTn>
                                        <p:tgtEl>
                                          <p:spTgt spid="265257"/>
                                        </p:tgtEl>
                                        <p:attrNameLst>
                                          <p:attrName>style.visibility</p:attrName>
                                        </p:attrNameLst>
                                      </p:cBhvr>
                                      <p:to>
                                        <p:strVal val="visible"/>
                                      </p:to>
                                    </p:set>
                                    <p:animEffect transition="in" filter="wipe(down)">
                                      <p:cBhvr>
                                        <p:cTn id="165" dur="500"/>
                                        <p:tgtEl>
                                          <p:spTgt spid="265257"/>
                                        </p:tgtEl>
                                      </p:cBhvr>
                                    </p:animEffect>
                                  </p:childTnLst>
                                </p:cTn>
                              </p:par>
                            </p:childTnLst>
                          </p:cTn>
                        </p:par>
                      </p:childTnLst>
                    </p:cTn>
                  </p:par>
                  <p:par>
                    <p:cTn id="166" fill="hold" nodeType="clickPar">
                      <p:stCondLst>
                        <p:cond delay="indefinite"/>
                      </p:stCondLst>
                      <p:childTnLst>
                        <p:par>
                          <p:cTn id="167" fill="hold" nodeType="withGroup">
                            <p:stCondLst>
                              <p:cond delay="0"/>
                            </p:stCondLst>
                            <p:childTnLst>
                              <p:par>
                                <p:cTn id="168" presetID="2" presetClass="entr" presetSubtype="8" fill="hold" nodeType="clickEffect">
                                  <p:stCondLst>
                                    <p:cond delay="0"/>
                                  </p:stCondLst>
                                  <p:childTnLst>
                                    <p:set>
                                      <p:cBhvr>
                                        <p:cTn id="169" dur="1" fill="hold">
                                          <p:stCondLst>
                                            <p:cond delay="0"/>
                                          </p:stCondLst>
                                        </p:cTn>
                                        <p:tgtEl>
                                          <p:spTgt spid="265256"/>
                                        </p:tgtEl>
                                        <p:attrNameLst>
                                          <p:attrName>style.visibility</p:attrName>
                                        </p:attrNameLst>
                                      </p:cBhvr>
                                      <p:to>
                                        <p:strVal val="visible"/>
                                      </p:to>
                                    </p:set>
                                    <p:anim calcmode="lin" valueType="num">
                                      <p:cBhvr additive="base">
                                        <p:cTn id="170" dur="500" fill="hold"/>
                                        <p:tgtEl>
                                          <p:spTgt spid="265256"/>
                                        </p:tgtEl>
                                        <p:attrNameLst>
                                          <p:attrName>ppt_x</p:attrName>
                                        </p:attrNameLst>
                                      </p:cBhvr>
                                      <p:tavLst>
                                        <p:tav tm="0">
                                          <p:val>
                                            <p:strVal val="0-#ppt_w/2"/>
                                          </p:val>
                                        </p:tav>
                                        <p:tav tm="100000">
                                          <p:val>
                                            <p:strVal val="#ppt_x"/>
                                          </p:val>
                                        </p:tav>
                                      </p:tavLst>
                                    </p:anim>
                                    <p:anim calcmode="lin" valueType="num">
                                      <p:cBhvr additive="base">
                                        <p:cTn id="171" dur="500" fill="hold"/>
                                        <p:tgtEl>
                                          <p:spTgt spid="265256"/>
                                        </p:tgtEl>
                                        <p:attrNameLst>
                                          <p:attrName>ppt_y</p:attrName>
                                        </p:attrNameLst>
                                      </p:cBhvr>
                                      <p:tavLst>
                                        <p:tav tm="0">
                                          <p:val>
                                            <p:strVal val="#ppt_y"/>
                                          </p:val>
                                        </p:tav>
                                        <p:tav tm="100000">
                                          <p:val>
                                            <p:strVal val="#ppt_y"/>
                                          </p:val>
                                        </p:tav>
                                      </p:tavLst>
                                    </p:anim>
                                  </p:childTnLst>
                                </p:cTn>
                              </p:par>
                            </p:childTnLst>
                          </p:cTn>
                        </p:par>
                      </p:childTnLst>
                    </p:cTn>
                  </p:par>
                  <p:par>
                    <p:cTn id="172" fill="hold" nodeType="clickPar">
                      <p:stCondLst>
                        <p:cond delay="indefinite"/>
                      </p:stCondLst>
                      <p:childTnLst>
                        <p:par>
                          <p:cTn id="173" fill="hold" nodeType="withGroup">
                            <p:stCondLst>
                              <p:cond delay="0"/>
                            </p:stCondLst>
                            <p:childTnLst>
                              <p:par>
                                <p:cTn id="174" presetID="2" presetClass="entr" presetSubtype="8" fill="hold" grpId="0" nodeType="clickEffect">
                                  <p:stCondLst>
                                    <p:cond delay="0"/>
                                  </p:stCondLst>
                                  <p:childTnLst>
                                    <p:set>
                                      <p:cBhvr>
                                        <p:cTn id="175" dur="1" fill="hold">
                                          <p:stCondLst>
                                            <p:cond delay="0"/>
                                          </p:stCondLst>
                                        </p:cTn>
                                        <p:tgtEl>
                                          <p:spTgt spid="265259"/>
                                        </p:tgtEl>
                                        <p:attrNameLst>
                                          <p:attrName>style.visibility</p:attrName>
                                        </p:attrNameLst>
                                      </p:cBhvr>
                                      <p:to>
                                        <p:strVal val="visible"/>
                                      </p:to>
                                    </p:set>
                                    <p:anim calcmode="lin" valueType="num">
                                      <p:cBhvr additive="base">
                                        <p:cTn id="176" dur="500" fill="hold"/>
                                        <p:tgtEl>
                                          <p:spTgt spid="265259"/>
                                        </p:tgtEl>
                                        <p:attrNameLst>
                                          <p:attrName>ppt_x</p:attrName>
                                        </p:attrNameLst>
                                      </p:cBhvr>
                                      <p:tavLst>
                                        <p:tav tm="0">
                                          <p:val>
                                            <p:strVal val="0-#ppt_w/2"/>
                                          </p:val>
                                        </p:tav>
                                        <p:tav tm="100000">
                                          <p:val>
                                            <p:strVal val="#ppt_x"/>
                                          </p:val>
                                        </p:tav>
                                      </p:tavLst>
                                    </p:anim>
                                    <p:anim calcmode="lin" valueType="num">
                                      <p:cBhvr additive="base">
                                        <p:cTn id="177" dur="500" fill="hold"/>
                                        <p:tgtEl>
                                          <p:spTgt spid="265259"/>
                                        </p:tgtEl>
                                        <p:attrNameLst>
                                          <p:attrName>ppt_y</p:attrName>
                                        </p:attrNameLst>
                                      </p:cBhvr>
                                      <p:tavLst>
                                        <p:tav tm="0">
                                          <p:val>
                                            <p:strVal val="#ppt_y"/>
                                          </p:val>
                                        </p:tav>
                                        <p:tav tm="100000">
                                          <p:val>
                                            <p:strVal val="#ppt_y"/>
                                          </p:val>
                                        </p:tav>
                                      </p:tavLst>
                                    </p:anim>
                                  </p:childTnLst>
                                </p:cTn>
                              </p:par>
                            </p:childTnLst>
                          </p:cTn>
                        </p:par>
                      </p:childTnLst>
                    </p:cTn>
                  </p:par>
                  <p:par>
                    <p:cTn id="178" fill="hold" nodeType="clickPar">
                      <p:stCondLst>
                        <p:cond delay="indefinite"/>
                      </p:stCondLst>
                      <p:childTnLst>
                        <p:par>
                          <p:cTn id="179" fill="hold" nodeType="withGroup">
                            <p:stCondLst>
                              <p:cond delay="0"/>
                            </p:stCondLst>
                            <p:childTnLst>
                              <p:par>
                                <p:cTn id="180" presetID="2" presetClass="entr" presetSubtype="8" fill="hold" grpId="0" nodeType="clickEffect">
                                  <p:stCondLst>
                                    <p:cond delay="0"/>
                                  </p:stCondLst>
                                  <p:childTnLst>
                                    <p:set>
                                      <p:cBhvr>
                                        <p:cTn id="181" dur="1" fill="hold">
                                          <p:stCondLst>
                                            <p:cond delay="0"/>
                                          </p:stCondLst>
                                        </p:cTn>
                                        <p:tgtEl>
                                          <p:spTgt spid="265260"/>
                                        </p:tgtEl>
                                        <p:attrNameLst>
                                          <p:attrName>style.visibility</p:attrName>
                                        </p:attrNameLst>
                                      </p:cBhvr>
                                      <p:to>
                                        <p:strVal val="visible"/>
                                      </p:to>
                                    </p:set>
                                    <p:anim calcmode="lin" valueType="num">
                                      <p:cBhvr additive="base">
                                        <p:cTn id="182" dur="500" fill="hold"/>
                                        <p:tgtEl>
                                          <p:spTgt spid="265260"/>
                                        </p:tgtEl>
                                        <p:attrNameLst>
                                          <p:attrName>ppt_x</p:attrName>
                                        </p:attrNameLst>
                                      </p:cBhvr>
                                      <p:tavLst>
                                        <p:tav tm="0">
                                          <p:val>
                                            <p:strVal val="0-#ppt_w/2"/>
                                          </p:val>
                                        </p:tav>
                                        <p:tav tm="100000">
                                          <p:val>
                                            <p:strVal val="#ppt_x"/>
                                          </p:val>
                                        </p:tav>
                                      </p:tavLst>
                                    </p:anim>
                                    <p:anim calcmode="lin" valueType="num">
                                      <p:cBhvr additive="base">
                                        <p:cTn id="183" dur="500" fill="hold"/>
                                        <p:tgtEl>
                                          <p:spTgt spid="265260"/>
                                        </p:tgtEl>
                                        <p:attrNameLst>
                                          <p:attrName>ppt_y</p:attrName>
                                        </p:attrNameLst>
                                      </p:cBhvr>
                                      <p:tavLst>
                                        <p:tav tm="0">
                                          <p:val>
                                            <p:strVal val="#ppt_y"/>
                                          </p:val>
                                        </p:tav>
                                        <p:tav tm="100000">
                                          <p:val>
                                            <p:strVal val="#ppt_y"/>
                                          </p:val>
                                        </p:tav>
                                      </p:tavLst>
                                    </p:anim>
                                  </p:childTnLst>
                                </p:cTn>
                              </p:par>
                            </p:childTnLst>
                          </p:cTn>
                        </p:par>
                      </p:childTnLst>
                    </p:cTn>
                  </p:par>
                  <p:par>
                    <p:cTn id="184" fill="hold" nodeType="clickPar">
                      <p:stCondLst>
                        <p:cond delay="indefinite"/>
                      </p:stCondLst>
                      <p:childTnLst>
                        <p:par>
                          <p:cTn id="185" fill="hold" nodeType="withGroup">
                            <p:stCondLst>
                              <p:cond delay="0"/>
                            </p:stCondLst>
                            <p:childTnLst>
                              <p:par>
                                <p:cTn id="186" presetID="22" presetClass="entr" presetSubtype="4" fill="hold" grpId="0" nodeType="clickEffect">
                                  <p:stCondLst>
                                    <p:cond delay="0"/>
                                  </p:stCondLst>
                                  <p:childTnLst>
                                    <p:set>
                                      <p:cBhvr>
                                        <p:cTn id="187" dur="1" fill="hold">
                                          <p:stCondLst>
                                            <p:cond delay="0"/>
                                          </p:stCondLst>
                                        </p:cTn>
                                        <p:tgtEl>
                                          <p:spTgt spid="265261"/>
                                        </p:tgtEl>
                                        <p:attrNameLst>
                                          <p:attrName>style.visibility</p:attrName>
                                        </p:attrNameLst>
                                      </p:cBhvr>
                                      <p:to>
                                        <p:strVal val="visible"/>
                                      </p:to>
                                    </p:set>
                                    <p:animEffect transition="in" filter="wipe(down)">
                                      <p:cBhvr>
                                        <p:cTn id="188" dur="500"/>
                                        <p:tgtEl>
                                          <p:spTgt spid="265261"/>
                                        </p:tgtEl>
                                      </p:cBhvr>
                                    </p:animEffect>
                                  </p:childTnLst>
                                </p:cTn>
                              </p:par>
                            </p:childTnLst>
                          </p:cTn>
                        </p:par>
                      </p:childTnLst>
                    </p:cTn>
                  </p:par>
                  <p:par>
                    <p:cTn id="189" fill="hold" nodeType="clickPar">
                      <p:stCondLst>
                        <p:cond delay="indefinite"/>
                      </p:stCondLst>
                      <p:childTnLst>
                        <p:par>
                          <p:cTn id="190" fill="hold" nodeType="withGroup">
                            <p:stCondLst>
                              <p:cond delay="0"/>
                            </p:stCondLst>
                            <p:childTnLst>
                              <p:par>
                                <p:cTn id="191" presetID="2" presetClass="entr" presetSubtype="8" fill="hold" nodeType="clickEffect">
                                  <p:stCondLst>
                                    <p:cond delay="0"/>
                                  </p:stCondLst>
                                  <p:childTnLst>
                                    <p:set>
                                      <p:cBhvr>
                                        <p:cTn id="192" dur="1" fill="hold">
                                          <p:stCondLst>
                                            <p:cond delay="0"/>
                                          </p:stCondLst>
                                        </p:cTn>
                                        <p:tgtEl>
                                          <p:spTgt spid="265262"/>
                                        </p:tgtEl>
                                        <p:attrNameLst>
                                          <p:attrName>style.visibility</p:attrName>
                                        </p:attrNameLst>
                                      </p:cBhvr>
                                      <p:to>
                                        <p:strVal val="visible"/>
                                      </p:to>
                                    </p:set>
                                    <p:anim calcmode="lin" valueType="num">
                                      <p:cBhvr additive="base">
                                        <p:cTn id="193" dur="500" fill="hold"/>
                                        <p:tgtEl>
                                          <p:spTgt spid="265262"/>
                                        </p:tgtEl>
                                        <p:attrNameLst>
                                          <p:attrName>ppt_x</p:attrName>
                                        </p:attrNameLst>
                                      </p:cBhvr>
                                      <p:tavLst>
                                        <p:tav tm="0">
                                          <p:val>
                                            <p:strVal val="0-#ppt_w/2"/>
                                          </p:val>
                                        </p:tav>
                                        <p:tav tm="100000">
                                          <p:val>
                                            <p:strVal val="#ppt_x"/>
                                          </p:val>
                                        </p:tav>
                                      </p:tavLst>
                                    </p:anim>
                                    <p:anim calcmode="lin" valueType="num">
                                      <p:cBhvr additive="base">
                                        <p:cTn id="194" dur="500" fill="hold"/>
                                        <p:tgtEl>
                                          <p:spTgt spid="265262"/>
                                        </p:tgtEl>
                                        <p:attrNameLst>
                                          <p:attrName>ppt_y</p:attrName>
                                        </p:attrNameLst>
                                      </p:cBhvr>
                                      <p:tavLst>
                                        <p:tav tm="0">
                                          <p:val>
                                            <p:strVal val="#ppt_y"/>
                                          </p:val>
                                        </p:tav>
                                        <p:tav tm="100000">
                                          <p:val>
                                            <p:strVal val="#ppt_y"/>
                                          </p:val>
                                        </p:tav>
                                      </p:tavLst>
                                    </p:anim>
                                  </p:childTnLst>
                                </p:cTn>
                              </p:par>
                            </p:childTnLst>
                          </p:cTn>
                        </p:par>
                      </p:childTnLst>
                    </p:cTn>
                  </p:par>
                  <p:par>
                    <p:cTn id="195" fill="hold" nodeType="clickPar">
                      <p:stCondLst>
                        <p:cond delay="indefinite"/>
                      </p:stCondLst>
                      <p:childTnLst>
                        <p:par>
                          <p:cTn id="196" fill="hold" nodeType="withGroup">
                            <p:stCondLst>
                              <p:cond delay="0"/>
                            </p:stCondLst>
                            <p:childTnLst>
                              <p:par>
                                <p:cTn id="197" presetID="2" presetClass="entr" presetSubtype="8" fill="hold" nodeType="clickEffect">
                                  <p:stCondLst>
                                    <p:cond delay="0"/>
                                  </p:stCondLst>
                                  <p:childTnLst>
                                    <p:set>
                                      <p:cBhvr>
                                        <p:cTn id="198" dur="1" fill="hold">
                                          <p:stCondLst>
                                            <p:cond delay="0"/>
                                          </p:stCondLst>
                                        </p:cTn>
                                        <p:tgtEl>
                                          <p:spTgt spid="265263"/>
                                        </p:tgtEl>
                                        <p:attrNameLst>
                                          <p:attrName>style.visibility</p:attrName>
                                        </p:attrNameLst>
                                      </p:cBhvr>
                                      <p:to>
                                        <p:strVal val="visible"/>
                                      </p:to>
                                    </p:set>
                                    <p:anim calcmode="lin" valueType="num">
                                      <p:cBhvr additive="base">
                                        <p:cTn id="199" dur="500" fill="hold"/>
                                        <p:tgtEl>
                                          <p:spTgt spid="265263"/>
                                        </p:tgtEl>
                                        <p:attrNameLst>
                                          <p:attrName>ppt_x</p:attrName>
                                        </p:attrNameLst>
                                      </p:cBhvr>
                                      <p:tavLst>
                                        <p:tav tm="0">
                                          <p:val>
                                            <p:strVal val="0-#ppt_w/2"/>
                                          </p:val>
                                        </p:tav>
                                        <p:tav tm="100000">
                                          <p:val>
                                            <p:strVal val="#ppt_x"/>
                                          </p:val>
                                        </p:tav>
                                      </p:tavLst>
                                    </p:anim>
                                    <p:anim calcmode="lin" valueType="num">
                                      <p:cBhvr additive="base">
                                        <p:cTn id="200" dur="500" fill="hold"/>
                                        <p:tgtEl>
                                          <p:spTgt spid="265263"/>
                                        </p:tgtEl>
                                        <p:attrNameLst>
                                          <p:attrName>ppt_y</p:attrName>
                                        </p:attrNameLst>
                                      </p:cBhvr>
                                      <p:tavLst>
                                        <p:tav tm="0">
                                          <p:val>
                                            <p:strVal val="#ppt_y"/>
                                          </p:val>
                                        </p:tav>
                                        <p:tav tm="100000">
                                          <p:val>
                                            <p:strVal val="#ppt_y"/>
                                          </p:val>
                                        </p:tav>
                                      </p:tavLst>
                                    </p:anim>
                                  </p:childTnLst>
                                </p:cTn>
                              </p:par>
                            </p:childTnLst>
                          </p:cTn>
                        </p:par>
                      </p:childTnLst>
                    </p:cTn>
                  </p:par>
                  <p:par>
                    <p:cTn id="201" fill="hold" nodeType="clickPar">
                      <p:stCondLst>
                        <p:cond delay="indefinite"/>
                      </p:stCondLst>
                      <p:childTnLst>
                        <p:par>
                          <p:cTn id="202" fill="hold" nodeType="withGroup">
                            <p:stCondLst>
                              <p:cond delay="0"/>
                            </p:stCondLst>
                            <p:childTnLst>
                              <p:par>
                                <p:cTn id="203" presetID="2" presetClass="entr" presetSubtype="8" fill="hold" nodeType="clickEffect">
                                  <p:stCondLst>
                                    <p:cond delay="0"/>
                                  </p:stCondLst>
                                  <p:childTnLst>
                                    <p:set>
                                      <p:cBhvr>
                                        <p:cTn id="204" dur="1" fill="hold">
                                          <p:stCondLst>
                                            <p:cond delay="0"/>
                                          </p:stCondLst>
                                        </p:cTn>
                                        <p:tgtEl>
                                          <p:spTgt spid="265264"/>
                                        </p:tgtEl>
                                        <p:attrNameLst>
                                          <p:attrName>style.visibility</p:attrName>
                                        </p:attrNameLst>
                                      </p:cBhvr>
                                      <p:to>
                                        <p:strVal val="visible"/>
                                      </p:to>
                                    </p:set>
                                    <p:anim calcmode="lin" valueType="num">
                                      <p:cBhvr additive="base">
                                        <p:cTn id="205" dur="500" fill="hold"/>
                                        <p:tgtEl>
                                          <p:spTgt spid="265264"/>
                                        </p:tgtEl>
                                        <p:attrNameLst>
                                          <p:attrName>ppt_x</p:attrName>
                                        </p:attrNameLst>
                                      </p:cBhvr>
                                      <p:tavLst>
                                        <p:tav tm="0">
                                          <p:val>
                                            <p:strVal val="0-#ppt_w/2"/>
                                          </p:val>
                                        </p:tav>
                                        <p:tav tm="100000">
                                          <p:val>
                                            <p:strVal val="#ppt_x"/>
                                          </p:val>
                                        </p:tav>
                                      </p:tavLst>
                                    </p:anim>
                                    <p:anim calcmode="lin" valueType="num">
                                      <p:cBhvr additive="base">
                                        <p:cTn id="206" dur="500" fill="hold"/>
                                        <p:tgtEl>
                                          <p:spTgt spid="265264"/>
                                        </p:tgtEl>
                                        <p:attrNameLst>
                                          <p:attrName>ppt_y</p:attrName>
                                        </p:attrNameLst>
                                      </p:cBhvr>
                                      <p:tavLst>
                                        <p:tav tm="0">
                                          <p:val>
                                            <p:strVal val="#ppt_y"/>
                                          </p:val>
                                        </p:tav>
                                        <p:tav tm="100000">
                                          <p:val>
                                            <p:strVal val="#ppt_y"/>
                                          </p:val>
                                        </p:tav>
                                      </p:tavLst>
                                    </p:anim>
                                  </p:childTnLst>
                                </p:cTn>
                              </p:par>
                            </p:childTnLst>
                          </p:cTn>
                        </p:par>
                      </p:childTnLst>
                    </p:cTn>
                  </p:par>
                  <p:par>
                    <p:cTn id="207" fill="hold" nodeType="clickPar">
                      <p:stCondLst>
                        <p:cond delay="indefinite"/>
                      </p:stCondLst>
                      <p:childTnLst>
                        <p:par>
                          <p:cTn id="208" fill="hold" nodeType="withGroup">
                            <p:stCondLst>
                              <p:cond delay="0"/>
                            </p:stCondLst>
                            <p:childTnLst>
                              <p:par>
                                <p:cTn id="209" presetID="2" presetClass="entr" presetSubtype="8" fill="hold" grpId="0" nodeType="clickEffect">
                                  <p:stCondLst>
                                    <p:cond delay="0"/>
                                  </p:stCondLst>
                                  <p:childTnLst>
                                    <p:set>
                                      <p:cBhvr>
                                        <p:cTn id="210" dur="1" fill="hold">
                                          <p:stCondLst>
                                            <p:cond delay="0"/>
                                          </p:stCondLst>
                                        </p:cTn>
                                        <p:tgtEl>
                                          <p:spTgt spid="265265"/>
                                        </p:tgtEl>
                                        <p:attrNameLst>
                                          <p:attrName>style.visibility</p:attrName>
                                        </p:attrNameLst>
                                      </p:cBhvr>
                                      <p:to>
                                        <p:strVal val="visible"/>
                                      </p:to>
                                    </p:set>
                                    <p:anim calcmode="lin" valueType="num">
                                      <p:cBhvr additive="base">
                                        <p:cTn id="211" dur="500" fill="hold"/>
                                        <p:tgtEl>
                                          <p:spTgt spid="265265"/>
                                        </p:tgtEl>
                                        <p:attrNameLst>
                                          <p:attrName>ppt_x</p:attrName>
                                        </p:attrNameLst>
                                      </p:cBhvr>
                                      <p:tavLst>
                                        <p:tav tm="0">
                                          <p:val>
                                            <p:strVal val="0-#ppt_w/2"/>
                                          </p:val>
                                        </p:tav>
                                        <p:tav tm="100000">
                                          <p:val>
                                            <p:strVal val="#ppt_x"/>
                                          </p:val>
                                        </p:tav>
                                      </p:tavLst>
                                    </p:anim>
                                    <p:anim calcmode="lin" valueType="num">
                                      <p:cBhvr additive="base">
                                        <p:cTn id="212" dur="500" fill="hold"/>
                                        <p:tgtEl>
                                          <p:spTgt spid="265265"/>
                                        </p:tgtEl>
                                        <p:attrNameLst>
                                          <p:attrName>ppt_y</p:attrName>
                                        </p:attrNameLst>
                                      </p:cBhvr>
                                      <p:tavLst>
                                        <p:tav tm="0">
                                          <p:val>
                                            <p:strVal val="#ppt_y"/>
                                          </p:val>
                                        </p:tav>
                                        <p:tav tm="100000">
                                          <p:val>
                                            <p:strVal val="#ppt_y"/>
                                          </p:val>
                                        </p:tav>
                                      </p:tavLst>
                                    </p:anim>
                                  </p:childTnLst>
                                </p:cTn>
                              </p:par>
                            </p:childTnLst>
                          </p:cTn>
                        </p:par>
                      </p:childTnLst>
                    </p:cTn>
                  </p:par>
                  <p:par>
                    <p:cTn id="213" fill="hold" nodeType="clickPar">
                      <p:stCondLst>
                        <p:cond delay="indefinite"/>
                      </p:stCondLst>
                      <p:childTnLst>
                        <p:par>
                          <p:cTn id="214" fill="hold" nodeType="withGroup">
                            <p:stCondLst>
                              <p:cond delay="0"/>
                            </p:stCondLst>
                            <p:childTnLst>
                              <p:par>
                                <p:cTn id="215" presetID="2" presetClass="entr" presetSubtype="8" fill="hold" grpId="0" nodeType="clickEffect">
                                  <p:stCondLst>
                                    <p:cond delay="0"/>
                                  </p:stCondLst>
                                  <p:childTnLst>
                                    <p:set>
                                      <p:cBhvr>
                                        <p:cTn id="216" dur="1" fill="hold">
                                          <p:stCondLst>
                                            <p:cond delay="0"/>
                                          </p:stCondLst>
                                        </p:cTn>
                                        <p:tgtEl>
                                          <p:spTgt spid="265266"/>
                                        </p:tgtEl>
                                        <p:attrNameLst>
                                          <p:attrName>style.visibility</p:attrName>
                                        </p:attrNameLst>
                                      </p:cBhvr>
                                      <p:to>
                                        <p:strVal val="visible"/>
                                      </p:to>
                                    </p:set>
                                    <p:anim calcmode="lin" valueType="num">
                                      <p:cBhvr additive="base">
                                        <p:cTn id="217" dur="500" fill="hold"/>
                                        <p:tgtEl>
                                          <p:spTgt spid="265266"/>
                                        </p:tgtEl>
                                        <p:attrNameLst>
                                          <p:attrName>ppt_x</p:attrName>
                                        </p:attrNameLst>
                                      </p:cBhvr>
                                      <p:tavLst>
                                        <p:tav tm="0">
                                          <p:val>
                                            <p:strVal val="0-#ppt_w/2"/>
                                          </p:val>
                                        </p:tav>
                                        <p:tav tm="100000">
                                          <p:val>
                                            <p:strVal val="#ppt_x"/>
                                          </p:val>
                                        </p:tav>
                                      </p:tavLst>
                                    </p:anim>
                                    <p:anim calcmode="lin" valueType="num">
                                      <p:cBhvr additive="base">
                                        <p:cTn id="218" dur="500" fill="hold"/>
                                        <p:tgtEl>
                                          <p:spTgt spid="265266"/>
                                        </p:tgtEl>
                                        <p:attrNameLst>
                                          <p:attrName>ppt_y</p:attrName>
                                        </p:attrNameLst>
                                      </p:cBhvr>
                                      <p:tavLst>
                                        <p:tav tm="0">
                                          <p:val>
                                            <p:strVal val="#ppt_y"/>
                                          </p:val>
                                        </p:tav>
                                        <p:tav tm="100000">
                                          <p:val>
                                            <p:strVal val="#ppt_y"/>
                                          </p:val>
                                        </p:tav>
                                      </p:tavLst>
                                    </p:anim>
                                  </p:childTnLst>
                                </p:cTn>
                              </p:par>
                            </p:childTnLst>
                          </p:cTn>
                        </p:par>
                      </p:childTnLst>
                    </p:cTn>
                  </p:par>
                  <p:par>
                    <p:cTn id="219" fill="hold" nodeType="clickPar">
                      <p:stCondLst>
                        <p:cond delay="indefinite"/>
                      </p:stCondLst>
                      <p:childTnLst>
                        <p:par>
                          <p:cTn id="220" fill="hold" nodeType="withGroup">
                            <p:stCondLst>
                              <p:cond delay="0"/>
                            </p:stCondLst>
                            <p:childTnLst>
                              <p:par>
                                <p:cTn id="221" presetID="2" presetClass="entr" presetSubtype="8" fill="hold" grpId="0" nodeType="clickEffect">
                                  <p:stCondLst>
                                    <p:cond delay="0"/>
                                  </p:stCondLst>
                                  <p:childTnLst>
                                    <p:set>
                                      <p:cBhvr>
                                        <p:cTn id="222" dur="1" fill="hold">
                                          <p:stCondLst>
                                            <p:cond delay="0"/>
                                          </p:stCondLst>
                                        </p:cTn>
                                        <p:tgtEl>
                                          <p:spTgt spid="265277"/>
                                        </p:tgtEl>
                                        <p:attrNameLst>
                                          <p:attrName>style.visibility</p:attrName>
                                        </p:attrNameLst>
                                      </p:cBhvr>
                                      <p:to>
                                        <p:strVal val="visible"/>
                                      </p:to>
                                    </p:set>
                                    <p:anim calcmode="lin" valueType="num">
                                      <p:cBhvr additive="base">
                                        <p:cTn id="223" dur="500" fill="hold"/>
                                        <p:tgtEl>
                                          <p:spTgt spid="265277"/>
                                        </p:tgtEl>
                                        <p:attrNameLst>
                                          <p:attrName>ppt_x</p:attrName>
                                        </p:attrNameLst>
                                      </p:cBhvr>
                                      <p:tavLst>
                                        <p:tav tm="0">
                                          <p:val>
                                            <p:strVal val="0-#ppt_w/2"/>
                                          </p:val>
                                        </p:tav>
                                        <p:tav tm="100000">
                                          <p:val>
                                            <p:strVal val="#ppt_x"/>
                                          </p:val>
                                        </p:tav>
                                      </p:tavLst>
                                    </p:anim>
                                    <p:anim calcmode="lin" valueType="num">
                                      <p:cBhvr additive="base">
                                        <p:cTn id="224" dur="500" fill="hold"/>
                                        <p:tgtEl>
                                          <p:spTgt spid="265277"/>
                                        </p:tgtEl>
                                        <p:attrNameLst>
                                          <p:attrName>ppt_y</p:attrName>
                                        </p:attrNameLst>
                                      </p:cBhvr>
                                      <p:tavLst>
                                        <p:tav tm="0">
                                          <p:val>
                                            <p:strVal val="#ppt_y"/>
                                          </p:val>
                                        </p:tav>
                                        <p:tav tm="100000">
                                          <p:val>
                                            <p:strVal val="#ppt_y"/>
                                          </p:val>
                                        </p:tav>
                                      </p:tavLst>
                                    </p:anim>
                                  </p:childTnLst>
                                </p:cTn>
                              </p:par>
                            </p:childTnLst>
                          </p:cTn>
                        </p:par>
                      </p:childTnLst>
                    </p:cTn>
                  </p:par>
                  <p:par>
                    <p:cTn id="225" fill="hold" nodeType="clickPar">
                      <p:stCondLst>
                        <p:cond delay="indefinite"/>
                      </p:stCondLst>
                      <p:childTnLst>
                        <p:par>
                          <p:cTn id="226" fill="hold" nodeType="withGroup">
                            <p:stCondLst>
                              <p:cond delay="0"/>
                            </p:stCondLst>
                            <p:childTnLst>
                              <p:par>
                                <p:cTn id="227" presetID="2" presetClass="entr" presetSubtype="8" fill="hold" nodeType="clickEffect">
                                  <p:stCondLst>
                                    <p:cond delay="0"/>
                                  </p:stCondLst>
                                  <p:childTnLst>
                                    <p:set>
                                      <p:cBhvr>
                                        <p:cTn id="228" dur="1" fill="hold">
                                          <p:stCondLst>
                                            <p:cond delay="0"/>
                                          </p:stCondLst>
                                        </p:cTn>
                                        <p:tgtEl>
                                          <p:spTgt spid="265267"/>
                                        </p:tgtEl>
                                        <p:attrNameLst>
                                          <p:attrName>style.visibility</p:attrName>
                                        </p:attrNameLst>
                                      </p:cBhvr>
                                      <p:to>
                                        <p:strVal val="visible"/>
                                      </p:to>
                                    </p:set>
                                    <p:anim calcmode="lin" valueType="num">
                                      <p:cBhvr additive="base">
                                        <p:cTn id="229" dur="500" fill="hold"/>
                                        <p:tgtEl>
                                          <p:spTgt spid="265267"/>
                                        </p:tgtEl>
                                        <p:attrNameLst>
                                          <p:attrName>ppt_x</p:attrName>
                                        </p:attrNameLst>
                                      </p:cBhvr>
                                      <p:tavLst>
                                        <p:tav tm="0">
                                          <p:val>
                                            <p:strVal val="0-#ppt_w/2"/>
                                          </p:val>
                                        </p:tav>
                                        <p:tav tm="100000">
                                          <p:val>
                                            <p:strVal val="#ppt_x"/>
                                          </p:val>
                                        </p:tav>
                                      </p:tavLst>
                                    </p:anim>
                                    <p:anim calcmode="lin" valueType="num">
                                      <p:cBhvr additive="base">
                                        <p:cTn id="230" dur="500" fill="hold"/>
                                        <p:tgtEl>
                                          <p:spTgt spid="265267"/>
                                        </p:tgtEl>
                                        <p:attrNameLst>
                                          <p:attrName>ppt_y</p:attrName>
                                        </p:attrNameLst>
                                      </p:cBhvr>
                                      <p:tavLst>
                                        <p:tav tm="0">
                                          <p:val>
                                            <p:strVal val="#ppt_y"/>
                                          </p:val>
                                        </p:tav>
                                        <p:tav tm="100000">
                                          <p:val>
                                            <p:strVal val="#ppt_y"/>
                                          </p:val>
                                        </p:tav>
                                      </p:tavLst>
                                    </p:anim>
                                  </p:childTnLst>
                                </p:cTn>
                              </p:par>
                            </p:childTnLst>
                          </p:cTn>
                        </p:par>
                      </p:childTnLst>
                    </p:cTn>
                  </p:par>
                  <p:par>
                    <p:cTn id="231" fill="hold" nodeType="clickPar">
                      <p:stCondLst>
                        <p:cond delay="indefinite"/>
                      </p:stCondLst>
                      <p:childTnLst>
                        <p:par>
                          <p:cTn id="232" fill="hold" nodeType="withGroup">
                            <p:stCondLst>
                              <p:cond delay="0"/>
                            </p:stCondLst>
                            <p:childTnLst>
                              <p:par>
                                <p:cTn id="233" presetID="22" presetClass="entr" presetSubtype="4" fill="hold" grpId="0" nodeType="clickEffect">
                                  <p:stCondLst>
                                    <p:cond delay="0"/>
                                  </p:stCondLst>
                                  <p:childTnLst>
                                    <p:set>
                                      <p:cBhvr>
                                        <p:cTn id="234" dur="1" fill="hold">
                                          <p:stCondLst>
                                            <p:cond delay="0"/>
                                          </p:stCondLst>
                                        </p:cTn>
                                        <p:tgtEl>
                                          <p:spTgt spid="265268"/>
                                        </p:tgtEl>
                                        <p:attrNameLst>
                                          <p:attrName>style.visibility</p:attrName>
                                        </p:attrNameLst>
                                      </p:cBhvr>
                                      <p:to>
                                        <p:strVal val="visible"/>
                                      </p:to>
                                    </p:set>
                                    <p:animEffect transition="in" filter="wipe(down)">
                                      <p:cBhvr>
                                        <p:cTn id="235" dur="500"/>
                                        <p:tgtEl>
                                          <p:spTgt spid="265268"/>
                                        </p:tgtEl>
                                      </p:cBhvr>
                                    </p:animEffect>
                                  </p:childTnLst>
                                </p:cTn>
                              </p:par>
                            </p:childTnLst>
                          </p:cTn>
                        </p:par>
                      </p:childTnLst>
                    </p:cTn>
                  </p:par>
                  <p:par>
                    <p:cTn id="236" fill="hold" nodeType="clickPar">
                      <p:stCondLst>
                        <p:cond delay="indefinite"/>
                      </p:stCondLst>
                      <p:childTnLst>
                        <p:par>
                          <p:cTn id="237" fill="hold" nodeType="withGroup">
                            <p:stCondLst>
                              <p:cond delay="0"/>
                            </p:stCondLst>
                            <p:childTnLst>
                              <p:par>
                                <p:cTn id="238" presetID="2" presetClass="entr" presetSubtype="8" fill="hold" grpId="0" nodeType="clickEffect">
                                  <p:stCondLst>
                                    <p:cond delay="0"/>
                                  </p:stCondLst>
                                  <p:childTnLst>
                                    <p:set>
                                      <p:cBhvr>
                                        <p:cTn id="239" dur="1" fill="hold">
                                          <p:stCondLst>
                                            <p:cond delay="0"/>
                                          </p:stCondLst>
                                        </p:cTn>
                                        <p:tgtEl>
                                          <p:spTgt spid="265269"/>
                                        </p:tgtEl>
                                        <p:attrNameLst>
                                          <p:attrName>style.visibility</p:attrName>
                                        </p:attrNameLst>
                                      </p:cBhvr>
                                      <p:to>
                                        <p:strVal val="visible"/>
                                      </p:to>
                                    </p:set>
                                    <p:anim calcmode="lin" valueType="num">
                                      <p:cBhvr additive="base">
                                        <p:cTn id="240" dur="500" fill="hold"/>
                                        <p:tgtEl>
                                          <p:spTgt spid="265269"/>
                                        </p:tgtEl>
                                        <p:attrNameLst>
                                          <p:attrName>ppt_x</p:attrName>
                                        </p:attrNameLst>
                                      </p:cBhvr>
                                      <p:tavLst>
                                        <p:tav tm="0">
                                          <p:val>
                                            <p:strVal val="0-#ppt_w/2"/>
                                          </p:val>
                                        </p:tav>
                                        <p:tav tm="100000">
                                          <p:val>
                                            <p:strVal val="#ppt_x"/>
                                          </p:val>
                                        </p:tav>
                                      </p:tavLst>
                                    </p:anim>
                                    <p:anim calcmode="lin" valueType="num">
                                      <p:cBhvr additive="base">
                                        <p:cTn id="241" dur="500" fill="hold"/>
                                        <p:tgtEl>
                                          <p:spTgt spid="265269"/>
                                        </p:tgtEl>
                                        <p:attrNameLst>
                                          <p:attrName>ppt_y</p:attrName>
                                        </p:attrNameLst>
                                      </p:cBhvr>
                                      <p:tavLst>
                                        <p:tav tm="0">
                                          <p:val>
                                            <p:strVal val="#ppt_y"/>
                                          </p:val>
                                        </p:tav>
                                        <p:tav tm="100000">
                                          <p:val>
                                            <p:strVal val="#ppt_y"/>
                                          </p:val>
                                        </p:tav>
                                      </p:tavLst>
                                    </p:anim>
                                  </p:childTnLst>
                                </p:cTn>
                              </p:par>
                            </p:childTnLst>
                          </p:cTn>
                        </p:par>
                      </p:childTnLst>
                    </p:cTn>
                  </p:par>
                  <p:par>
                    <p:cTn id="242" fill="hold" nodeType="clickPar">
                      <p:stCondLst>
                        <p:cond delay="indefinite"/>
                      </p:stCondLst>
                      <p:childTnLst>
                        <p:par>
                          <p:cTn id="243" fill="hold" nodeType="withGroup">
                            <p:stCondLst>
                              <p:cond delay="0"/>
                            </p:stCondLst>
                            <p:childTnLst>
                              <p:par>
                                <p:cTn id="244" presetID="2" presetClass="entr" presetSubtype="8" fill="hold" grpId="0" nodeType="clickEffect">
                                  <p:stCondLst>
                                    <p:cond delay="0"/>
                                  </p:stCondLst>
                                  <p:childTnLst>
                                    <p:set>
                                      <p:cBhvr>
                                        <p:cTn id="245" dur="1" fill="hold">
                                          <p:stCondLst>
                                            <p:cond delay="0"/>
                                          </p:stCondLst>
                                        </p:cTn>
                                        <p:tgtEl>
                                          <p:spTgt spid="265270"/>
                                        </p:tgtEl>
                                        <p:attrNameLst>
                                          <p:attrName>style.visibility</p:attrName>
                                        </p:attrNameLst>
                                      </p:cBhvr>
                                      <p:to>
                                        <p:strVal val="visible"/>
                                      </p:to>
                                    </p:set>
                                    <p:anim calcmode="lin" valueType="num">
                                      <p:cBhvr additive="base">
                                        <p:cTn id="246" dur="500" fill="hold"/>
                                        <p:tgtEl>
                                          <p:spTgt spid="265270"/>
                                        </p:tgtEl>
                                        <p:attrNameLst>
                                          <p:attrName>ppt_x</p:attrName>
                                        </p:attrNameLst>
                                      </p:cBhvr>
                                      <p:tavLst>
                                        <p:tav tm="0">
                                          <p:val>
                                            <p:strVal val="0-#ppt_w/2"/>
                                          </p:val>
                                        </p:tav>
                                        <p:tav tm="100000">
                                          <p:val>
                                            <p:strVal val="#ppt_x"/>
                                          </p:val>
                                        </p:tav>
                                      </p:tavLst>
                                    </p:anim>
                                    <p:anim calcmode="lin" valueType="num">
                                      <p:cBhvr additive="base">
                                        <p:cTn id="247" dur="500" fill="hold"/>
                                        <p:tgtEl>
                                          <p:spTgt spid="265270"/>
                                        </p:tgtEl>
                                        <p:attrNameLst>
                                          <p:attrName>ppt_y</p:attrName>
                                        </p:attrNameLst>
                                      </p:cBhvr>
                                      <p:tavLst>
                                        <p:tav tm="0">
                                          <p:val>
                                            <p:strVal val="#ppt_y"/>
                                          </p:val>
                                        </p:tav>
                                        <p:tav tm="100000">
                                          <p:val>
                                            <p:strVal val="#ppt_y"/>
                                          </p:val>
                                        </p:tav>
                                      </p:tavLst>
                                    </p:anim>
                                  </p:childTnLst>
                                </p:cTn>
                              </p:par>
                            </p:childTnLst>
                          </p:cTn>
                        </p:par>
                      </p:childTnLst>
                    </p:cTn>
                  </p:par>
                  <p:par>
                    <p:cTn id="248" fill="hold" nodeType="clickPar">
                      <p:stCondLst>
                        <p:cond delay="indefinite"/>
                      </p:stCondLst>
                      <p:childTnLst>
                        <p:par>
                          <p:cTn id="249" fill="hold" nodeType="withGroup">
                            <p:stCondLst>
                              <p:cond delay="0"/>
                            </p:stCondLst>
                            <p:childTnLst>
                              <p:par>
                                <p:cTn id="250" presetID="2" presetClass="entr" presetSubtype="8" fill="hold" grpId="0" nodeType="clickEffect">
                                  <p:stCondLst>
                                    <p:cond delay="0"/>
                                  </p:stCondLst>
                                  <p:childTnLst>
                                    <p:set>
                                      <p:cBhvr>
                                        <p:cTn id="251" dur="1" fill="hold">
                                          <p:stCondLst>
                                            <p:cond delay="0"/>
                                          </p:stCondLst>
                                        </p:cTn>
                                        <p:tgtEl>
                                          <p:spTgt spid="265278"/>
                                        </p:tgtEl>
                                        <p:attrNameLst>
                                          <p:attrName>style.visibility</p:attrName>
                                        </p:attrNameLst>
                                      </p:cBhvr>
                                      <p:to>
                                        <p:strVal val="visible"/>
                                      </p:to>
                                    </p:set>
                                    <p:anim calcmode="lin" valueType="num">
                                      <p:cBhvr additive="base">
                                        <p:cTn id="252" dur="500" fill="hold"/>
                                        <p:tgtEl>
                                          <p:spTgt spid="265278"/>
                                        </p:tgtEl>
                                        <p:attrNameLst>
                                          <p:attrName>ppt_x</p:attrName>
                                        </p:attrNameLst>
                                      </p:cBhvr>
                                      <p:tavLst>
                                        <p:tav tm="0">
                                          <p:val>
                                            <p:strVal val="0-#ppt_w/2"/>
                                          </p:val>
                                        </p:tav>
                                        <p:tav tm="100000">
                                          <p:val>
                                            <p:strVal val="#ppt_x"/>
                                          </p:val>
                                        </p:tav>
                                      </p:tavLst>
                                    </p:anim>
                                    <p:anim calcmode="lin" valueType="num">
                                      <p:cBhvr additive="base">
                                        <p:cTn id="253" dur="500" fill="hold"/>
                                        <p:tgtEl>
                                          <p:spTgt spid="265278"/>
                                        </p:tgtEl>
                                        <p:attrNameLst>
                                          <p:attrName>ppt_y</p:attrName>
                                        </p:attrNameLst>
                                      </p:cBhvr>
                                      <p:tavLst>
                                        <p:tav tm="0">
                                          <p:val>
                                            <p:strVal val="#ppt_y"/>
                                          </p:val>
                                        </p:tav>
                                        <p:tav tm="100000">
                                          <p:val>
                                            <p:strVal val="#ppt_y"/>
                                          </p:val>
                                        </p:tav>
                                      </p:tavLst>
                                    </p:anim>
                                  </p:childTnLst>
                                </p:cTn>
                              </p:par>
                            </p:childTnLst>
                          </p:cTn>
                        </p:par>
                      </p:childTnLst>
                    </p:cTn>
                  </p:par>
                  <p:par>
                    <p:cTn id="254" fill="hold" nodeType="clickPar">
                      <p:stCondLst>
                        <p:cond delay="indefinite"/>
                      </p:stCondLst>
                      <p:childTnLst>
                        <p:par>
                          <p:cTn id="255" fill="hold" nodeType="withGroup">
                            <p:stCondLst>
                              <p:cond delay="0"/>
                            </p:stCondLst>
                            <p:childTnLst>
                              <p:par>
                                <p:cTn id="256" presetID="2" presetClass="entr" presetSubtype="8" fill="hold" grpId="0" nodeType="clickEffect">
                                  <p:stCondLst>
                                    <p:cond delay="0"/>
                                  </p:stCondLst>
                                  <p:childTnLst>
                                    <p:set>
                                      <p:cBhvr>
                                        <p:cTn id="257" dur="1" fill="hold">
                                          <p:stCondLst>
                                            <p:cond delay="0"/>
                                          </p:stCondLst>
                                        </p:cTn>
                                        <p:tgtEl>
                                          <p:spTgt spid="265271"/>
                                        </p:tgtEl>
                                        <p:attrNameLst>
                                          <p:attrName>style.visibility</p:attrName>
                                        </p:attrNameLst>
                                      </p:cBhvr>
                                      <p:to>
                                        <p:strVal val="visible"/>
                                      </p:to>
                                    </p:set>
                                    <p:anim calcmode="lin" valueType="num">
                                      <p:cBhvr additive="base">
                                        <p:cTn id="258" dur="500" fill="hold"/>
                                        <p:tgtEl>
                                          <p:spTgt spid="265271"/>
                                        </p:tgtEl>
                                        <p:attrNameLst>
                                          <p:attrName>ppt_x</p:attrName>
                                        </p:attrNameLst>
                                      </p:cBhvr>
                                      <p:tavLst>
                                        <p:tav tm="0">
                                          <p:val>
                                            <p:strVal val="0-#ppt_w/2"/>
                                          </p:val>
                                        </p:tav>
                                        <p:tav tm="100000">
                                          <p:val>
                                            <p:strVal val="#ppt_x"/>
                                          </p:val>
                                        </p:tav>
                                      </p:tavLst>
                                    </p:anim>
                                    <p:anim calcmode="lin" valueType="num">
                                      <p:cBhvr additive="base">
                                        <p:cTn id="259" dur="500" fill="hold"/>
                                        <p:tgtEl>
                                          <p:spTgt spid="265271"/>
                                        </p:tgtEl>
                                        <p:attrNameLst>
                                          <p:attrName>ppt_y</p:attrName>
                                        </p:attrNameLst>
                                      </p:cBhvr>
                                      <p:tavLst>
                                        <p:tav tm="0">
                                          <p:val>
                                            <p:strVal val="#ppt_y"/>
                                          </p:val>
                                        </p:tav>
                                        <p:tav tm="100000">
                                          <p:val>
                                            <p:strVal val="#ppt_y"/>
                                          </p:val>
                                        </p:tav>
                                      </p:tavLst>
                                    </p:anim>
                                  </p:childTnLst>
                                </p:cTn>
                              </p:par>
                            </p:childTnLst>
                          </p:cTn>
                        </p:par>
                      </p:childTnLst>
                    </p:cTn>
                  </p:par>
                  <p:par>
                    <p:cTn id="260" fill="hold" nodeType="clickPar">
                      <p:stCondLst>
                        <p:cond delay="indefinite"/>
                      </p:stCondLst>
                      <p:childTnLst>
                        <p:par>
                          <p:cTn id="261" fill="hold" nodeType="withGroup">
                            <p:stCondLst>
                              <p:cond delay="0"/>
                            </p:stCondLst>
                            <p:childTnLst>
                              <p:par>
                                <p:cTn id="262" presetID="22" presetClass="entr" presetSubtype="4" fill="hold" grpId="0" nodeType="clickEffect">
                                  <p:stCondLst>
                                    <p:cond delay="0"/>
                                  </p:stCondLst>
                                  <p:childTnLst>
                                    <p:set>
                                      <p:cBhvr>
                                        <p:cTn id="263" dur="1" fill="hold">
                                          <p:stCondLst>
                                            <p:cond delay="0"/>
                                          </p:stCondLst>
                                        </p:cTn>
                                        <p:tgtEl>
                                          <p:spTgt spid="265279"/>
                                        </p:tgtEl>
                                        <p:attrNameLst>
                                          <p:attrName>style.visibility</p:attrName>
                                        </p:attrNameLst>
                                      </p:cBhvr>
                                      <p:to>
                                        <p:strVal val="visible"/>
                                      </p:to>
                                    </p:set>
                                    <p:animEffect transition="in" filter="wipe(down)">
                                      <p:cBhvr>
                                        <p:cTn id="264" dur="500"/>
                                        <p:tgtEl>
                                          <p:spTgt spid="265279"/>
                                        </p:tgtEl>
                                      </p:cBhvr>
                                    </p:animEffect>
                                  </p:childTnLst>
                                </p:cTn>
                              </p:par>
                            </p:childTnLst>
                          </p:cTn>
                        </p:par>
                      </p:childTnLst>
                    </p:cTn>
                  </p:par>
                  <p:par>
                    <p:cTn id="265" fill="hold" nodeType="clickPar">
                      <p:stCondLst>
                        <p:cond delay="indefinite"/>
                      </p:stCondLst>
                      <p:childTnLst>
                        <p:par>
                          <p:cTn id="266" fill="hold" nodeType="withGroup">
                            <p:stCondLst>
                              <p:cond delay="0"/>
                            </p:stCondLst>
                            <p:childTnLst>
                              <p:par>
                                <p:cTn id="267" presetID="2" presetClass="entr" presetSubtype="8" fill="hold" nodeType="clickEffect">
                                  <p:stCondLst>
                                    <p:cond delay="0"/>
                                  </p:stCondLst>
                                  <p:childTnLst>
                                    <p:set>
                                      <p:cBhvr>
                                        <p:cTn id="268" dur="1" fill="hold">
                                          <p:stCondLst>
                                            <p:cond delay="0"/>
                                          </p:stCondLst>
                                        </p:cTn>
                                        <p:tgtEl>
                                          <p:spTgt spid="265272"/>
                                        </p:tgtEl>
                                        <p:attrNameLst>
                                          <p:attrName>style.visibility</p:attrName>
                                        </p:attrNameLst>
                                      </p:cBhvr>
                                      <p:to>
                                        <p:strVal val="visible"/>
                                      </p:to>
                                    </p:set>
                                    <p:anim calcmode="lin" valueType="num">
                                      <p:cBhvr additive="base">
                                        <p:cTn id="269" dur="500" fill="hold"/>
                                        <p:tgtEl>
                                          <p:spTgt spid="265272"/>
                                        </p:tgtEl>
                                        <p:attrNameLst>
                                          <p:attrName>ppt_x</p:attrName>
                                        </p:attrNameLst>
                                      </p:cBhvr>
                                      <p:tavLst>
                                        <p:tav tm="0">
                                          <p:val>
                                            <p:strVal val="0-#ppt_w/2"/>
                                          </p:val>
                                        </p:tav>
                                        <p:tav tm="100000">
                                          <p:val>
                                            <p:strVal val="#ppt_x"/>
                                          </p:val>
                                        </p:tav>
                                      </p:tavLst>
                                    </p:anim>
                                    <p:anim calcmode="lin" valueType="num">
                                      <p:cBhvr additive="base">
                                        <p:cTn id="270" dur="500" fill="hold"/>
                                        <p:tgtEl>
                                          <p:spTgt spid="265272"/>
                                        </p:tgtEl>
                                        <p:attrNameLst>
                                          <p:attrName>ppt_y</p:attrName>
                                        </p:attrNameLst>
                                      </p:cBhvr>
                                      <p:tavLst>
                                        <p:tav tm="0">
                                          <p:val>
                                            <p:strVal val="#ppt_y"/>
                                          </p:val>
                                        </p:tav>
                                        <p:tav tm="100000">
                                          <p:val>
                                            <p:strVal val="#ppt_y"/>
                                          </p:val>
                                        </p:tav>
                                      </p:tavLst>
                                    </p:anim>
                                  </p:childTnLst>
                                </p:cTn>
                              </p:par>
                            </p:childTnLst>
                          </p:cTn>
                        </p:par>
                      </p:childTnLst>
                    </p:cTn>
                  </p:par>
                  <p:par>
                    <p:cTn id="271" fill="hold" nodeType="clickPar">
                      <p:stCondLst>
                        <p:cond delay="indefinite"/>
                      </p:stCondLst>
                      <p:childTnLst>
                        <p:par>
                          <p:cTn id="272" fill="hold" nodeType="withGroup">
                            <p:stCondLst>
                              <p:cond delay="0"/>
                            </p:stCondLst>
                            <p:childTnLst>
                              <p:par>
                                <p:cTn id="273" presetID="2" presetClass="entr" presetSubtype="8" fill="hold" nodeType="clickEffect">
                                  <p:stCondLst>
                                    <p:cond delay="0"/>
                                  </p:stCondLst>
                                  <p:childTnLst>
                                    <p:set>
                                      <p:cBhvr>
                                        <p:cTn id="274" dur="1" fill="hold">
                                          <p:stCondLst>
                                            <p:cond delay="0"/>
                                          </p:stCondLst>
                                        </p:cTn>
                                        <p:tgtEl>
                                          <p:spTgt spid="265273"/>
                                        </p:tgtEl>
                                        <p:attrNameLst>
                                          <p:attrName>style.visibility</p:attrName>
                                        </p:attrNameLst>
                                      </p:cBhvr>
                                      <p:to>
                                        <p:strVal val="visible"/>
                                      </p:to>
                                    </p:set>
                                    <p:anim calcmode="lin" valueType="num">
                                      <p:cBhvr additive="base">
                                        <p:cTn id="275" dur="500" fill="hold"/>
                                        <p:tgtEl>
                                          <p:spTgt spid="265273"/>
                                        </p:tgtEl>
                                        <p:attrNameLst>
                                          <p:attrName>ppt_x</p:attrName>
                                        </p:attrNameLst>
                                      </p:cBhvr>
                                      <p:tavLst>
                                        <p:tav tm="0">
                                          <p:val>
                                            <p:strVal val="0-#ppt_w/2"/>
                                          </p:val>
                                        </p:tav>
                                        <p:tav tm="100000">
                                          <p:val>
                                            <p:strVal val="#ppt_x"/>
                                          </p:val>
                                        </p:tav>
                                      </p:tavLst>
                                    </p:anim>
                                    <p:anim calcmode="lin" valueType="num">
                                      <p:cBhvr additive="base">
                                        <p:cTn id="276" dur="500" fill="hold"/>
                                        <p:tgtEl>
                                          <p:spTgt spid="265273"/>
                                        </p:tgtEl>
                                        <p:attrNameLst>
                                          <p:attrName>ppt_y</p:attrName>
                                        </p:attrNameLst>
                                      </p:cBhvr>
                                      <p:tavLst>
                                        <p:tav tm="0">
                                          <p:val>
                                            <p:strVal val="#ppt_y"/>
                                          </p:val>
                                        </p:tav>
                                        <p:tav tm="100000">
                                          <p:val>
                                            <p:strVal val="#ppt_y"/>
                                          </p:val>
                                        </p:tav>
                                      </p:tavLst>
                                    </p:anim>
                                  </p:childTnLst>
                                </p:cTn>
                              </p:par>
                            </p:childTnLst>
                          </p:cTn>
                        </p:par>
                      </p:childTnLst>
                    </p:cTn>
                  </p:par>
                  <p:par>
                    <p:cTn id="277" fill="hold" nodeType="clickPar">
                      <p:stCondLst>
                        <p:cond delay="indefinite"/>
                      </p:stCondLst>
                      <p:childTnLst>
                        <p:par>
                          <p:cTn id="278" fill="hold" nodeType="withGroup">
                            <p:stCondLst>
                              <p:cond delay="0"/>
                            </p:stCondLst>
                            <p:childTnLst>
                              <p:par>
                                <p:cTn id="279" presetID="22" presetClass="entr" presetSubtype="4" fill="hold" grpId="0" nodeType="clickEffect">
                                  <p:stCondLst>
                                    <p:cond delay="0"/>
                                  </p:stCondLst>
                                  <p:childTnLst>
                                    <p:set>
                                      <p:cBhvr>
                                        <p:cTn id="280" dur="1" fill="hold">
                                          <p:stCondLst>
                                            <p:cond delay="0"/>
                                          </p:stCondLst>
                                        </p:cTn>
                                        <p:tgtEl>
                                          <p:spTgt spid="265274"/>
                                        </p:tgtEl>
                                        <p:attrNameLst>
                                          <p:attrName>style.visibility</p:attrName>
                                        </p:attrNameLst>
                                      </p:cBhvr>
                                      <p:to>
                                        <p:strVal val="visible"/>
                                      </p:to>
                                    </p:set>
                                    <p:animEffect transition="in" filter="wipe(down)">
                                      <p:cBhvr>
                                        <p:cTn id="281" dur="500"/>
                                        <p:tgtEl>
                                          <p:spTgt spid="265274"/>
                                        </p:tgtEl>
                                      </p:cBhvr>
                                    </p:animEffect>
                                  </p:childTnLst>
                                </p:cTn>
                              </p:par>
                            </p:childTnLst>
                          </p:cTn>
                        </p:par>
                      </p:childTnLst>
                    </p:cTn>
                  </p:par>
                  <p:par>
                    <p:cTn id="282" fill="hold" nodeType="clickPar">
                      <p:stCondLst>
                        <p:cond delay="indefinite"/>
                      </p:stCondLst>
                      <p:childTnLst>
                        <p:par>
                          <p:cTn id="283" fill="hold" nodeType="withGroup">
                            <p:stCondLst>
                              <p:cond delay="0"/>
                            </p:stCondLst>
                            <p:childTnLst>
                              <p:par>
                                <p:cTn id="284" presetID="22" presetClass="entr" presetSubtype="4" fill="hold" nodeType="clickEffect">
                                  <p:stCondLst>
                                    <p:cond delay="0"/>
                                  </p:stCondLst>
                                  <p:childTnLst>
                                    <p:set>
                                      <p:cBhvr>
                                        <p:cTn id="285" dur="1" fill="hold">
                                          <p:stCondLst>
                                            <p:cond delay="0"/>
                                          </p:stCondLst>
                                        </p:cTn>
                                        <p:tgtEl>
                                          <p:spTgt spid="265275"/>
                                        </p:tgtEl>
                                        <p:attrNameLst>
                                          <p:attrName>style.visibility</p:attrName>
                                        </p:attrNameLst>
                                      </p:cBhvr>
                                      <p:to>
                                        <p:strVal val="visible"/>
                                      </p:to>
                                    </p:set>
                                    <p:animEffect transition="in" filter="wipe(down)">
                                      <p:cBhvr>
                                        <p:cTn id="286" dur="500"/>
                                        <p:tgtEl>
                                          <p:spTgt spid="265275"/>
                                        </p:tgtEl>
                                      </p:cBhvr>
                                    </p:animEffect>
                                  </p:childTnLst>
                                </p:cTn>
                              </p:par>
                            </p:childTnLst>
                          </p:cTn>
                        </p:par>
                      </p:childTnLst>
                    </p:cTn>
                  </p:par>
                  <p:par>
                    <p:cTn id="287" fill="hold" nodeType="clickPar">
                      <p:stCondLst>
                        <p:cond delay="indefinite"/>
                      </p:stCondLst>
                      <p:childTnLst>
                        <p:par>
                          <p:cTn id="288" fill="hold" nodeType="withGroup">
                            <p:stCondLst>
                              <p:cond delay="0"/>
                            </p:stCondLst>
                            <p:childTnLst>
                              <p:par>
                                <p:cTn id="289" presetID="2" presetClass="entr" presetSubtype="8" fill="hold" grpId="0" nodeType="clickEffect">
                                  <p:stCondLst>
                                    <p:cond delay="0"/>
                                  </p:stCondLst>
                                  <p:childTnLst>
                                    <p:set>
                                      <p:cBhvr>
                                        <p:cTn id="290" dur="1" fill="hold">
                                          <p:stCondLst>
                                            <p:cond delay="0"/>
                                          </p:stCondLst>
                                        </p:cTn>
                                        <p:tgtEl>
                                          <p:spTgt spid="265276"/>
                                        </p:tgtEl>
                                        <p:attrNameLst>
                                          <p:attrName>style.visibility</p:attrName>
                                        </p:attrNameLst>
                                      </p:cBhvr>
                                      <p:to>
                                        <p:strVal val="visible"/>
                                      </p:to>
                                    </p:set>
                                    <p:anim calcmode="lin" valueType="num">
                                      <p:cBhvr additive="base">
                                        <p:cTn id="291" dur="500" fill="hold"/>
                                        <p:tgtEl>
                                          <p:spTgt spid="265276"/>
                                        </p:tgtEl>
                                        <p:attrNameLst>
                                          <p:attrName>ppt_x</p:attrName>
                                        </p:attrNameLst>
                                      </p:cBhvr>
                                      <p:tavLst>
                                        <p:tav tm="0">
                                          <p:val>
                                            <p:strVal val="0-#ppt_w/2"/>
                                          </p:val>
                                        </p:tav>
                                        <p:tav tm="100000">
                                          <p:val>
                                            <p:strVal val="#ppt_x"/>
                                          </p:val>
                                        </p:tav>
                                      </p:tavLst>
                                    </p:anim>
                                    <p:anim calcmode="lin" valueType="num">
                                      <p:cBhvr additive="base">
                                        <p:cTn id="292" dur="500" fill="hold"/>
                                        <p:tgtEl>
                                          <p:spTgt spid="2652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30" grpId="0" animBg="1" autoUpdateAnimBg="0"/>
      <p:bldP spid="265232" grpId="0" animBg="1" autoUpdateAnimBg="0"/>
      <p:bldP spid="265234" grpId="0" animBg="1" autoUpdateAnimBg="0"/>
      <p:bldP spid="265235" grpId="0" animBg="1" autoUpdateAnimBg="0"/>
      <p:bldP spid="265236" grpId="0" animBg="1" autoUpdateAnimBg="0"/>
      <p:bldP spid="265237" grpId="0" animBg="1" autoUpdateAnimBg="0"/>
      <p:bldP spid="265238" grpId="0" animBg="1" autoUpdateAnimBg="0"/>
      <p:bldP spid="265240" grpId="0" animBg="1" autoUpdateAnimBg="0"/>
      <p:bldP spid="265241" grpId="0" animBg="1" autoUpdateAnimBg="0"/>
      <p:bldP spid="265242" grpId="0" animBg="1" autoUpdateAnimBg="0"/>
      <p:bldP spid="265243" grpId="0" animBg="1" autoUpdateAnimBg="0"/>
      <p:bldP spid="265244" grpId="0" animBg="1" autoUpdateAnimBg="0"/>
      <p:bldP spid="265245" grpId="0" animBg="1" autoUpdateAnimBg="0"/>
      <p:bldP spid="265248" grpId="0" animBg="1" autoUpdateAnimBg="0"/>
      <p:bldP spid="265249" grpId="0" animBg="1" autoUpdateAnimBg="0"/>
      <p:bldP spid="265250" grpId="0" animBg="1" autoUpdateAnimBg="0"/>
      <p:bldP spid="265253" grpId="0" animBg="1" autoUpdateAnimBg="0"/>
      <p:bldP spid="265254" grpId="0" animBg="1" autoUpdateAnimBg="0"/>
      <p:bldP spid="265255" grpId="0" animBg="1" autoUpdateAnimBg="0"/>
      <p:bldP spid="265257" grpId="0" animBg="1" autoUpdateAnimBg="0"/>
      <p:bldP spid="265258" grpId="0" animBg="1" autoUpdateAnimBg="0"/>
      <p:bldP spid="265259" grpId="0" animBg="1" autoUpdateAnimBg="0"/>
      <p:bldP spid="265260" grpId="0" animBg="1" autoUpdateAnimBg="0"/>
      <p:bldP spid="265261" grpId="0" animBg="1" autoUpdateAnimBg="0"/>
      <p:bldP spid="265265" grpId="0" animBg="1" autoUpdateAnimBg="0"/>
      <p:bldP spid="265266" grpId="0" animBg="1" autoUpdateAnimBg="0"/>
      <p:bldP spid="265268" grpId="0" animBg="1" autoUpdateAnimBg="0"/>
      <p:bldP spid="265269" grpId="0" animBg="1" autoUpdateAnimBg="0"/>
      <p:bldP spid="265270" grpId="0" animBg="1" autoUpdateAnimBg="0"/>
      <p:bldP spid="265271" grpId="0" animBg="1" autoUpdateAnimBg="0"/>
      <p:bldP spid="265274" grpId="0" animBg="1" autoUpdateAnimBg="0"/>
      <p:bldP spid="265276" grpId="0" animBg="1" autoUpdateAnimBg="0"/>
      <p:bldP spid="265277" grpId="0" animBg="1" autoUpdateAnimBg="0"/>
      <p:bldP spid="265278" grpId="0" animBg="1" autoUpdateAnimBg="0"/>
      <p:bldP spid="265279" grpId="0" animBg="1" autoUpdateAnimBg="0"/>
      <p:bldP spid="265231"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08933" name="Group 37">
            <a:extLst>
              <a:ext uri="{FF2B5EF4-FFF2-40B4-BE49-F238E27FC236}">
                <a16:creationId xmlns:a16="http://schemas.microsoft.com/office/drawing/2014/main" id="{D79F1D72-76E0-4AE3-8195-00C7CAE81492}"/>
              </a:ext>
            </a:extLst>
          </p:cNvPr>
          <p:cNvGraphicFramePr>
            <a:graphicFrameLocks noGrp="1"/>
          </p:cNvGraphicFramePr>
          <p:nvPr/>
        </p:nvGraphicFramePr>
        <p:xfrm>
          <a:off x="1524000" y="152400"/>
          <a:ext cx="6096000" cy="6156856"/>
        </p:xfrm>
        <a:graphic>
          <a:graphicData uri="http://schemas.openxmlformats.org/drawingml/2006/table">
            <a:tbl>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51807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tx1"/>
                          </a:solidFill>
                          <a:effectLst/>
                          <a:latin typeface="Times New Roman" pitchFamily="18" charset="0"/>
                          <a:ea typeface="宋体" pitchFamily="2" charset="-122"/>
                        </a:rPr>
                        <a:t>栈</a:t>
                      </a:r>
                    </a:p>
                  </a:txBody>
                  <a:tcPr marT="45694" marB="4569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B7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tx1"/>
                          </a:solidFill>
                          <a:effectLst/>
                          <a:latin typeface="Times New Roman" pitchFamily="18" charset="0"/>
                          <a:ea typeface="宋体" pitchFamily="2" charset="-122"/>
                        </a:rPr>
                        <a:t>输入</a:t>
                      </a:r>
                    </a:p>
                  </a:txBody>
                  <a:tcPr marT="45694" marB="456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B7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tx1"/>
                          </a:solidFill>
                          <a:effectLst/>
                          <a:latin typeface="Times New Roman" pitchFamily="18" charset="0"/>
                          <a:ea typeface="宋体" pitchFamily="2" charset="-122"/>
                        </a:rPr>
                        <a:t>输出</a:t>
                      </a:r>
                    </a:p>
                  </a:txBody>
                  <a:tcPr marT="45694" marB="4569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B7FF"/>
                    </a:solidFill>
                  </a:tcPr>
                </a:tc>
                <a:extLst>
                  <a:ext uri="{0D108BD9-81ED-4DB2-BD59-A6C34878D82A}">
                    <a16:rowId xmlns:a16="http://schemas.microsoft.com/office/drawing/2014/main" val="10000"/>
                  </a:ext>
                </a:extLst>
              </a:tr>
              <a:tr h="563825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800" b="0" i="0" u="none" strike="noStrike" cap="none" normalizeH="0" baseline="0">
                        <a:ln>
                          <a:noFill/>
                        </a:ln>
                        <a:solidFill>
                          <a:schemeClr val="tx1"/>
                        </a:solidFill>
                        <a:effectLst/>
                        <a:latin typeface="Times New Roman" pitchFamily="18" charset="0"/>
                        <a:ea typeface="宋体" pitchFamily="2" charset="-122"/>
                      </a:endParaRPr>
                    </a:p>
                  </a:txBody>
                  <a:tcPr marT="45694" marB="4569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B7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800" b="0" i="0" u="none" strike="noStrike" cap="none" normalizeH="0" baseline="0">
                        <a:ln>
                          <a:noFill/>
                        </a:ln>
                        <a:solidFill>
                          <a:schemeClr val="tx1"/>
                        </a:solidFill>
                        <a:effectLst/>
                        <a:latin typeface="Times New Roman" pitchFamily="18" charset="0"/>
                        <a:ea typeface="宋体" pitchFamily="2" charset="-122"/>
                      </a:endParaRPr>
                    </a:p>
                  </a:txBody>
                  <a:tcPr marT="45694" marB="456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B7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800" b="0" i="0" u="none" strike="noStrike" cap="none" normalizeH="0" baseline="0">
                        <a:ln>
                          <a:noFill/>
                        </a:ln>
                        <a:solidFill>
                          <a:schemeClr val="tx1"/>
                        </a:solidFill>
                        <a:effectLst/>
                        <a:latin typeface="Times New Roman" pitchFamily="18" charset="0"/>
                        <a:ea typeface="宋体" pitchFamily="2" charset="-122"/>
                      </a:endParaRPr>
                    </a:p>
                  </a:txBody>
                  <a:tcPr marT="45694" marB="4569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B7FF"/>
                    </a:solidFill>
                  </a:tcPr>
                </a:tc>
                <a:extLst>
                  <a:ext uri="{0D108BD9-81ED-4DB2-BD59-A6C34878D82A}">
                    <a16:rowId xmlns:a16="http://schemas.microsoft.com/office/drawing/2014/main" val="10001"/>
                  </a:ext>
                </a:extLst>
              </a:tr>
            </a:tbl>
          </a:graphicData>
        </a:graphic>
      </p:graphicFrame>
      <p:sp>
        <p:nvSpPr>
          <p:cNvPr id="32784" name="Text Box 27">
            <a:extLst>
              <a:ext uri="{FF2B5EF4-FFF2-40B4-BE49-F238E27FC236}">
                <a16:creationId xmlns:a16="http://schemas.microsoft.com/office/drawing/2014/main" id="{065774D3-74BB-4E85-951A-FA46CB5F008D}"/>
              </a:ext>
            </a:extLst>
          </p:cNvPr>
          <p:cNvSpPr txBox="1">
            <a:spLocks noChangeArrowheads="1"/>
          </p:cNvSpPr>
          <p:nvPr/>
        </p:nvSpPr>
        <p:spPr bwMode="auto">
          <a:xfrm>
            <a:off x="1371600" y="6338888"/>
            <a:ext cx="6781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zh-CN" altLang="en-US" sz="2800">
                <a:solidFill>
                  <a:srgbClr val="0000FF"/>
                </a:solidFill>
                <a:latin typeface="Times New Roman" panose="02020603050405020304" pitchFamily="18" charset="0"/>
              </a:rPr>
              <a:t>在输入</a:t>
            </a:r>
            <a:r>
              <a:rPr kumimoji="1" lang="en-US" altLang="zh-CN" sz="2800">
                <a:solidFill>
                  <a:srgbClr val="0000FF"/>
                </a:solidFill>
                <a:latin typeface="Times New Roman" panose="02020603050405020304" pitchFamily="18" charset="0"/>
              </a:rPr>
              <a:t>id+id*id</a:t>
            </a:r>
            <a:r>
              <a:rPr kumimoji="1" lang="zh-CN" altLang="en-US" sz="2800">
                <a:solidFill>
                  <a:srgbClr val="0000FF"/>
                </a:solidFill>
                <a:latin typeface="Times New Roman" panose="02020603050405020304" pitchFamily="18" charset="0"/>
              </a:rPr>
              <a:t>上预测分析器作出的移动</a:t>
            </a:r>
          </a:p>
        </p:txBody>
      </p:sp>
      <p:sp>
        <p:nvSpPr>
          <p:cNvPr id="32785" name="Text Box 43">
            <a:extLst>
              <a:ext uri="{FF2B5EF4-FFF2-40B4-BE49-F238E27FC236}">
                <a16:creationId xmlns:a16="http://schemas.microsoft.com/office/drawing/2014/main" id="{8711731C-2648-447E-8231-A19113CF94B7}"/>
              </a:ext>
            </a:extLst>
          </p:cNvPr>
          <p:cNvSpPr txBox="1">
            <a:spLocks noChangeArrowheads="1"/>
          </p:cNvSpPr>
          <p:nvPr/>
        </p:nvSpPr>
        <p:spPr bwMode="auto">
          <a:xfrm>
            <a:off x="1676400" y="7620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zh-CN" altLang="en-US" sz="2400">
                <a:latin typeface="Times New Roman" panose="02020603050405020304" pitchFamily="18" charset="0"/>
              </a:rPr>
              <a:t>#</a:t>
            </a:r>
            <a:r>
              <a:rPr kumimoji="1" lang="en-US" altLang="zh-CN" sz="2400">
                <a:latin typeface="Times New Roman" panose="02020603050405020304" pitchFamily="18" charset="0"/>
              </a:rPr>
              <a:t>E</a:t>
            </a:r>
          </a:p>
        </p:txBody>
      </p:sp>
      <p:sp>
        <p:nvSpPr>
          <p:cNvPr id="208940" name="Text Box 44">
            <a:extLst>
              <a:ext uri="{FF2B5EF4-FFF2-40B4-BE49-F238E27FC236}">
                <a16:creationId xmlns:a16="http://schemas.microsoft.com/office/drawing/2014/main" id="{3A1E6963-F988-46DE-99C6-61989840A7FD}"/>
              </a:ext>
            </a:extLst>
          </p:cNvPr>
          <p:cNvSpPr txBox="1">
            <a:spLocks noChangeArrowheads="1"/>
          </p:cNvSpPr>
          <p:nvPr/>
        </p:nvSpPr>
        <p:spPr bwMode="auto">
          <a:xfrm>
            <a:off x="1676400" y="10668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zh-CN" altLang="en-US" sz="2400">
                <a:latin typeface="Times New Roman" panose="02020603050405020304" pitchFamily="18" charset="0"/>
              </a:rPr>
              <a:t>#</a:t>
            </a:r>
            <a:r>
              <a:rPr kumimoji="1" lang="en-US" altLang="zh-CN" sz="2400">
                <a:latin typeface="Times New Roman" panose="02020603050405020304" pitchFamily="18" charset="0"/>
              </a:rPr>
              <a:t>E’T</a:t>
            </a:r>
          </a:p>
        </p:txBody>
      </p:sp>
      <p:sp>
        <p:nvSpPr>
          <p:cNvPr id="208941" name="Text Box 45">
            <a:extLst>
              <a:ext uri="{FF2B5EF4-FFF2-40B4-BE49-F238E27FC236}">
                <a16:creationId xmlns:a16="http://schemas.microsoft.com/office/drawing/2014/main" id="{DD7DBF2C-740B-4AA3-828A-1A4D6CA810A8}"/>
              </a:ext>
            </a:extLst>
          </p:cNvPr>
          <p:cNvSpPr txBox="1">
            <a:spLocks noChangeArrowheads="1"/>
          </p:cNvSpPr>
          <p:nvPr/>
        </p:nvSpPr>
        <p:spPr bwMode="auto">
          <a:xfrm>
            <a:off x="1676400" y="13716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zh-CN" altLang="en-US" sz="2400">
                <a:latin typeface="Times New Roman" panose="02020603050405020304" pitchFamily="18" charset="0"/>
              </a:rPr>
              <a:t>#</a:t>
            </a:r>
            <a:r>
              <a:rPr kumimoji="1" lang="en-US" altLang="zh-CN" sz="2400">
                <a:latin typeface="Times New Roman" panose="02020603050405020304" pitchFamily="18" charset="0"/>
              </a:rPr>
              <a:t>E’T’F</a:t>
            </a:r>
          </a:p>
        </p:txBody>
      </p:sp>
      <p:sp>
        <p:nvSpPr>
          <p:cNvPr id="208942" name="Text Box 46">
            <a:extLst>
              <a:ext uri="{FF2B5EF4-FFF2-40B4-BE49-F238E27FC236}">
                <a16:creationId xmlns:a16="http://schemas.microsoft.com/office/drawing/2014/main" id="{15AAFBD8-04F2-4E54-B1CE-87528428FB68}"/>
              </a:ext>
            </a:extLst>
          </p:cNvPr>
          <p:cNvSpPr txBox="1">
            <a:spLocks noChangeArrowheads="1"/>
          </p:cNvSpPr>
          <p:nvPr/>
        </p:nvSpPr>
        <p:spPr bwMode="auto">
          <a:xfrm>
            <a:off x="1676400" y="16764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zh-CN" altLang="en-US" sz="2400">
                <a:latin typeface="Times New Roman" panose="02020603050405020304" pitchFamily="18" charset="0"/>
              </a:rPr>
              <a:t>#</a:t>
            </a:r>
            <a:r>
              <a:rPr kumimoji="1" lang="en-US" altLang="zh-CN" sz="2400">
                <a:latin typeface="Times New Roman" panose="02020603050405020304" pitchFamily="18" charset="0"/>
              </a:rPr>
              <a:t>E’T’id</a:t>
            </a:r>
          </a:p>
        </p:txBody>
      </p:sp>
      <p:sp>
        <p:nvSpPr>
          <p:cNvPr id="208943" name="Text Box 47">
            <a:extLst>
              <a:ext uri="{FF2B5EF4-FFF2-40B4-BE49-F238E27FC236}">
                <a16:creationId xmlns:a16="http://schemas.microsoft.com/office/drawing/2014/main" id="{9906F1AB-D7B9-4739-AE9F-37A2D15F3A68}"/>
              </a:ext>
            </a:extLst>
          </p:cNvPr>
          <p:cNvSpPr txBox="1">
            <a:spLocks noChangeArrowheads="1"/>
          </p:cNvSpPr>
          <p:nvPr/>
        </p:nvSpPr>
        <p:spPr bwMode="auto">
          <a:xfrm>
            <a:off x="1676400" y="19812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zh-CN" altLang="en-US" sz="2400">
                <a:latin typeface="Times New Roman" panose="02020603050405020304" pitchFamily="18" charset="0"/>
              </a:rPr>
              <a:t>#</a:t>
            </a:r>
            <a:r>
              <a:rPr kumimoji="1" lang="en-US" altLang="zh-CN" sz="2400">
                <a:latin typeface="Times New Roman" panose="02020603050405020304" pitchFamily="18" charset="0"/>
              </a:rPr>
              <a:t>E’T’</a:t>
            </a:r>
          </a:p>
        </p:txBody>
      </p:sp>
      <p:sp>
        <p:nvSpPr>
          <p:cNvPr id="208952" name="Text Box 56">
            <a:extLst>
              <a:ext uri="{FF2B5EF4-FFF2-40B4-BE49-F238E27FC236}">
                <a16:creationId xmlns:a16="http://schemas.microsoft.com/office/drawing/2014/main" id="{0BCF4E0D-B4D0-46A3-9F4E-46C40D7F5775}"/>
              </a:ext>
            </a:extLst>
          </p:cNvPr>
          <p:cNvSpPr txBox="1">
            <a:spLocks noChangeArrowheads="1"/>
          </p:cNvSpPr>
          <p:nvPr/>
        </p:nvSpPr>
        <p:spPr bwMode="auto">
          <a:xfrm>
            <a:off x="1676400" y="47244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zh-CN" altLang="en-US" sz="2400">
                <a:latin typeface="Times New Roman" panose="02020603050405020304" pitchFamily="18" charset="0"/>
              </a:rPr>
              <a:t>#</a:t>
            </a:r>
            <a:r>
              <a:rPr kumimoji="1" lang="en-US" altLang="zh-CN" sz="2400">
                <a:latin typeface="Times New Roman" panose="02020603050405020304" pitchFamily="18" charset="0"/>
              </a:rPr>
              <a:t>E’T’id</a:t>
            </a:r>
          </a:p>
        </p:txBody>
      </p:sp>
      <p:sp>
        <p:nvSpPr>
          <p:cNvPr id="208953" name="Text Box 57">
            <a:extLst>
              <a:ext uri="{FF2B5EF4-FFF2-40B4-BE49-F238E27FC236}">
                <a16:creationId xmlns:a16="http://schemas.microsoft.com/office/drawing/2014/main" id="{1E02106F-1424-4907-AED3-A5589F380837}"/>
              </a:ext>
            </a:extLst>
          </p:cNvPr>
          <p:cNvSpPr txBox="1">
            <a:spLocks noChangeArrowheads="1"/>
          </p:cNvSpPr>
          <p:nvPr/>
        </p:nvSpPr>
        <p:spPr bwMode="auto">
          <a:xfrm>
            <a:off x="1676400" y="50292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zh-CN" altLang="en-US" sz="2400">
                <a:latin typeface="Times New Roman" panose="02020603050405020304" pitchFamily="18" charset="0"/>
              </a:rPr>
              <a:t>#</a:t>
            </a:r>
            <a:r>
              <a:rPr kumimoji="1" lang="en-US" altLang="zh-CN" sz="2400">
                <a:latin typeface="Times New Roman" panose="02020603050405020304" pitchFamily="18" charset="0"/>
              </a:rPr>
              <a:t>E’T’</a:t>
            </a:r>
          </a:p>
        </p:txBody>
      </p:sp>
      <p:sp>
        <p:nvSpPr>
          <p:cNvPr id="208954" name="Text Box 58">
            <a:extLst>
              <a:ext uri="{FF2B5EF4-FFF2-40B4-BE49-F238E27FC236}">
                <a16:creationId xmlns:a16="http://schemas.microsoft.com/office/drawing/2014/main" id="{AAE579B7-E881-4555-A49D-5FC8DA09818A}"/>
              </a:ext>
            </a:extLst>
          </p:cNvPr>
          <p:cNvSpPr txBox="1">
            <a:spLocks noChangeArrowheads="1"/>
          </p:cNvSpPr>
          <p:nvPr/>
        </p:nvSpPr>
        <p:spPr bwMode="auto">
          <a:xfrm>
            <a:off x="1676400" y="53340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zh-CN" altLang="en-US" sz="2400">
                <a:latin typeface="Times New Roman" panose="02020603050405020304" pitchFamily="18" charset="0"/>
              </a:rPr>
              <a:t>#</a:t>
            </a:r>
            <a:r>
              <a:rPr kumimoji="1" lang="en-US" altLang="zh-CN" sz="2400">
                <a:latin typeface="Times New Roman" panose="02020603050405020304" pitchFamily="18" charset="0"/>
              </a:rPr>
              <a:t>E’</a:t>
            </a:r>
          </a:p>
        </p:txBody>
      </p:sp>
      <p:sp>
        <p:nvSpPr>
          <p:cNvPr id="208955" name="Text Box 59">
            <a:extLst>
              <a:ext uri="{FF2B5EF4-FFF2-40B4-BE49-F238E27FC236}">
                <a16:creationId xmlns:a16="http://schemas.microsoft.com/office/drawing/2014/main" id="{487A824D-C370-4BF7-9238-5D639B978EB7}"/>
              </a:ext>
            </a:extLst>
          </p:cNvPr>
          <p:cNvSpPr txBox="1">
            <a:spLocks noChangeArrowheads="1"/>
          </p:cNvSpPr>
          <p:nvPr/>
        </p:nvSpPr>
        <p:spPr bwMode="auto">
          <a:xfrm>
            <a:off x="1676400" y="56388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zh-CN" altLang="en-US" sz="2400">
                <a:latin typeface="Times New Roman" panose="02020603050405020304" pitchFamily="18" charset="0"/>
              </a:rPr>
              <a:t>#</a:t>
            </a:r>
            <a:endParaRPr kumimoji="1" lang="en-US" altLang="zh-CN" sz="2400">
              <a:latin typeface="Times New Roman" panose="02020603050405020304" pitchFamily="18" charset="0"/>
            </a:endParaRPr>
          </a:p>
        </p:txBody>
      </p:sp>
      <p:sp>
        <p:nvSpPr>
          <p:cNvPr id="32794" name="Text Box 60">
            <a:extLst>
              <a:ext uri="{FF2B5EF4-FFF2-40B4-BE49-F238E27FC236}">
                <a16:creationId xmlns:a16="http://schemas.microsoft.com/office/drawing/2014/main" id="{0B03031D-E29D-416C-B126-3A7686B3905C}"/>
              </a:ext>
            </a:extLst>
          </p:cNvPr>
          <p:cNvSpPr txBox="1">
            <a:spLocks noChangeArrowheads="1"/>
          </p:cNvSpPr>
          <p:nvPr/>
        </p:nvSpPr>
        <p:spPr bwMode="auto">
          <a:xfrm>
            <a:off x="3886200" y="7620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en-US" altLang="zh-CN" sz="2400">
                <a:solidFill>
                  <a:srgbClr val="0000FF"/>
                </a:solidFill>
                <a:latin typeface="Times New Roman" panose="02020603050405020304" pitchFamily="18" charset="0"/>
              </a:rPr>
              <a:t>id+id*id</a:t>
            </a:r>
            <a:r>
              <a:rPr kumimoji="1" lang="zh-CN" altLang="en-US" sz="2400">
                <a:latin typeface="Times New Roman" panose="02020603050405020304" pitchFamily="18" charset="0"/>
              </a:rPr>
              <a:t> #</a:t>
            </a:r>
            <a:endParaRPr kumimoji="1" lang="en-US" altLang="zh-CN" sz="2400">
              <a:latin typeface="Times New Roman" panose="02020603050405020304" pitchFamily="18" charset="0"/>
            </a:endParaRPr>
          </a:p>
        </p:txBody>
      </p:sp>
      <p:sp>
        <p:nvSpPr>
          <p:cNvPr id="208957" name="Text Box 61">
            <a:extLst>
              <a:ext uri="{FF2B5EF4-FFF2-40B4-BE49-F238E27FC236}">
                <a16:creationId xmlns:a16="http://schemas.microsoft.com/office/drawing/2014/main" id="{C98364FF-6BF9-4605-9E44-91AB3F5F1875}"/>
              </a:ext>
            </a:extLst>
          </p:cNvPr>
          <p:cNvSpPr txBox="1">
            <a:spLocks noChangeArrowheads="1"/>
          </p:cNvSpPr>
          <p:nvPr/>
        </p:nvSpPr>
        <p:spPr bwMode="auto">
          <a:xfrm>
            <a:off x="3886200" y="10668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en-US" altLang="zh-CN" sz="2400">
                <a:solidFill>
                  <a:srgbClr val="0000FF"/>
                </a:solidFill>
                <a:latin typeface="Times New Roman" panose="02020603050405020304" pitchFamily="18" charset="0"/>
              </a:rPr>
              <a:t>id+id*id</a:t>
            </a:r>
            <a:r>
              <a:rPr kumimoji="1" lang="zh-CN" altLang="en-US" sz="2400">
                <a:latin typeface="Times New Roman" panose="02020603050405020304" pitchFamily="18" charset="0"/>
              </a:rPr>
              <a:t> #</a:t>
            </a:r>
            <a:endParaRPr kumimoji="1" lang="en-US" altLang="zh-CN" sz="2400">
              <a:latin typeface="Times New Roman" panose="02020603050405020304" pitchFamily="18" charset="0"/>
            </a:endParaRPr>
          </a:p>
        </p:txBody>
      </p:sp>
      <p:sp>
        <p:nvSpPr>
          <p:cNvPr id="208958" name="Text Box 62">
            <a:extLst>
              <a:ext uri="{FF2B5EF4-FFF2-40B4-BE49-F238E27FC236}">
                <a16:creationId xmlns:a16="http://schemas.microsoft.com/office/drawing/2014/main" id="{07670681-5E6A-4BBA-80AC-9E4BC022723E}"/>
              </a:ext>
            </a:extLst>
          </p:cNvPr>
          <p:cNvSpPr txBox="1">
            <a:spLocks noChangeArrowheads="1"/>
          </p:cNvSpPr>
          <p:nvPr/>
        </p:nvSpPr>
        <p:spPr bwMode="auto">
          <a:xfrm>
            <a:off x="3886200" y="13716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en-US" altLang="zh-CN" sz="2400">
                <a:solidFill>
                  <a:srgbClr val="0000FF"/>
                </a:solidFill>
                <a:latin typeface="Times New Roman" panose="02020603050405020304" pitchFamily="18" charset="0"/>
              </a:rPr>
              <a:t>id+id*id</a:t>
            </a:r>
            <a:r>
              <a:rPr kumimoji="1" lang="zh-CN" altLang="en-US" sz="2400">
                <a:latin typeface="Times New Roman" panose="02020603050405020304" pitchFamily="18" charset="0"/>
              </a:rPr>
              <a:t> #</a:t>
            </a:r>
            <a:endParaRPr kumimoji="1" lang="en-US" altLang="zh-CN" sz="2400">
              <a:latin typeface="Times New Roman" panose="02020603050405020304" pitchFamily="18" charset="0"/>
            </a:endParaRPr>
          </a:p>
        </p:txBody>
      </p:sp>
      <p:sp>
        <p:nvSpPr>
          <p:cNvPr id="208959" name="Text Box 63">
            <a:extLst>
              <a:ext uri="{FF2B5EF4-FFF2-40B4-BE49-F238E27FC236}">
                <a16:creationId xmlns:a16="http://schemas.microsoft.com/office/drawing/2014/main" id="{AAA8C553-2691-46F8-83AB-94290AE289D4}"/>
              </a:ext>
            </a:extLst>
          </p:cNvPr>
          <p:cNvSpPr txBox="1">
            <a:spLocks noChangeArrowheads="1"/>
          </p:cNvSpPr>
          <p:nvPr/>
        </p:nvSpPr>
        <p:spPr bwMode="auto">
          <a:xfrm>
            <a:off x="3886200" y="16764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en-US" altLang="zh-CN" sz="2400">
                <a:solidFill>
                  <a:srgbClr val="0000FF"/>
                </a:solidFill>
                <a:latin typeface="Times New Roman" panose="02020603050405020304" pitchFamily="18" charset="0"/>
              </a:rPr>
              <a:t>id+id*id</a:t>
            </a:r>
            <a:r>
              <a:rPr kumimoji="1" lang="zh-CN" altLang="en-US" sz="2400">
                <a:latin typeface="Times New Roman" panose="02020603050405020304" pitchFamily="18" charset="0"/>
              </a:rPr>
              <a:t> #</a:t>
            </a:r>
            <a:endParaRPr kumimoji="1" lang="en-US" altLang="zh-CN" sz="2400">
              <a:latin typeface="Times New Roman" panose="02020603050405020304" pitchFamily="18" charset="0"/>
            </a:endParaRPr>
          </a:p>
        </p:txBody>
      </p:sp>
      <p:sp>
        <p:nvSpPr>
          <p:cNvPr id="208960" name="Text Box 64">
            <a:extLst>
              <a:ext uri="{FF2B5EF4-FFF2-40B4-BE49-F238E27FC236}">
                <a16:creationId xmlns:a16="http://schemas.microsoft.com/office/drawing/2014/main" id="{463CC689-1118-4047-A4EE-7FB7EB001902}"/>
              </a:ext>
            </a:extLst>
          </p:cNvPr>
          <p:cNvSpPr txBox="1">
            <a:spLocks noChangeArrowheads="1"/>
          </p:cNvSpPr>
          <p:nvPr/>
        </p:nvSpPr>
        <p:spPr bwMode="auto">
          <a:xfrm>
            <a:off x="3886200" y="19812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en-US" altLang="zh-CN" sz="2400">
                <a:solidFill>
                  <a:srgbClr val="0000FF"/>
                </a:solidFill>
                <a:latin typeface="Times New Roman" panose="02020603050405020304" pitchFamily="18" charset="0"/>
              </a:rPr>
              <a:t>   +id*id</a:t>
            </a:r>
            <a:r>
              <a:rPr kumimoji="1" lang="zh-CN" altLang="en-US" sz="2400">
                <a:latin typeface="Times New Roman" panose="02020603050405020304" pitchFamily="18" charset="0"/>
              </a:rPr>
              <a:t> #</a:t>
            </a:r>
            <a:endParaRPr kumimoji="1" lang="en-US" altLang="zh-CN" sz="2400">
              <a:latin typeface="Times New Roman" panose="02020603050405020304" pitchFamily="18" charset="0"/>
            </a:endParaRPr>
          </a:p>
        </p:txBody>
      </p:sp>
      <p:sp>
        <p:nvSpPr>
          <p:cNvPr id="208969" name="Text Box 73">
            <a:extLst>
              <a:ext uri="{FF2B5EF4-FFF2-40B4-BE49-F238E27FC236}">
                <a16:creationId xmlns:a16="http://schemas.microsoft.com/office/drawing/2014/main" id="{4A3B1CEE-144B-476A-96FE-5AF71A4163B2}"/>
              </a:ext>
            </a:extLst>
          </p:cNvPr>
          <p:cNvSpPr txBox="1">
            <a:spLocks noChangeArrowheads="1"/>
          </p:cNvSpPr>
          <p:nvPr/>
        </p:nvSpPr>
        <p:spPr bwMode="auto">
          <a:xfrm>
            <a:off x="3886200" y="47244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en-US" altLang="zh-CN" sz="2400">
                <a:solidFill>
                  <a:srgbClr val="0000FF"/>
                </a:solidFill>
                <a:latin typeface="Times New Roman" panose="02020603050405020304" pitchFamily="18" charset="0"/>
              </a:rPr>
              <a:t>          id</a:t>
            </a:r>
            <a:r>
              <a:rPr kumimoji="1" lang="zh-CN" altLang="en-US" sz="2400">
                <a:latin typeface="Times New Roman" panose="02020603050405020304" pitchFamily="18" charset="0"/>
              </a:rPr>
              <a:t> #</a:t>
            </a:r>
            <a:endParaRPr kumimoji="1" lang="en-US" altLang="zh-CN" sz="2400">
              <a:latin typeface="Times New Roman" panose="02020603050405020304" pitchFamily="18" charset="0"/>
            </a:endParaRPr>
          </a:p>
        </p:txBody>
      </p:sp>
      <p:sp>
        <p:nvSpPr>
          <p:cNvPr id="208970" name="Text Box 74">
            <a:extLst>
              <a:ext uri="{FF2B5EF4-FFF2-40B4-BE49-F238E27FC236}">
                <a16:creationId xmlns:a16="http://schemas.microsoft.com/office/drawing/2014/main" id="{DDB6A683-B525-4FA1-AF2E-B0E9421A06B9}"/>
              </a:ext>
            </a:extLst>
          </p:cNvPr>
          <p:cNvSpPr txBox="1">
            <a:spLocks noChangeArrowheads="1"/>
          </p:cNvSpPr>
          <p:nvPr/>
        </p:nvSpPr>
        <p:spPr bwMode="auto">
          <a:xfrm>
            <a:off x="3886200" y="50292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zh-CN" altLang="en-US" sz="2400">
                <a:latin typeface="Times New Roman" panose="02020603050405020304" pitchFamily="18" charset="0"/>
              </a:rPr>
              <a:t>              #</a:t>
            </a:r>
            <a:endParaRPr kumimoji="1" lang="en-US" altLang="zh-CN" sz="2400">
              <a:latin typeface="Times New Roman" panose="02020603050405020304" pitchFamily="18" charset="0"/>
            </a:endParaRPr>
          </a:p>
        </p:txBody>
      </p:sp>
      <p:sp>
        <p:nvSpPr>
          <p:cNvPr id="208971" name="Text Box 75">
            <a:extLst>
              <a:ext uri="{FF2B5EF4-FFF2-40B4-BE49-F238E27FC236}">
                <a16:creationId xmlns:a16="http://schemas.microsoft.com/office/drawing/2014/main" id="{8E91D60B-C4EF-498F-8B31-8E4D877F4B3E}"/>
              </a:ext>
            </a:extLst>
          </p:cNvPr>
          <p:cNvSpPr txBox="1">
            <a:spLocks noChangeArrowheads="1"/>
          </p:cNvSpPr>
          <p:nvPr/>
        </p:nvSpPr>
        <p:spPr bwMode="auto">
          <a:xfrm>
            <a:off x="3886200" y="53340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zh-CN" altLang="en-US" sz="2400">
                <a:latin typeface="Times New Roman" panose="02020603050405020304" pitchFamily="18" charset="0"/>
              </a:rPr>
              <a:t>              #</a:t>
            </a:r>
            <a:endParaRPr kumimoji="1" lang="en-US" altLang="zh-CN" sz="2400">
              <a:latin typeface="Times New Roman" panose="02020603050405020304" pitchFamily="18" charset="0"/>
            </a:endParaRPr>
          </a:p>
        </p:txBody>
      </p:sp>
      <p:sp>
        <p:nvSpPr>
          <p:cNvPr id="208972" name="Text Box 76">
            <a:extLst>
              <a:ext uri="{FF2B5EF4-FFF2-40B4-BE49-F238E27FC236}">
                <a16:creationId xmlns:a16="http://schemas.microsoft.com/office/drawing/2014/main" id="{34F227B4-74E2-4B3F-AC3E-B0D09829F91A}"/>
              </a:ext>
            </a:extLst>
          </p:cNvPr>
          <p:cNvSpPr txBox="1">
            <a:spLocks noChangeArrowheads="1"/>
          </p:cNvSpPr>
          <p:nvPr/>
        </p:nvSpPr>
        <p:spPr bwMode="auto">
          <a:xfrm>
            <a:off x="3886200" y="56388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zh-CN" altLang="en-US" sz="2400">
                <a:latin typeface="Times New Roman" panose="02020603050405020304" pitchFamily="18" charset="0"/>
              </a:rPr>
              <a:t>              #</a:t>
            </a:r>
            <a:endParaRPr kumimoji="1" lang="en-US" altLang="zh-CN" sz="2400">
              <a:latin typeface="Times New Roman" panose="02020603050405020304" pitchFamily="18" charset="0"/>
            </a:endParaRPr>
          </a:p>
        </p:txBody>
      </p:sp>
      <p:sp>
        <p:nvSpPr>
          <p:cNvPr id="208974" name="Text Box 78">
            <a:extLst>
              <a:ext uri="{FF2B5EF4-FFF2-40B4-BE49-F238E27FC236}">
                <a16:creationId xmlns:a16="http://schemas.microsoft.com/office/drawing/2014/main" id="{28163772-26D5-47D7-B19B-0CEB2372AD6C}"/>
              </a:ext>
            </a:extLst>
          </p:cNvPr>
          <p:cNvSpPr txBox="1">
            <a:spLocks noChangeArrowheads="1"/>
          </p:cNvSpPr>
          <p:nvPr/>
        </p:nvSpPr>
        <p:spPr bwMode="auto">
          <a:xfrm>
            <a:off x="5867400" y="10668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zh-CN" sz="2400">
                <a:latin typeface="Times New Roman" panose="02020603050405020304" pitchFamily="18" charset="0"/>
              </a:rPr>
              <a:t>E</a:t>
            </a:r>
            <a:r>
              <a:rPr lang="en-US" altLang="zh-CN" sz="2400" i="1">
                <a:latin typeface="Times New Roman" panose="02020603050405020304" pitchFamily="18" charset="0"/>
              </a:rPr>
              <a:t> </a:t>
            </a:r>
            <a:r>
              <a:rPr lang="en-US" altLang="zh-CN" sz="2400">
                <a:latin typeface="Times New Roman" panose="02020603050405020304" pitchFamily="18" charset="0"/>
                <a:sym typeface="Symbol" panose="05050102010706020507" pitchFamily="18" charset="2"/>
              </a:rPr>
              <a:t>TE’</a:t>
            </a:r>
          </a:p>
        </p:txBody>
      </p:sp>
      <p:sp>
        <p:nvSpPr>
          <p:cNvPr id="208975" name="Text Box 79">
            <a:extLst>
              <a:ext uri="{FF2B5EF4-FFF2-40B4-BE49-F238E27FC236}">
                <a16:creationId xmlns:a16="http://schemas.microsoft.com/office/drawing/2014/main" id="{51986C04-8C32-4BD3-8712-85B9A5B2DA24}"/>
              </a:ext>
            </a:extLst>
          </p:cNvPr>
          <p:cNvSpPr txBox="1">
            <a:spLocks noChangeArrowheads="1"/>
          </p:cNvSpPr>
          <p:nvPr/>
        </p:nvSpPr>
        <p:spPr bwMode="auto">
          <a:xfrm>
            <a:off x="5853113" y="13716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zh-CN" sz="2400">
                <a:latin typeface="Times New Roman" panose="02020603050405020304" pitchFamily="18" charset="0"/>
                <a:sym typeface="Symbol" panose="05050102010706020507" pitchFamily="18" charset="2"/>
              </a:rPr>
              <a:t>T FT’</a:t>
            </a:r>
          </a:p>
        </p:txBody>
      </p:sp>
      <p:sp>
        <p:nvSpPr>
          <p:cNvPr id="208976" name="Text Box 80">
            <a:extLst>
              <a:ext uri="{FF2B5EF4-FFF2-40B4-BE49-F238E27FC236}">
                <a16:creationId xmlns:a16="http://schemas.microsoft.com/office/drawing/2014/main" id="{A8263850-2F7C-4228-A1D4-2F1431B90E7C}"/>
              </a:ext>
            </a:extLst>
          </p:cNvPr>
          <p:cNvSpPr txBox="1">
            <a:spLocks noChangeArrowheads="1"/>
          </p:cNvSpPr>
          <p:nvPr/>
        </p:nvSpPr>
        <p:spPr bwMode="auto">
          <a:xfrm>
            <a:off x="5819775" y="16764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zh-CN" sz="2400">
                <a:latin typeface="Times New Roman" panose="02020603050405020304" pitchFamily="18" charset="0"/>
                <a:sym typeface="Symbol" panose="05050102010706020507" pitchFamily="18" charset="2"/>
              </a:rPr>
              <a:t> F id</a:t>
            </a:r>
          </a:p>
        </p:txBody>
      </p:sp>
      <p:grpSp>
        <p:nvGrpSpPr>
          <p:cNvPr id="2" name="Group 94">
            <a:extLst>
              <a:ext uri="{FF2B5EF4-FFF2-40B4-BE49-F238E27FC236}">
                <a16:creationId xmlns:a16="http://schemas.microsoft.com/office/drawing/2014/main" id="{C7FD68FC-0B69-4013-9467-4DD7D7941F6B}"/>
              </a:ext>
            </a:extLst>
          </p:cNvPr>
          <p:cNvGrpSpPr>
            <a:grpSpLocks/>
          </p:cNvGrpSpPr>
          <p:nvPr/>
        </p:nvGrpSpPr>
        <p:grpSpPr bwMode="auto">
          <a:xfrm>
            <a:off x="1676400" y="2286000"/>
            <a:ext cx="5715000" cy="2590800"/>
            <a:chOff x="1056" y="1440"/>
            <a:chExt cx="3600" cy="1632"/>
          </a:xfrm>
        </p:grpSpPr>
        <p:sp>
          <p:nvSpPr>
            <p:cNvPr id="32811" name="Text Box 48">
              <a:extLst>
                <a:ext uri="{FF2B5EF4-FFF2-40B4-BE49-F238E27FC236}">
                  <a16:creationId xmlns:a16="http://schemas.microsoft.com/office/drawing/2014/main" id="{63E4F878-E207-4E5E-8B28-337A3E0C2E8B}"/>
                </a:ext>
              </a:extLst>
            </p:cNvPr>
            <p:cNvSpPr txBox="1">
              <a:spLocks noChangeArrowheads="1"/>
            </p:cNvSpPr>
            <p:nvPr/>
          </p:nvSpPr>
          <p:spPr bwMode="auto">
            <a:xfrm>
              <a:off x="1056" y="1440"/>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zh-CN" altLang="en-US" sz="2400">
                  <a:latin typeface="Times New Roman" panose="02020603050405020304" pitchFamily="18" charset="0"/>
                </a:rPr>
                <a:t>#</a:t>
              </a:r>
              <a:r>
                <a:rPr kumimoji="1" lang="en-US" altLang="zh-CN" sz="2400">
                  <a:latin typeface="Times New Roman" panose="02020603050405020304" pitchFamily="18" charset="0"/>
                </a:rPr>
                <a:t>E’</a:t>
              </a:r>
            </a:p>
          </p:txBody>
        </p:sp>
        <p:sp>
          <p:nvSpPr>
            <p:cNvPr id="32812" name="Text Box 49">
              <a:extLst>
                <a:ext uri="{FF2B5EF4-FFF2-40B4-BE49-F238E27FC236}">
                  <a16:creationId xmlns:a16="http://schemas.microsoft.com/office/drawing/2014/main" id="{87F911AB-57AC-4BC2-A0E2-CAE5A2721BE1}"/>
                </a:ext>
              </a:extLst>
            </p:cNvPr>
            <p:cNvSpPr txBox="1">
              <a:spLocks noChangeArrowheads="1"/>
            </p:cNvSpPr>
            <p:nvPr/>
          </p:nvSpPr>
          <p:spPr bwMode="auto">
            <a:xfrm>
              <a:off x="1056" y="1632"/>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zh-CN" altLang="en-US" sz="2400">
                  <a:latin typeface="Times New Roman" panose="02020603050405020304" pitchFamily="18" charset="0"/>
                </a:rPr>
                <a:t>#</a:t>
              </a:r>
              <a:r>
                <a:rPr kumimoji="1" lang="en-US" altLang="zh-CN" sz="2400">
                  <a:latin typeface="Times New Roman" panose="02020603050405020304" pitchFamily="18" charset="0"/>
                </a:rPr>
                <a:t>E’T+</a:t>
              </a:r>
            </a:p>
          </p:txBody>
        </p:sp>
        <p:sp>
          <p:nvSpPr>
            <p:cNvPr id="32813" name="Text Box 50">
              <a:extLst>
                <a:ext uri="{FF2B5EF4-FFF2-40B4-BE49-F238E27FC236}">
                  <a16:creationId xmlns:a16="http://schemas.microsoft.com/office/drawing/2014/main" id="{0DE8F61C-7396-4570-9BC8-46F9EFB00B4A}"/>
                </a:ext>
              </a:extLst>
            </p:cNvPr>
            <p:cNvSpPr txBox="1">
              <a:spLocks noChangeArrowheads="1"/>
            </p:cNvSpPr>
            <p:nvPr/>
          </p:nvSpPr>
          <p:spPr bwMode="auto">
            <a:xfrm>
              <a:off x="1056" y="1824"/>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zh-CN" altLang="en-US" sz="2400">
                  <a:latin typeface="Times New Roman" panose="02020603050405020304" pitchFamily="18" charset="0"/>
                </a:rPr>
                <a:t>#</a:t>
              </a:r>
              <a:r>
                <a:rPr kumimoji="1" lang="en-US" altLang="zh-CN" sz="2400">
                  <a:latin typeface="Times New Roman" panose="02020603050405020304" pitchFamily="18" charset="0"/>
                </a:rPr>
                <a:t>E’T</a:t>
              </a:r>
            </a:p>
          </p:txBody>
        </p:sp>
        <p:sp>
          <p:nvSpPr>
            <p:cNvPr id="32814" name="Text Box 51">
              <a:extLst>
                <a:ext uri="{FF2B5EF4-FFF2-40B4-BE49-F238E27FC236}">
                  <a16:creationId xmlns:a16="http://schemas.microsoft.com/office/drawing/2014/main" id="{6EF92BC0-B204-453D-B419-07BE27376E4E}"/>
                </a:ext>
              </a:extLst>
            </p:cNvPr>
            <p:cNvSpPr txBox="1">
              <a:spLocks noChangeArrowheads="1"/>
            </p:cNvSpPr>
            <p:nvPr/>
          </p:nvSpPr>
          <p:spPr bwMode="auto">
            <a:xfrm>
              <a:off x="1056" y="2016"/>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zh-CN" altLang="en-US" sz="2400">
                  <a:latin typeface="Times New Roman" panose="02020603050405020304" pitchFamily="18" charset="0"/>
                </a:rPr>
                <a:t>#</a:t>
              </a:r>
              <a:r>
                <a:rPr kumimoji="1" lang="en-US" altLang="zh-CN" sz="2400">
                  <a:latin typeface="Times New Roman" panose="02020603050405020304" pitchFamily="18" charset="0"/>
                </a:rPr>
                <a:t>E’T’F</a:t>
              </a:r>
            </a:p>
          </p:txBody>
        </p:sp>
        <p:sp>
          <p:nvSpPr>
            <p:cNvPr id="32815" name="Text Box 52">
              <a:extLst>
                <a:ext uri="{FF2B5EF4-FFF2-40B4-BE49-F238E27FC236}">
                  <a16:creationId xmlns:a16="http://schemas.microsoft.com/office/drawing/2014/main" id="{50631430-EEA9-41CF-8FA1-E98CAE6A1C6E}"/>
                </a:ext>
              </a:extLst>
            </p:cNvPr>
            <p:cNvSpPr txBox="1">
              <a:spLocks noChangeArrowheads="1"/>
            </p:cNvSpPr>
            <p:nvPr/>
          </p:nvSpPr>
          <p:spPr bwMode="auto">
            <a:xfrm>
              <a:off x="1056" y="2208"/>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zh-CN" altLang="en-US" sz="2400">
                  <a:latin typeface="Times New Roman" panose="02020603050405020304" pitchFamily="18" charset="0"/>
                </a:rPr>
                <a:t>#</a:t>
              </a:r>
              <a:r>
                <a:rPr kumimoji="1" lang="en-US" altLang="zh-CN" sz="2400">
                  <a:latin typeface="Times New Roman" panose="02020603050405020304" pitchFamily="18" charset="0"/>
                </a:rPr>
                <a:t>E’T’id</a:t>
              </a:r>
            </a:p>
          </p:txBody>
        </p:sp>
        <p:sp>
          <p:nvSpPr>
            <p:cNvPr id="32816" name="Text Box 53">
              <a:extLst>
                <a:ext uri="{FF2B5EF4-FFF2-40B4-BE49-F238E27FC236}">
                  <a16:creationId xmlns:a16="http://schemas.microsoft.com/office/drawing/2014/main" id="{9A23B3FB-6419-44EC-85EC-11FC1F667300}"/>
                </a:ext>
              </a:extLst>
            </p:cNvPr>
            <p:cNvSpPr txBox="1">
              <a:spLocks noChangeArrowheads="1"/>
            </p:cNvSpPr>
            <p:nvPr/>
          </p:nvSpPr>
          <p:spPr bwMode="auto">
            <a:xfrm>
              <a:off x="1056" y="2400"/>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zh-CN" altLang="en-US" sz="2400">
                  <a:latin typeface="Times New Roman" panose="02020603050405020304" pitchFamily="18" charset="0"/>
                </a:rPr>
                <a:t>#</a:t>
              </a:r>
              <a:r>
                <a:rPr kumimoji="1" lang="en-US" altLang="zh-CN" sz="2400">
                  <a:latin typeface="Times New Roman" panose="02020603050405020304" pitchFamily="18" charset="0"/>
                </a:rPr>
                <a:t>E’T’</a:t>
              </a:r>
            </a:p>
          </p:txBody>
        </p:sp>
        <p:sp>
          <p:nvSpPr>
            <p:cNvPr id="32817" name="Text Box 54">
              <a:extLst>
                <a:ext uri="{FF2B5EF4-FFF2-40B4-BE49-F238E27FC236}">
                  <a16:creationId xmlns:a16="http://schemas.microsoft.com/office/drawing/2014/main" id="{C6B90D11-63C3-47FD-88F4-71104000561F}"/>
                </a:ext>
              </a:extLst>
            </p:cNvPr>
            <p:cNvSpPr txBox="1">
              <a:spLocks noChangeArrowheads="1"/>
            </p:cNvSpPr>
            <p:nvPr/>
          </p:nvSpPr>
          <p:spPr bwMode="auto">
            <a:xfrm>
              <a:off x="1056" y="2592"/>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zh-CN" altLang="en-US" sz="2400">
                  <a:latin typeface="Times New Roman" panose="02020603050405020304" pitchFamily="18" charset="0"/>
                </a:rPr>
                <a:t>#</a:t>
              </a:r>
              <a:r>
                <a:rPr kumimoji="1" lang="en-US" altLang="zh-CN" sz="2400">
                  <a:latin typeface="Times New Roman" panose="02020603050405020304" pitchFamily="18" charset="0"/>
                </a:rPr>
                <a:t>E’T’F*</a:t>
              </a:r>
            </a:p>
          </p:txBody>
        </p:sp>
        <p:sp>
          <p:nvSpPr>
            <p:cNvPr id="32818" name="Text Box 55">
              <a:extLst>
                <a:ext uri="{FF2B5EF4-FFF2-40B4-BE49-F238E27FC236}">
                  <a16:creationId xmlns:a16="http://schemas.microsoft.com/office/drawing/2014/main" id="{71AC872C-DC42-4A09-B1C9-EB9C69D7E9DD}"/>
                </a:ext>
              </a:extLst>
            </p:cNvPr>
            <p:cNvSpPr txBox="1">
              <a:spLocks noChangeArrowheads="1"/>
            </p:cNvSpPr>
            <p:nvPr/>
          </p:nvSpPr>
          <p:spPr bwMode="auto">
            <a:xfrm>
              <a:off x="1056" y="2784"/>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zh-CN" altLang="en-US" sz="2400">
                  <a:latin typeface="Times New Roman" panose="02020603050405020304" pitchFamily="18" charset="0"/>
                </a:rPr>
                <a:t>#</a:t>
              </a:r>
              <a:r>
                <a:rPr kumimoji="1" lang="en-US" altLang="zh-CN" sz="2400">
                  <a:latin typeface="Times New Roman" panose="02020603050405020304" pitchFamily="18" charset="0"/>
                </a:rPr>
                <a:t>E’T’F</a:t>
              </a:r>
            </a:p>
          </p:txBody>
        </p:sp>
        <p:sp>
          <p:nvSpPr>
            <p:cNvPr id="32819" name="Text Box 65">
              <a:extLst>
                <a:ext uri="{FF2B5EF4-FFF2-40B4-BE49-F238E27FC236}">
                  <a16:creationId xmlns:a16="http://schemas.microsoft.com/office/drawing/2014/main" id="{7FA4CFBC-B89D-4BDC-B265-1953AC1DA209}"/>
                </a:ext>
              </a:extLst>
            </p:cNvPr>
            <p:cNvSpPr txBox="1">
              <a:spLocks noChangeArrowheads="1"/>
            </p:cNvSpPr>
            <p:nvPr/>
          </p:nvSpPr>
          <p:spPr bwMode="auto">
            <a:xfrm>
              <a:off x="2448" y="1440"/>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en-US" altLang="zh-CN" sz="2400">
                  <a:solidFill>
                    <a:srgbClr val="0000FF"/>
                  </a:solidFill>
                  <a:latin typeface="Times New Roman" panose="02020603050405020304" pitchFamily="18" charset="0"/>
                </a:rPr>
                <a:t>   +id*id</a:t>
              </a:r>
              <a:r>
                <a:rPr kumimoji="1" lang="zh-CN" altLang="en-US" sz="2400">
                  <a:latin typeface="Times New Roman" panose="02020603050405020304" pitchFamily="18" charset="0"/>
                </a:rPr>
                <a:t> #</a:t>
              </a:r>
              <a:endParaRPr kumimoji="1" lang="en-US" altLang="zh-CN" sz="2400">
                <a:latin typeface="Times New Roman" panose="02020603050405020304" pitchFamily="18" charset="0"/>
              </a:endParaRPr>
            </a:p>
          </p:txBody>
        </p:sp>
        <p:sp>
          <p:nvSpPr>
            <p:cNvPr id="32820" name="Text Box 66">
              <a:extLst>
                <a:ext uri="{FF2B5EF4-FFF2-40B4-BE49-F238E27FC236}">
                  <a16:creationId xmlns:a16="http://schemas.microsoft.com/office/drawing/2014/main" id="{98A2AC0A-A6DF-496E-9316-256C3472EF35}"/>
                </a:ext>
              </a:extLst>
            </p:cNvPr>
            <p:cNvSpPr txBox="1">
              <a:spLocks noChangeArrowheads="1"/>
            </p:cNvSpPr>
            <p:nvPr/>
          </p:nvSpPr>
          <p:spPr bwMode="auto">
            <a:xfrm>
              <a:off x="2448" y="1632"/>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en-US" altLang="zh-CN" sz="2400">
                  <a:solidFill>
                    <a:srgbClr val="0000FF"/>
                  </a:solidFill>
                  <a:latin typeface="Times New Roman" panose="02020603050405020304" pitchFamily="18" charset="0"/>
                </a:rPr>
                <a:t>   +id*id</a:t>
              </a:r>
              <a:r>
                <a:rPr kumimoji="1" lang="zh-CN" altLang="en-US" sz="2400">
                  <a:latin typeface="Times New Roman" panose="02020603050405020304" pitchFamily="18" charset="0"/>
                </a:rPr>
                <a:t> #</a:t>
              </a:r>
              <a:endParaRPr kumimoji="1" lang="en-US" altLang="zh-CN" sz="2400">
                <a:latin typeface="Times New Roman" panose="02020603050405020304" pitchFamily="18" charset="0"/>
              </a:endParaRPr>
            </a:p>
          </p:txBody>
        </p:sp>
        <p:sp>
          <p:nvSpPr>
            <p:cNvPr id="32821" name="Text Box 67">
              <a:extLst>
                <a:ext uri="{FF2B5EF4-FFF2-40B4-BE49-F238E27FC236}">
                  <a16:creationId xmlns:a16="http://schemas.microsoft.com/office/drawing/2014/main" id="{3E18787E-A6B0-4D3B-9C60-0F6389D3054C}"/>
                </a:ext>
              </a:extLst>
            </p:cNvPr>
            <p:cNvSpPr txBox="1">
              <a:spLocks noChangeArrowheads="1"/>
            </p:cNvSpPr>
            <p:nvPr/>
          </p:nvSpPr>
          <p:spPr bwMode="auto">
            <a:xfrm>
              <a:off x="2448" y="1824"/>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en-US" altLang="zh-CN" sz="2400">
                  <a:solidFill>
                    <a:srgbClr val="0000FF"/>
                  </a:solidFill>
                  <a:latin typeface="Times New Roman" panose="02020603050405020304" pitchFamily="18" charset="0"/>
                </a:rPr>
                <a:t>     id*id</a:t>
              </a:r>
              <a:r>
                <a:rPr kumimoji="1" lang="zh-CN" altLang="en-US" sz="2400">
                  <a:latin typeface="Times New Roman" panose="02020603050405020304" pitchFamily="18" charset="0"/>
                </a:rPr>
                <a:t> #</a:t>
              </a:r>
              <a:endParaRPr kumimoji="1" lang="en-US" altLang="zh-CN" sz="2400">
                <a:latin typeface="Times New Roman" panose="02020603050405020304" pitchFamily="18" charset="0"/>
              </a:endParaRPr>
            </a:p>
          </p:txBody>
        </p:sp>
        <p:sp>
          <p:nvSpPr>
            <p:cNvPr id="32822" name="Text Box 68">
              <a:extLst>
                <a:ext uri="{FF2B5EF4-FFF2-40B4-BE49-F238E27FC236}">
                  <a16:creationId xmlns:a16="http://schemas.microsoft.com/office/drawing/2014/main" id="{0A0A1FD8-73C8-46B6-A7C0-74CF157FECFC}"/>
                </a:ext>
              </a:extLst>
            </p:cNvPr>
            <p:cNvSpPr txBox="1">
              <a:spLocks noChangeArrowheads="1"/>
            </p:cNvSpPr>
            <p:nvPr/>
          </p:nvSpPr>
          <p:spPr bwMode="auto">
            <a:xfrm>
              <a:off x="2448" y="2016"/>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en-US" altLang="zh-CN" sz="2400">
                  <a:solidFill>
                    <a:srgbClr val="0000FF"/>
                  </a:solidFill>
                  <a:latin typeface="Times New Roman" panose="02020603050405020304" pitchFamily="18" charset="0"/>
                </a:rPr>
                <a:t>     id*id</a:t>
              </a:r>
              <a:r>
                <a:rPr kumimoji="1" lang="zh-CN" altLang="en-US" sz="2400">
                  <a:latin typeface="Times New Roman" panose="02020603050405020304" pitchFamily="18" charset="0"/>
                </a:rPr>
                <a:t> #</a:t>
              </a:r>
              <a:endParaRPr kumimoji="1" lang="en-US" altLang="zh-CN" sz="2400">
                <a:latin typeface="Times New Roman" panose="02020603050405020304" pitchFamily="18" charset="0"/>
              </a:endParaRPr>
            </a:p>
          </p:txBody>
        </p:sp>
        <p:sp>
          <p:nvSpPr>
            <p:cNvPr id="32823" name="Text Box 69">
              <a:extLst>
                <a:ext uri="{FF2B5EF4-FFF2-40B4-BE49-F238E27FC236}">
                  <a16:creationId xmlns:a16="http://schemas.microsoft.com/office/drawing/2014/main" id="{E1152931-E087-42BE-8786-7E170C52032D}"/>
                </a:ext>
              </a:extLst>
            </p:cNvPr>
            <p:cNvSpPr txBox="1">
              <a:spLocks noChangeArrowheads="1"/>
            </p:cNvSpPr>
            <p:nvPr/>
          </p:nvSpPr>
          <p:spPr bwMode="auto">
            <a:xfrm>
              <a:off x="2448" y="2208"/>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en-US" altLang="zh-CN" sz="2400">
                  <a:solidFill>
                    <a:srgbClr val="0000FF"/>
                  </a:solidFill>
                  <a:latin typeface="Times New Roman" panose="02020603050405020304" pitchFamily="18" charset="0"/>
                </a:rPr>
                <a:t>     id*id</a:t>
              </a:r>
              <a:r>
                <a:rPr kumimoji="1" lang="zh-CN" altLang="en-US" sz="2400">
                  <a:latin typeface="Times New Roman" panose="02020603050405020304" pitchFamily="18" charset="0"/>
                </a:rPr>
                <a:t> #</a:t>
              </a:r>
              <a:endParaRPr kumimoji="1" lang="en-US" altLang="zh-CN" sz="2400">
                <a:latin typeface="Times New Roman" panose="02020603050405020304" pitchFamily="18" charset="0"/>
              </a:endParaRPr>
            </a:p>
          </p:txBody>
        </p:sp>
        <p:sp>
          <p:nvSpPr>
            <p:cNvPr id="32824" name="Text Box 70">
              <a:extLst>
                <a:ext uri="{FF2B5EF4-FFF2-40B4-BE49-F238E27FC236}">
                  <a16:creationId xmlns:a16="http://schemas.microsoft.com/office/drawing/2014/main" id="{3B27869D-6524-4E97-99E0-02D082A5F28F}"/>
                </a:ext>
              </a:extLst>
            </p:cNvPr>
            <p:cNvSpPr txBox="1">
              <a:spLocks noChangeArrowheads="1"/>
            </p:cNvSpPr>
            <p:nvPr/>
          </p:nvSpPr>
          <p:spPr bwMode="auto">
            <a:xfrm>
              <a:off x="2448" y="2400"/>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en-US" altLang="zh-CN" sz="2400">
                  <a:solidFill>
                    <a:srgbClr val="0000FF"/>
                  </a:solidFill>
                  <a:latin typeface="Times New Roman" panose="02020603050405020304" pitchFamily="18" charset="0"/>
                </a:rPr>
                <a:t>        *id</a:t>
              </a:r>
              <a:r>
                <a:rPr kumimoji="1" lang="zh-CN" altLang="en-US" sz="2400">
                  <a:latin typeface="Times New Roman" panose="02020603050405020304" pitchFamily="18" charset="0"/>
                </a:rPr>
                <a:t> #</a:t>
              </a:r>
              <a:endParaRPr kumimoji="1" lang="en-US" altLang="zh-CN" sz="2400">
                <a:latin typeface="Times New Roman" panose="02020603050405020304" pitchFamily="18" charset="0"/>
              </a:endParaRPr>
            </a:p>
          </p:txBody>
        </p:sp>
        <p:sp>
          <p:nvSpPr>
            <p:cNvPr id="32825" name="Text Box 71">
              <a:extLst>
                <a:ext uri="{FF2B5EF4-FFF2-40B4-BE49-F238E27FC236}">
                  <a16:creationId xmlns:a16="http://schemas.microsoft.com/office/drawing/2014/main" id="{731387E4-7381-4524-8C4F-0F3623CEF3D3}"/>
                </a:ext>
              </a:extLst>
            </p:cNvPr>
            <p:cNvSpPr txBox="1">
              <a:spLocks noChangeArrowheads="1"/>
            </p:cNvSpPr>
            <p:nvPr/>
          </p:nvSpPr>
          <p:spPr bwMode="auto">
            <a:xfrm>
              <a:off x="2448" y="2592"/>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en-US" altLang="zh-CN" sz="2400">
                  <a:solidFill>
                    <a:srgbClr val="0000FF"/>
                  </a:solidFill>
                  <a:latin typeface="Times New Roman" panose="02020603050405020304" pitchFamily="18" charset="0"/>
                </a:rPr>
                <a:t>        *id</a:t>
              </a:r>
              <a:r>
                <a:rPr kumimoji="1" lang="zh-CN" altLang="en-US" sz="2400">
                  <a:latin typeface="Times New Roman" panose="02020603050405020304" pitchFamily="18" charset="0"/>
                </a:rPr>
                <a:t> #</a:t>
              </a:r>
              <a:endParaRPr kumimoji="1" lang="en-US" altLang="zh-CN" sz="2400">
                <a:latin typeface="Times New Roman" panose="02020603050405020304" pitchFamily="18" charset="0"/>
              </a:endParaRPr>
            </a:p>
          </p:txBody>
        </p:sp>
        <p:sp>
          <p:nvSpPr>
            <p:cNvPr id="32826" name="Text Box 72">
              <a:extLst>
                <a:ext uri="{FF2B5EF4-FFF2-40B4-BE49-F238E27FC236}">
                  <a16:creationId xmlns:a16="http://schemas.microsoft.com/office/drawing/2014/main" id="{B7655276-0FD4-4919-83F8-5CDF8DC5660D}"/>
                </a:ext>
              </a:extLst>
            </p:cNvPr>
            <p:cNvSpPr txBox="1">
              <a:spLocks noChangeArrowheads="1"/>
            </p:cNvSpPr>
            <p:nvPr/>
          </p:nvSpPr>
          <p:spPr bwMode="auto">
            <a:xfrm>
              <a:off x="2448" y="2784"/>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en-US" altLang="zh-CN" sz="2400">
                  <a:solidFill>
                    <a:srgbClr val="0000FF"/>
                  </a:solidFill>
                  <a:latin typeface="Times New Roman" panose="02020603050405020304" pitchFamily="18" charset="0"/>
                </a:rPr>
                <a:t>          id</a:t>
              </a:r>
              <a:r>
                <a:rPr kumimoji="1" lang="zh-CN" altLang="en-US" sz="2400">
                  <a:latin typeface="Times New Roman" panose="02020603050405020304" pitchFamily="18" charset="0"/>
                </a:rPr>
                <a:t> #</a:t>
              </a:r>
              <a:endParaRPr kumimoji="1" lang="en-US" altLang="zh-CN" sz="2400">
                <a:latin typeface="Times New Roman" panose="02020603050405020304" pitchFamily="18" charset="0"/>
              </a:endParaRPr>
            </a:p>
          </p:txBody>
        </p:sp>
        <p:sp>
          <p:nvSpPr>
            <p:cNvPr id="32827" name="Text Box 82">
              <a:extLst>
                <a:ext uri="{FF2B5EF4-FFF2-40B4-BE49-F238E27FC236}">
                  <a16:creationId xmlns:a16="http://schemas.microsoft.com/office/drawing/2014/main" id="{0D270943-E7A5-4FE0-813B-09AC48623436}"/>
                </a:ext>
              </a:extLst>
            </p:cNvPr>
            <p:cNvSpPr txBox="1">
              <a:spLocks noChangeArrowheads="1"/>
            </p:cNvSpPr>
            <p:nvPr/>
          </p:nvSpPr>
          <p:spPr bwMode="auto">
            <a:xfrm>
              <a:off x="3696" y="1440"/>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zh-CN" sz="2400">
                  <a:latin typeface="Times New Roman" panose="02020603050405020304" pitchFamily="18" charset="0"/>
                  <a:sym typeface="Symbol" panose="05050102010706020507" pitchFamily="18" charset="2"/>
                </a:rPr>
                <a:t>T’</a:t>
              </a:r>
              <a:r>
                <a:rPr kumimoji="1" lang="zh-CN" altLang="en-US" sz="2400" dirty="0">
                  <a:solidFill>
                    <a:schemeClr val="tx2"/>
                  </a:solidFill>
                  <a:latin typeface="Times New Roman" panose="02020603050405020304" pitchFamily="18" charset="0"/>
                  <a:sym typeface="Symbol" panose="05050102010706020507" pitchFamily="18" charset="2"/>
                </a:rPr>
                <a:t></a:t>
              </a:r>
              <a:endParaRPr kumimoji="1" lang="en-US" altLang="zh-CN" sz="2400" dirty="0">
                <a:solidFill>
                  <a:schemeClr val="tx2"/>
                </a:solidFill>
                <a:latin typeface="Times New Roman" panose="02020603050405020304" pitchFamily="18" charset="0"/>
                <a:sym typeface="Symbol" panose="05050102010706020507" pitchFamily="18" charset="2"/>
              </a:endParaRPr>
            </a:p>
          </p:txBody>
        </p:sp>
        <p:sp>
          <p:nvSpPr>
            <p:cNvPr id="32828" name="Text Box 83">
              <a:extLst>
                <a:ext uri="{FF2B5EF4-FFF2-40B4-BE49-F238E27FC236}">
                  <a16:creationId xmlns:a16="http://schemas.microsoft.com/office/drawing/2014/main" id="{BA599C63-8835-44CB-A32F-3464F497FBEB}"/>
                </a:ext>
              </a:extLst>
            </p:cNvPr>
            <p:cNvSpPr txBox="1">
              <a:spLocks noChangeArrowheads="1"/>
            </p:cNvSpPr>
            <p:nvPr/>
          </p:nvSpPr>
          <p:spPr bwMode="auto">
            <a:xfrm>
              <a:off x="3696" y="1632"/>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zh-CN" sz="2400">
                  <a:latin typeface="Times New Roman" panose="02020603050405020304" pitchFamily="18" charset="0"/>
                  <a:sym typeface="Symbol" panose="05050102010706020507" pitchFamily="18" charset="2"/>
                </a:rPr>
                <a:t>E’+TE’</a:t>
              </a:r>
            </a:p>
          </p:txBody>
        </p:sp>
        <p:sp>
          <p:nvSpPr>
            <p:cNvPr id="32829" name="Text Box 85">
              <a:extLst>
                <a:ext uri="{FF2B5EF4-FFF2-40B4-BE49-F238E27FC236}">
                  <a16:creationId xmlns:a16="http://schemas.microsoft.com/office/drawing/2014/main" id="{289FAC78-8049-490B-8A3E-1016CCBDCB3D}"/>
                </a:ext>
              </a:extLst>
            </p:cNvPr>
            <p:cNvSpPr txBox="1">
              <a:spLocks noChangeArrowheads="1"/>
            </p:cNvSpPr>
            <p:nvPr/>
          </p:nvSpPr>
          <p:spPr bwMode="auto">
            <a:xfrm>
              <a:off x="3696" y="2016"/>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zh-CN" sz="2400">
                  <a:latin typeface="Times New Roman" panose="02020603050405020304" pitchFamily="18" charset="0"/>
                  <a:sym typeface="Symbol" panose="05050102010706020507" pitchFamily="18" charset="2"/>
                </a:rPr>
                <a:t>T FT’</a:t>
              </a:r>
            </a:p>
          </p:txBody>
        </p:sp>
        <p:sp>
          <p:nvSpPr>
            <p:cNvPr id="32830" name="Text Box 86">
              <a:extLst>
                <a:ext uri="{FF2B5EF4-FFF2-40B4-BE49-F238E27FC236}">
                  <a16:creationId xmlns:a16="http://schemas.microsoft.com/office/drawing/2014/main" id="{12B83BA9-3085-4A83-B99E-8F4E426FDF1A}"/>
                </a:ext>
              </a:extLst>
            </p:cNvPr>
            <p:cNvSpPr txBox="1">
              <a:spLocks noChangeArrowheads="1"/>
            </p:cNvSpPr>
            <p:nvPr/>
          </p:nvSpPr>
          <p:spPr bwMode="auto">
            <a:xfrm>
              <a:off x="3696" y="2208"/>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zh-CN" sz="2400">
                  <a:latin typeface="Times New Roman" panose="02020603050405020304" pitchFamily="18" charset="0"/>
                  <a:sym typeface="Symbol" panose="05050102010706020507" pitchFamily="18" charset="2"/>
                </a:rPr>
                <a:t> Fid</a:t>
              </a:r>
            </a:p>
          </p:txBody>
        </p:sp>
        <p:sp>
          <p:nvSpPr>
            <p:cNvPr id="32831" name="Text Box 88">
              <a:extLst>
                <a:ext uri="{FF2B5EF4-FFF2-40B4-BE49-F238E27FC236}">
                  <a16:creationId xmlns:a16="http://schemas.microsoft.com/office/drawing/2014/main" id="{521290A4-1AB9-459C-8C85-E842E214AF0C}"/>
                </a:ext>
              </a:extLst>
            </p:cNvPr>
            <p:cNvSpPr txBox="1">
              <a:spLocks noChangeArrowheads="1"/>
            </p:cNvSpPr>
            <p:nvPr/>
          </p:nvSpPr>
          <p:spPr bwMode="auto">
            <a:xfrm>
              <a:off x="3696" y="2592"/>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zh-CN" sz="2400">
                  <a:latin typeface="Times New Roman" panose="02020603050405020304" pitchFamily="18" charset="0"/>
                  <a:sym typeface="Symbol" panose="05050102010706020507" pitchFamily="18" charset="2"/>
                </a:rPr>
                <a:t>T’*FT’</a:t>
              </a:r>
            </a:p>
          </p:txBody>
        </p:sp>
      </p:grpSp>
      <p:sp>
        <p:nvSpPr>
          <p:cNvPr id="208986" name="Text Box 90">
            <a:extLst>
              <a:ext uri="{FF2B5EF4-FFF2-40B4-BE49-F238E27FC236}">
                <a16:creationId xmlns:a16="http://schemas.microsoft.com/office/drawing/2014/main" id="{3F90AFF8-A404-432C-B222-F111F415271A}"/>
              </a:ext>
            </a:extLst>
          </p:cNvPr>
          <p:cNvSpPr txBox="1">
            <a:spLocks noChangeArrowheads="1"/>
          </p:cNvSpPr>
          <p:nvPr/>
        </p:nvSpPr>
        <p:spPr bwMode="auto">
          <a:xfrm>
            <a:off x="5867400" y="47244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zh-CN" sz="2400">
                <a:latin typeface="Times New Roman" panose="02020603050405020304" pitchFamily="18" charset="0"/>
                <a:sym typeface="Symbol" panose="05050102010706020507" pitchFamily="18" charset="2"/>
              </a:rPr>
              <a:t> Fid</a:t>
            </a:r>
          </a:p>
        </p:txBody>
      </p:sp>
      <p:sp>
        <p:nvSpPr>
          <p:cNvPr id="208988" name="Text Box 92">
            <a:extLst>
              <a:ext uri="{FF2B5EF4-FFF2-40B4-BE49-F238E27FC236}">
                <a16:creationId xmlns:a16="http://schemas.microsoft.com/office/drawing/2014/main" id="{2A2F0084-637D-4155-BA5B-2B1A5C5C76BB}"/>
              </a:ext>
            </a:extLst>
          </p:cNvPr>
          <p:cNvSpPr txBox="1">
            <a:spLocks noChangeArrowheads="1"/>
          </p:cNvSpPr>
          <p:nvPr/>
        </p:nvSpPr>
        <p:spPr bwMode="auto">
          <a:xfrm>
            <a:off x="5867400" y="53340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zh-CN" sz="2400">
                <a:latin typeface="Times New Roman" panose="02020603050405020304" pitchFamily="18" charset="0"/>
                <a:sym typeface="Symbol" panose="05050102010706020507" pitchFamily="18" charset="2"/>
              </a:rPr>
              <a:t>T’</a:t>
            </a:r>
            <a:r>
              <a:rPr kumimoji="1" lang="zh-CN" altLang="en-US" sz="2400">
                <a:solidFill>
                  <a:schemeClr val="tx2"/>
                </a:solidFill>
                <a:latin typeface="Times New Roman" panose="02020603050405020304" pitchFamily="18" charset="0"/>
                <a:sym typeface="Symbol" panose="05050102010706020507" pitchFamily="18" charset="2"/>
              </a:rPr>
              <a:t></a:t>
            </a:r>
            <a:endParaRPr kumimoji="1" lang="en-US" altLang="zh-CN" sz="2400">
              <a:solidFill>
                <a:schemeClr val="tx2"/>
              </a:solidFill>
              <a:latin typeface="Times New Roman" panose="02020603050405020304" pitchFamily="18" charset="0"/>
              <a:sym typeface="Symbol" panose="05050102010706020507" pitchFamily="18" charset="2"/>
            </a:endParaRPr>
          </a:p>
        </p:txBody>
      </p:sp>
      <p:sp>
        <p:nvSpPr>
          <p:cNvPr id="208989" name="Text Box 93">
            <a:extLst>
              <a:ext uri="{FF2B5EF4-FFF2-40B4-BE49-F238E27FC236}">
                <a16:creationId xmlns:a16="http://schemas.microsoft.com/office/drawing/2014/main" id="{3C525637-FBD3-4C1F-8CE1-4D87AC24B759}"/>
              </a:ext>
            </a:extLst>
          </p:cNvPr>
          <p:cNvSpPr txBox="1">
            <a:spLocks noChangeArrowheads="1"/>
          </p:cNvSpPr>
          <p:nvPr/>
        </p:nvSpPr>
        <p:spPr bwMode="auto">
          <a:xfrm>
            <a:off x="5867400" y="56388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zh-CN" sz="2400">
                <a:latin typeface="Times New Roman" panose="02020603050405020304" pitchFamily="18" charset="0"/>
                <a:sym typeface="Symbol" panose="05050102010706020507" pitchFamily="18" charset="2"/>
              </a:rPr>
              <a:t>E’ </a:t>
            </a:r>
            <a:r>
              <a:rPr kumimoji="1" lang="zh-CN" altLang="en-US" sz="2400">
                <a:solidFill>
                  <a:schemeClr val="tx2"/>
                </a:solidFill>
                <a:latin typeface="Times New Roman" panose="02020603050405020304" pitchFamily="18" charset="0"/>
                <a:sym typeface="Symbol" panose="05050102010706020507" pitchFamily="18" charset="2"/>
              </a:rPr>
              <a:t></a:t>
            </a:r>
            <a:endParaRPr kumimoji="1" lang="en-US" altLang="zh-CN" sz="2400">
              <a:solidFill>
                <a:schemeClr val="tx2"/>
              </a:solidFill>
              <a:latin typeface="Times New Roman" panose="02020603050405020304" pitchFamily="18" charset="0"/>
              <a:sym typeface="Symbol" panose="05050102010706020507" pitchFamily="18" charset="2"/>
            </a:endParaRPr>
          </a:p>
        </p:txBody>
      </p:sp>
      <p:sp>
        <p:nvSpPr>
          <p:cNvPr id="32810" name="AutoShape 95">
            <a:hlinkClick r:id="rId2" action="ppaction://hlinksldjump" highlightClick="1"/>
            <a:extLst>
              <a:ext uri="{FF2B5EF4-FFF2-40B4-BE49-F238E27FC236}">
                <a16:creationId xmlns:a16="http://schemas.microsoft.com/office/drawing/2014/main" id="{C2B94866-E1E5-4763-980B-E278AAA75AC8}"/>
              </a:ext>
            </a:extLst>
          </p:cNvPr>
          <p:cNvSpPr>
            <a:spLocks noChangeArrowheads="1"/>
          </p:cNvSpPr>
          <p:nvPr/>
        </p:nvSpPr>
        <p:spPr bwMode="auto">
          <a:xfrm>
            <a:off x="8686800" y="0"/>
            <a:ext cx="457200" cy="461963"/>
          </a:xfrm>
          <a:prstGeom prst="actionButtonReturn">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zh-CN" altLang="en-US" sz="2800">
              <a:solidFill>
                <a:schemeClr val="bg2"/>
              </a:solidFill>
              <a:latin typeface="System"/>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8940"/>
                                        </p:tgtEl>
                                        <p:attrNameLst>
                                          <p:attrName>style.visibility</p:attrName>
                                        </p:attrNameLst>
                                      </p:cBhvr>
                                      <p:to>
                                        <p:strVal val="visible"/>
                                      </p:to>
                                    </p:set>
                                    <p:anim calcmode="lin" valueType="num">
                                      <p:cBhvr additive="base">
                                        <p:cTn id="7" dur="500" fill="hold"/>
                                        <p:tgtEl>
                                          <p:spTgt spid="208940"/>
                                        </p:tgtEl>
                                        <p:attrNameLst>
                                          <p:attrName>ppt_x</p:attrName>
                                        </p:attrNameLst>
                                      </p:cBhvr>
                                      <p:tavLst>
                                        <p:tav tm="0">
                                          <p:val>
                                            <p:strVal val="0-#ppt_w/2"/>
                                          </p:val>
                                        </p:tav>
                                        <p:tav tm="100000">
                                          <p:val>
                                            <p:strVal val="#ppt_x"/>
                                          </p:val>
                                        </p:tav>
                                      </p:tavLst>
                                    </p:anim>
                                    <p:anim calcmode="lin" valueType="num">
                                      <p:cBhvr additive="base">
                                        <p:cTn id="8" dur="500" fill="hold"/>
                                        <p:tgtEl>
                                          <p:spTgt spid="20894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208957"/>
                                        </p:tgtEl>
                                        <p:attrNameLst>
                                          <p:attrName>style.visibility</p:attrName>
                                        </p:attrNameLst>
                                      </p:cBhvr>
                                      <p:to>
                                        <p:strVal val="visible"/>
                                      </p:to>
                                    </p:set>
                                    <p:anim calcmode="lin" valueType="num">
                                      <p:cBhvr additive="base">
                                        <p:cTn id="13" dur="500" fill="hold"/>
                                        <p:tgtEl>
                                          <p:spTgt spid="208957"/>
                                        </p:tgtEl>
                                        <p:attrNameLst>
                                          <p:attrName>ppt_x</p:attrName>
                                        </p:attrNameLst>
                                      </p:cBhvr>
                                      <p:tavLst>
                                        <p:tav tm="0">
                                          <p:val>
                                            <p:strVal val="#ppt_x"/>
                                          </p:val>
                                        </p:tav>
                                        <p:tav tm="100000">
                                          <p:val>
                                            <p:strVal val="#ppt_x"/>
                                          </p:val>
                                        </p:tav>
                                      </p:tavLst>
                                    </p:anim>
                                    <p:anim calcmode="lin" valueType="num">
                                      <p:cBhvr additive="base">
                                        <p:cTn id="14" dur="500" fill="hold"/>
                                        <p:tgtEl>
                                          <p:spTgt spid="208957"/>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08974"/>
                                        </p:tgtEl>
                                        <p:attrNameLst>
                                          <p:attrName>style.visibility</p:attrName>
                                        </p:attrNameLst>
                                      </p:cBhvr>
                                      <p:to>
                                        <p:strVal val="visible"/>
                                      </p:to>
                                    </p:set>
                                    <p:anim calcmode="lin" valueType="num">
                                      <p:cBhvr additive="base">
                                        <p:cTn id="19" dur="500" fill="hold"/>
                                        <p:tgtEl>
                                          <p:spTgt spid="208974"/>
                                        </p:tgtEl>
                                        <p:attrNameLst>
                                          <p:attrName>ppt_x</p:attrName>
                                        </p:attrNameLst>
                                      </p:cBhvr>
                                      <p:tavLst>
                                        <p:tav tm="0">
                                          <p:val>
                                            <p:strVal val="1+#ppt_w/2"/>
                                          </p:val>
                                        </p:tav>
                                        <p:tav tm="100000">
                                          <p:val>
                                            <p:strVal val="#ppt_x"/>
                                          </p:val>
                                        </p:tav>
                                      </p:tavLst>
                                    </p:anim>
                                    <p:anim calcmode="lin" valueType="num">
                                      <p:cBhvr additive="base">
                                        <p:cTn id="20" dur="500" fill="hold"/>
                                        <p:tgtEl>
                                          <p:spTgt spid="20897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08941"/>
                                        </p:tgtEl>
                                        <p:attrNameLst>
                                          <p:attrName>style.visibility</p:attrName>
                                        </p:attrNameLst>
                                      </p:cBhvr>
                                      <p:to>
                                        <p:strVal val="visible"/>
                                      </p:to>
                                    </p:set>
                                    <p:anim calcmode="lin" valueType="num">
                                      <p:cBhvr additive="base">
                                        <p:cTn id="25" dur="500" fill="hold"/>
                                        <p:tgtEl>
                                          <p:spTgt spid="208941"/>
                                        </p:tgtEl>
                                        <p:attrNameLst>
                                          <p:attrName>ppt_x</p:attrName>
                                        </p:attrNameLst>
                                      </p:cBhvr>
                                      <p:tavLst>
                                        <p:tav tm="0">
                                          <p:val>
                                            <p:strVal val="0-#ppt_w/2"/>
                                          </p:val>
                                        </p:tav>
                                        <p:tav tm="100000">
                                          <p:val>
                                            <p:strVal val="#ppt_x"/>
                                          </p:val>
                                        </p:tav>
                                      </p:tavLst>
                                    </p:anim>
                                    <p:anim calcmode="lin" valueType="num">
                                      <p:cBhvr additive="base">
                                        <p:cTn id="26" dur="500" fill="hold"/>
                                        <p:tgtEl>
                                          <p:spTgt spid="208941"/>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208958"/>
                                        </p:tgtEl>
                                        <p:attrNameLst>
                                          <p:attrName>style.visibility</p:attrName>
                                        </p:attrNameLst>
                                      </p:cBhvr>
                                      <p:to>
                                        <p:strVal val="visible"/>
                                      </p:to>
                                    </p:set>
                                    <p:anim calcmode="lin" valueType="num">
                                      <p:cBhvr additive="base">
                                        <p:cTn id="31" dur="500" fill="hold"/>
                                        <p:tgtEl>
                                          <p:spTgt spid="208958"/>
                                        </p:tgtEl>
                                        <p:attrNameLst>
                                          <p:attrName>ppt_x</p:attrName>
                                        </p:attrNameLst>
                                      </p:cBhvr>
                                      <p:tavLst>
                                        <p:tav tm="0">
                                          <p:val>
                                            <p:strVal val="#ppt_x"/>
                                          </p:val>
                                        </p:tav>
                                        <p:tav tm="100000">
                                          <p:val>
                                            <p:strVal val="#ppt_x"/>
                                          </p:val>
                                        </p:tav>
                                      </p:tavLst>
                                    </p:anim>
                                    <p:anim calcmode="lin" valueType="num">
                                      <p:cBhvr additive="base">
                                        <p:cTn id="32" dur="500" fill="hold"/>
                                        <p:tgtEl>
                                          <p:spTgt spid="208958"/>
                                        </p:tgtEl>
                                        <p:attrNameLst>
                                          <p:attrName>ppt_y</p:attrName>
                                        </p:attrNameLst>
                                      </p:cBhvr>
                                      <p:tavLst>
                                        <p:tav tm="0">
                                          <p:val>
                                            <p:strVal val="0-#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08975"/>
                                        </p:tgtEl>
                                        <p:attrNameLst>
                                          <p:attrName>style.visibility</p:attrName>
                                        </p:attrNameLst>
                                      </p:cBhvr>
                                      <p:to>
                                        <p:strVal val="visible"/>
                                      </p:to>
                                    </p:set>
                                    <p:anim calcmode="lin" valueType="num">
                                      <p:cBhvr additive="base">
                                        <p:cTn id="37" dur="500" fill="hold"/>
                                        <p:tgtEl>
                                          <p:spTgt spid="208975"/>
                                        </p:tgtEl>
                                        <p:attrNameLst>
                                          <p:attrName>ppt_x</p:attrName>
                                        </p:attrNameLst>
                                      </p:cBhvr>
                                      <p:tavLst>
                                        <p:tav tm="0">
                                          <p:val>
                                            <p:strVal val="1+#ppt_w/2"/>
                                          </p:val>
                                        </p:tav>
                                        <p:tav tm="100000">
                                          <p:val>
                                            <p:strVal val="#ppt_x"/>
                                          </p:val>
                                        </p:tav>
                                      </p:tavLst>
                                    </p:anim>
                                    <p:anim calcmode="lin" valueType="num">
                                      <p:cBhvr additive="base">
                                        <p:cTn id="38" dur="500" fill="hold"/>
                                        <p:tgtEl>
                                          <p:spTgt spid="208975"/>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08942"/>
                                        </p:tgtEl>
                                        <p:attrNameLst>
                                          <p:attrName>style.visibility</p:attrName>
                                        </p:attrNameLst>
                                      </p:cBhvr>
                                      <p:to>
                                        <p:strVal val="visible"/>
                                      </p:to>
                                    </p:set>
                                    <p:anim calcmode="lin" valueType="num">
                                      <p:cBhvr additive="base">
                                        <p:cTn id="43" dur="500" fill="hold"/>
                                        <p:tgtEl>
                                          <p:spTgt spid="208942"/>
                                        </p:tgtEl>
                                        <p:attrNameLst>
                                          <p:attrName>ppt_x</p:attrName>
                                        </p:attrNameLst>
                                      </p:cBhvr>
                                      <p:tavLst>
                                        <p:tav tm="0">
                                          <p:val>
                                            <p:strVal val="0-#ppt_w/2"/>
                                          </p:val>
                                        </p:tav>
                                        <p:tav tm="100000">
                                          <p:val>
                                            <p:strVal val="#ppt_x"/>
                                          </p:val>
                                        </p:tav>
                                      </p:tavLst>
                                    </p:anim>
                                    <p:anim calcmode="lin" valueType="num">
                                      <p:cBhvr additive="base">
                                        <p:cTn id="44" dur="500" fill="hold"/>
                                        <p:tgtEl>
                                          <p:spTgt spid="208942"/>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1" fill="hold" grpId="0" nodeType="clickEffect">
                                  <p:stCondLst>
                                    <p:cond delay="0"/>
                                  </p:stCondLst>
                                  <p:childTnLst>
                                    <p:set>
                                      <p:cBhvr>
                                        <p:cTn id="48" dur="1" fill="hold">
                                          <p:stCondLst>
                                            <p:cond delay="0"/>
                                          </p:stCondLst>
                                        </p:cTn>
                                        <p:tgtEl>
                                          <p:spTgt spid="208959"/>
                                        </p:tgtEl>
                                        <p:attrNameLst>
                                          <p:attrName>style.visibility</p:attrName>
                                        </p:attrNameLst>
                                      </p:cBhvr>
                                      <p:to>
                                        <p:strVal val="visible"/>
                                      </p:to>
                                    </p:set>
                                    <p:anim calcmode="lin" valueType="num">
                                      <p:cBhvr additive="base">
                                        <p:cTn id="49" dur="500" fill="hold"/>
                                        <p:tgtEl>
                                          <p:spTgt spid="208959"/>
                                        </p:tgtEl>
                                        <p:attrNameLst>
                                          <p:attrName>ppt_x</p:attrName>
                                        </p:attrNameLst>
                                      </p:cBhvr>
                                      <p:tavLst>
                                        <p:tav tm="0">
                                          <p:val>
                                            <p:strVal val="#ppt_x"/>
                                          </p:val>
                                        </p:tav>
                                        <p:tav tm="100000">
                                          <p:val>
                                            <p:strVal val="#ppt_x"/>
                                          </p:val>
                                        </p:tav>
                                      </p:tavLst>
                                    </p:anim>
                                    <p:anim calcmode="lin" valueType="num">
                                      <p:cBhvr additive="base">
                                        <p:cTn id="50" dur="500" fill="hold"/>
                                        <p:tgtEl>
                                          <p:spTgt spid="208959"/>
                                        </p:tgtEl>
                                        <p:attrNameLst>
                                          <p:attrName>ppt_y</p:attrName>
                                        </p:attrNameLst>
                                      </p:cBhvr>
                                      <p:tavLst>
                                        <p:tav tm="0">
                                          <p:val>
                                            <p:strVal val="0-#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208976"/>
                                        </p:tgtEl>
                                        <p:attrNameLst>
                                          <p:attrName>style.visibility</p:attrName>
                                        </p:attrNameLst>
                                      </p:cBhvr>
                                      <p:to>
                                        <p:strVal val="visible"/>
                                      </p:to>
                                    </p:set>
                                    <p:anim calcmode="lin" valueType="num">
                                      <p:cBhvr additive="base">
                                        <p:cTn id="55" dur="500" fill="hold"/>
                                        <p:tgtEl>
                                          <p:spTgt spid="208976"/>
                                        </p:tgtEl>
                                        <p:attrNameLst>
                                          <p:attrName>ppt_x</p:attrName>
                                        </p:attrNameLst>
                                      </p:cBhvr>
                                      <p:tavLst>
                                        <p:tav tm="0">
                                          <p:val>
                                            <p:strVal val="1+#ppt_w/2"/>
                                          </p:val>
                                        </p:tav>
                                        <p:tav tm="100000">
                                          <p:val>
                                            <p:strVal val="#ppt_x"/>
                                          </p:val>
                                        </p:tav>
                                      </p:tavLst>
                                    </p:anim>
                                    <p:anim calcmode="lin" valueType="num">
                                      <p:cBhvr additive="base">
                                        <p:cTn id="56" dur="500" fill="hold"/>
                                        <p:tgtEl>
                                          <p:spTgt spid="208976"/>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208943"/>
                                        </p:tgtEl>
                                        <p:attrNameLst>
                                          <p:attrName>style.visibility</p:attrName>
                                        </p:attrNameLst>
                                      </p:cBhvr>
                                      <p:to>
                                        <p:strVal val="visible"/>
                                      </p:to>
                                    </p:set>
                                    <p:anim calcmode="lin" valueType="num">
                                      <p:cBhvr additive="base">
                                        <p:cTn id="61" dur="500" fill="hold"/>
                                        <p:tgtEl>
                                          <p:spTgt spid="208943"/>
                                        </p:tgtEl>
                                        <p:attrNameLst>
                                          <p:attrName>ppt_x</p:attrName>
                                        </p:attrNameLst>
                                      </p:cBhvr>
                                      <p:tavLst>
                                        <p:tav tm="0">
                                          <p:val>
                                            <p:strVal val="0-#ppt_w/2"/>
                                          </p:val>
                                        </p:tav>
                                        <p:tav tm="100000">
                                          <p:val>
                                            <p:strVal val="#ppt_x"/>
                                          </p:val>
                                        </p:tav>
                                      </p:tavLst>
                                    </p:anim>
                                    <p:anim calcmode="lin" valueType="num">
                                      <p:cBhvr additive="base">
                                        <p:cTn id="62" dur="500" fill="hold"/>
                                        <p:tgtEl>
                                          <p:spTgt spid="208943"/>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1" fill="hold" grpId="0" nodeType="clickEffect">
                                  <p:stCondLst>
                                    <p:cond delay="0"/>
                                  </p:stCondLst>
                                  <p:childTnLst>
                                    <p:set>
                                      <p:cBhvr>
                                        <p:cTn id="66" dur="1" fill="hold">
                                          <p:stCondLst>
                                            <p:cond delay="0"/>
                                          </p:stCondLst>
                                        </p:cTn>
                                        <p:tgtEl>
                                          <p:spTgt spid="208960"/>
                                        </p:tgtEl>
                                        <p:attrNameLst>
                                          <p:attrName>style.visibility</p:attrName>
                                        </p:attrNameLst>
                                      </p:cBhvr>
                                      <p:to>
                                        <p:strVal val="visible"/>
                                      </p:to>
                                    </p:set>
                                    <p:anim calcmode="lin" valueType="num">
                                      <p:cBhvr additive="base">
                                        <p:cTn id="67" dur="500" fill="hold"/>
                                        <p:tgtEl>
                                          <p:spTgt spid="208960"/>
                                        </p:tgtEl>
                                        <p:attrNameLst>
                                          <p:attrName>ppt_x</p:attrName>
                                        </p:attrNameLst>
                                      </p:cBhvr>
                                      <p:tavLst>
                                        <p:tav tm="0">
                                          <p:val>
                                            <p:strVal val="#ppt_x"/>
                                          </p:val>
                                        </p:tav>
                                        <p:tav tm="100000">
                                          <p:val>
                                            <p:strVal val="#ppt_x"/>
                                          </p:val>
                                        </p:tav>
                                      </p:tavLst>
                                    </p:anim>
                                    <p:anim calcmode="lin" valueType="num">
                                      <p:cBhvr additive="base">
                                        <p:cTn id="68" dur="500" fill="hold"/>
                                        <p:tgtEl>
                                          <p:spTgt spid="208960"/>
                                        </p:tgtEl>
                                        <p:attrNameLst>
                                          <p:attrName>ppt_y</p:attrName>
                                        </p:attrNameLst>
                                      </p:cBhvr>
                                      <p:tavLst>
                                        <p:tav tm="0">
                                          <p:val>
                                            <p:strVal val="0-#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12" presetClass="entr" presetSubtype="1" fill="hold" nodeType="clickEffect">
                                  <p:stCondLst>
                                    <p:cond delay="0"/>
                                  </p:stCondLst>
                                  <p:childTnLst>
                                    <p:set>
                                      <p:cBhvr>
                                        <p:cTn id="72" dur="1" fill="hold">
                                          <p:stCondLst>
                                            <p:cond delay="0"/>
                                          </p:stCondLst>
                                        </p:cTn>
                                        <p:tgtEl>
                                          <p:spTgt spid="2"/>
                                        </p:tgtEl>
                                        <p:attrNameLst>
                                          <p:attrName>style.visibility</p:attrName>
                                        </p:attrNameLst>
                                      </p:cBhvr>
                                      <p:to>
                                        <p:strVal val="visible"/>
                                      </p:to>
                                    </p:set>
                                    <p:animEffect transition="in" filter="slide(fromTop)">
                                      <p:cBhvr>
                                        <p:cTn id="73" dur="500"/>
                                        <p:tgtEl>
                                          <p:spTgt spid="2"/>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 presetClass="entr" presetSubtype="8" fill="hold" grpId="0" nodeType="clickEffect">
                                  <p:stCondLst>
                                    <p:cond delay="0"/>
                                  </p:stCondLst>
                                  <p:childTnLst>
                                    <p:set>
                                      <p:cBhvr>
                                        <p:cTn id="77" dur="1" fill="hold">
                                          <p:stCondLst>
                                            <p:cond delay="0"/>
                                          </p:stCondLst>
                                        </p:cTn>
                                        <p:tgtEl>
                                          <p:spTgt spid="208952"/>
                                        </p:tgtEl>
                                        <p:attrNameLst>
                                          <p:attrName>style.visibility</p:attrName>
                                        </p:attrNameLst>
                                      </p:cBhvr>
                                      <p:to>
                                        <p:strVal val="visible"/>
                                      </p:to>
                                    </p:set>
                                    <p:anim calcmode="lin" valueType="num">
                                      <p:cBhvr additive="base">
                                        <p:cTn id="78" dur="500" fill="hold"/>
                                        <p:tgtEl>
                                          <p:spTgt spid="208952"/>
                                        </p:tgtEl>
                                        <p:attrNameLst>
                                          <p:attrName>ppt_x</p:attrName>
                                        </p:attrNameLst>
                                      </p:cBhvr>
                                      <p:tavLst>
                                        <p:tav tm="0">
                                          <p:val>
                                            <p:strVal val="0-#ppt_w/2"/>
                                          </p:val>
                                        </p:tav>
                                        <p:tav tm="100000">
                                          <p:val>
                                            <p:strVal val="#ppt_x"/>
                                          </p:val>
                                        </p:tav>
                                      </p:tavLst>
                                    </p:anim>
                                    <p:anim calcmode="lin" valueType="num">
                                      <p:cBhvr additive="base">
                                        <p:cTn id="79" dur="500" fill="hold"/>
                                        <p:tgtEl>
                                          <p:spTgt spid="208952"/>
                                        </p:tgtEl>
                                        <p:attrNameLst>
                                          <p:attrName>ppt_y</p:attrName>
                                        </p:attrNameLst>
                                      </p:cBhvr>
                                      <p:tavLst>
                                        <p:tav tm="0">
                                          <p:val>
                                            <p:strVal val="#ppt_y"/>
                                          </p:val>
                                        </p:tav>
                                        <p:tav tm="100000">
                                          <p:val>
                                            <p:strVal val="#ppt_y"/>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2" presetClass="entr" presetSubtype="1" fill="hold" grpId="0" nodeType="clickEffect">
                                  <p:stCondLst>
                                    <p:cond delay="0"/>
                                  </p:stCondLst>
                                  <p:childTnLst>
                                    <p:set>
                                      <p:cBhvr>
                                        <p:cTn id="83" dur="1" fill="hold">
                                          <p:stCondLst>
                                            <p:cond delay="0"/>
                                          </p:stCondLst>
                                        </p:cTn>
                                        <p:tgtEl>
                                          <p:spTgt spid="208969"/>
                                        </p:tgtEl>
                                        <p:attrNameLst>
                                          <p:attrName>style.visibility</p:attrName>
                                        </p:attrNameLst>
                                      </p:cBhvr>
                                      <p:to>
                                        <p:strVal val="visible"/>
                                      </p:to>
                                    </p:set>
                                    <p:anim calcmode="lin" valueType="num">
                                      <p:cBhvr additive="base">
                                        <p:cTn id="84" dur="500" fill="hold"/>
                                        <p:tgtEl>
                                          <p:spTgt spid="208969"/>
                                        </p:tgtEl>
                                        <p:attrNameLst>
                                          <p:attrName>ppt_x</p:attrName>
                                        </p:attrNameLst>
                                      </p:cBhvr>
                                      <p:tavLst>
                                        <p:tav tm="0">
                                          <p:val>
                                            <p:strVal val="#ppt_x"/>
                                          </p:val>
                                        </p:tav>
                                        <p:tav tm="100000">
                                          <p:val>
                                            <p:strVal val="#ppt_x"/>
                                          </p:val>
                                        </p:tav>
                                      </p:tavLst>
                                    </p:anim>
                                    <p:anim calcmode="lin" valueType="num">
                                      <p:cBhvr additive="base">
                                        <p:cTn id="85" dur="500" fill="hold"/>
                                        <p:tgtEl>
                                          <p:spTgt spid="208969"/>
                                        </p:tgtEl>
                                        <p:attrNameLst>
                                          <p:attrName>ppt_y</p:attrName>
                                        </p:attrNameLst>
                                      </p:cBhvr>
                                      <p:tavLst>
                                        <p:tav tm="0">
                                          <p:val>
                                            <p:strVal val="0-#ppt_h/2"/>
                                          </p:val>
                                        </p:tav>
                                        <p:tav tm="100000">
                                          <p:val>
                                            <p:strVal val="#ppt_y"/>
                                          </p:val>
                                        </p:tav>
                                      </p:tavLst>
                                    </p:anim>
                                  </p:childTnLst>
                                </p:cTn>
                              </p:par>
                            </p:childTnLst>
                          </p:cTn>
                        </p:par>
                      </p:childTnLst>
                    </p:cTn>
                  </p:par>
                  <p:par>
                    <p:cTn id="86" fill="hold" nodeType="clickPar">
                      <p:stCondLst>
                        <p:cond delay="indefinite"/>
                      </p:stCondLst>
                      <p:childTnLst>
                        <p:par>
                          <p:cTn id="87" fill="hold" nodeType="withGroup">
                            <p:stCondLst>
                              <p:cond delay="0"/>
                            </p:stCondLst>
                            <p:childTnLst>
                              <p:par>
                                <p:cTn id="88" presetID="2" presetClass="entr" presetSubtype="2" fill="hold" grpId="0" nodeType="clickEffect">
                                  <p:stCondLst>
                                    <p:cond delay="0"/>
                                  </p:stCondLst>
                                  <p:childTnLst>
                                    <p:set>
                                      <p:cBhvr>
                                        <p:cTn id="89" dur="1" fill="hold">
                                          <p:stCondLst>
                                            <p:cond delay="0"/>
                                          </p:stCondLst>
                                        </p:cTn>
                                        <p:tgtEl>
                                          <p:spTgt spid="208986"/>
                                        </p:tgtEl>
                                        <p:attrNameLst>
                                          <p:attrName>style.visibility</p:attrName>
                                        </p:attrNameLst>
                                      </p:cBhvr>
                                      <p:to>
                                        <p:strVal val="visible"/>
                                      </p:to>
                                    </p:set>
                                    <p:anim calcmode="lin" valueType="num">
                                      <p:cBhvr additive="base">
                                        <p:cTn id="90" dur="500" fill="hold"/>
                                        <p:tgtEl>
                                          <p:spTgt spid="208986"/>
                                        </p:tgtEl>
                                        <p:attrNameLst>
                                          <p:attrName>ppt_x</p:attrName>
                                        </p:attrNameLst>
                                      </p:cBhvr>
                                      <p:tavLst>
                                        <p:tav tm="0">
                                          <p:val>
                                            <p:strVal val="1+#ppt_w/2"/>
                                          </p:val>
                                        </p:tav>
                                        <p:tav tm="100000">
                                          <p:val>
                                            <p:strVal val="#ppt_x"/>
                                          </p:val>
                                        </p:tav>
                                      </p:tavLst>
                                    </p:anim>
                                    <p:anim calcmode="lin" valueType="num">
                                      <p:cBhvr additive="base">
                                        <p:cTn id="91" dur="500" fill="hold"/>
                                        <p:tgtEl>
                                          <p:spTgt spid="208986"/>
                                        </p:tgtEl>
                                        <p:attrNameLst>
                                          <p:attrName>ppt_y</p:attrName>
                                        </p:attrNameLst>
                                      </p:cBhvr>
                                      <p:tavLst>
                                        <p:tav tm="0">
                                          <p:val>
                                            <p:strVal val="#ppt_y"/>
                                          </p:val>
                                        </p:tav>
                                        <p:tav tm="100000">
                                          <p:val>
                                            <p:strVal val="#ppt_y"/>
                                          </p:val>
                                        </p:tav>
                                      </p:tavLst>
                                    </p:anim>
                                  </p:childTnLst>
                                </p:cTn>
                              </p:par>
                            </p:childTnLst>
                          </p:cTn>
                        </p:par>
                      </p:childTnLst>
                    </p:cTn>
                  </p:par>
                  <p:par>
                    <p:cTn id="92" fill="hold" nodeType="clickPar">
                      <p:stCondLst>
                        <p:cond delay="indefinite"/>
                      </p:stCondLst>
                      <p:childTnLst>
                        <p:par>
                          <p:cTn id="93" fill="hold" nodeType="withGroup">
                            <p:stCondLst>
                              <p:cond delay="0"/>
                            </p:stCondLst>
                            <p:childTnLst>
                              <p:par>
                                <p:cTn id="94" presetID="2" presetClass="entr" presetSubtype="8" fill="hold" grpId="0" nodeType="clickEffect">
                                  <p:stCondLst>
                                    <p:cond delay="0"/>
                                  </p:stCondLst>
                                  <p:childTnLst>
                                    <p:set>
                                      <p:cBhvr>
                                        <p:cTn id="95" dur="1" fill="hold">
                                          <p:stCondLst>
                                            <p:cond delay="0"/>
                                          </p:stCondLst>
                                        </p:cTn>
                                        <p:tgtEl>
                                          <p:spTgt spid="208953"/>
                                        </p:tgtEl>
                                        <p:attrNameLst>
                                          <p:attrName>style.visibility</p:attrName>
                                        </p:attrNameLst>
                                      </p:cBhvr>
                                      <p:to>
                                        <p:strVal val="visible"/>
                                      </p:to>
                                    </p:set>
                                    <p:anim calcmode="lin" valueType="num">
                                      <p:cBhvr additive="base">
                                        <p:cTn id="96" dur="500" fill="hold"/>
                                        <p:tgtEl>
                                          <p:spTgt spid="208953"/>
                                        </p:tgtEl>
                                        <p:attrNameLst>
                                          <p:attrName>ppt_x</p:attrName>
                                        </p:attrNameLst>
                                      </p:cBhvr>
                                      <p:tavLst>
                                        <p:tav tm="0">
                                          <p:val>
                                            <p:strVal val="0-#ppt_w/2"/>
                                          </p:val>
                                        </p:tav>
                                        <p:tav tm="100000">
                                          <p:val>
                                            <p:strVal val="#ppt_x"/>
                                          </p:val>
                                        </p:tav>
                                      </p:tavLst>
                                    </p:anim>
                                    <p:anim calcmode="lin" valueType="num">
                                      <p:cBhvr additive="base">
                                        <p:cTn id="97" dur="500" fill="hold"/>
                                        <p:tgtEl>
                                          <p:spTgt spid="208953"/>
                                        </p:tgtEl>
                                        <p:attrNameLst>
                                          <p:attrName>ppt_y</p:attrName>
                                        </p:attrNameLst>
                                      </p:cBhvr>
                                      <p:tavLst>
                                        <p:tav tm="0">
                                          <p:val>
                                            <p:strVal val="#ppt_y"/>
                                          </p:val>
                                        </p:tav>
                                        <p:tav tm="100000">
                                          <p:val>
                                            <p:strVal val="#ppt_y"/>
                                          </p:val>
                                        </p:tav>
                                      </p:tavLst>
                                    </p:anim>
                                  </p:childTnLst>
                                </p:cTn>
                              </p:par>
                            </p:childTnLst>
                          </p:cTn>
                        </p:par>
                      </p:childTnLst>
                    </p:cTn>
                  </p:par>
                  <p:par>
                    <p:cTn id="98" fill="hold" nodeType="clickPar">
                      <p:stCondLst>
                        <p:cond delay="indefinite"/>
                      </p:stCondLst>
                      <p:childTnLst>
                        <p:par>
                          <p:cTn id="99" fill="hold" nodeType="withGroup">
                            <p:stCondLst>
                              <p:cond delay="0"/>
                            </p:stCondLst>
                            <p:childTnLst>
                              <p:par>
                                <p:cTn id="100" presetID="1" presetClass="entr" presetSubtype="0" fill="hold" grpId="0" nodeType="clickEffect">
                                  <p:stCondLst>
                                    <p:cond delay="0"/>
                                  </p:stCondLst>
                                  <p:childTnLst>
                                    <p:set>
                                      <p:cBhvr>
                                        <p:cTn id="101" dur="1" fill="hold">
                                          <p:stCondLst>
                                            <p:cond delay="499"/>
                                          </p:stCondLst>
                                        </p:cTn>
                                        <p:tgtEl>
                                          <p:spTgt spid="208970"/>
                                        </p:tgtEl>
                                        <p:attrNameLst>
                                          <p:attrName>style.visibility</p:attrName>
                                        </p:attrNameLst>
                                      </p:cBhvr>
                                      <p:to>
                                        <p:strVal val="visible"/>
                                      </p:to>
                                    </p:se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 presetClass="entr" presetSubtype="8" fill="hold" grpId="0" nodeType="clickEffect">
                                  <p:stCondLst>
                                    <p:cond delay="0"/>
                                  </p:stCondLst>
                                  <p:childTnLst>
                                    <p:set>
                                      <p:cBhvr>
                                        <p:cTn id="105" dur="1" fill="hold">
                                          <p:stCondLst>
                                            <p:cond delay="0"/>
                                          </p:stCondLst>
                                        </p:cTn>
                                        <p:tgtEl>
                                          <p:spTgt spid="208954"/>
                                        </p:tgtEl>
                                        <p:attrNameLst>
                                          <p:attrName>style.visibility</p:attrName>
                                        </p:attrNameLst>
                                      </p:cBhvr>
                                      <p:to>
                                        <p:strVal val="visible"/>
                                      </p:to>
                                    </p:set>
                                    <p:anim calcmode="lin" valueType="num">
                                      <p:cBhvr additive="base">
                                        <p:cTn id="106" dur="500" fill="hold"/>
                                        <p:tgtEl>
                                          <p:spTgt spid="208954"/>
                                        </p:tgtEl>
                                        <p:attrNameLst>
                                          <p:attrName>ppt_x</p:attrName>
                                        </p:attrNameLst>
                                      </p:cBhvr>
                                      <p:tavLst>
                                        <p:tav tm="0">
                                          <p:val>
                                            <p:strVal val="0-#ppt_w/2"/>
                                          </p:val>
                                        </p:tav>
                                        <p:tav tm="100000">
                                          <p:val>
                                            <p:strVal val="#ppt_x"/>
                                          </p:val>
                                        </p:tav>
                                      </p:tavLst>
                                    </p:anim>
                                    <p:anim calcmode="lin" valueType="num">
                                      <p:cBhvr additive="base">
                                        <p:cTn id="107" dur="500" fill="hold"/>
                                        <p:tgtEl>
                                          <p:spTgt spid="208954"/>
                                        </p:tgtEl>
                                        <p:attrNameLst>
                                          <p:attrName>ppt_y</p:attrName>
                                        </p:attrNameLst>
                                      </p:cBhvr>
                                      <p:tavLst>
                                        <p:tav tm="0">
                                          <p:val>
                                            <p:strVal val="#ppt_y"/>
                                          </p:val>
                                        </p:tav>
                                        <p:tav tm="100000">
                                          <p:val>
                                            <p:strVal val="#ppt_y"/>
                                          </p:val>
                                        </p:tav>
                                      </p:tavLst>
                                    </p:anim>
                                  </p:childTnLst>
                                </p:cTn>
                              </p:par>
                            </p:childTnLst>
                          </p:cTn>
                        </p:par>
                      </p:childTnLst>
                    </p:cTn>
                  </p:par>
                  <p:par>
                    <p:cTn id="108" fill="hold" nodeType="clickPar">
                      <p:stCondLst>
                        <p:cond delay="indefinite"/>
                      </p:stCondLst>
                      <p:childTnLst>
                        <p:par>
                          <p:cTn id="109" fill="hold" nodeType="withGroup">
                            <p:stCondLst>
                              <p:cond delay="0"/>
                            </p:stCondLst>
                            <p:childTnLst>
                              <p:par>
                                <p:cTn id="110" presetID="1" presetClass="entr" presetSubtype="0" fill="hold" grpId="0" nodeType="clickEffect">
                                  <p:stCondLst>
                                    <p:cond delay="0"/>
                                  </p:stCondLst>
                                  <p:childTnLst>
                                    <p:set>
                                      <p:cBhvr>
                                        <p:cTn id="111" dur="1" fill="hold">
                                          <p:stCondLst>
                                            <p:cond delay="499"/>
                                          </p:stCondLst>
                                        </p:cTn>
                                        <p:tgtEl>
                                          <p:spTgt spid="208971"/>
                                        </p:tgtEl>
                                        <p:attrNameLst>
                                          <p:attrName>style.visibility</p:attrName>
                                        </p:attrNameLst>
                                      </p:cBhvr>
                                      <p:to>
                                        <p:strVal val="visible"/>
                                      </p:to>
                                    </p:se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2" presetClass="entr" presetSubtype="2" fill="hold" grpId="0" nodeType="clickEffect">
                                  <p:stCondLst>
                                    <p:cond delay="0"/>
                                  </p:stCondLst>
                                  <p:childTnLst>
                                    <p:set>
                                      <p:cBhvr>
                                        <p:cTn id="115" dur="1" fill="hold">
                                          <p:stCondLst>
                                            <p:cond delay="0"/>
                                          </p:stCondLst>
                                        </p:cTn>
                                        <p:tgtEl>
                                          <p:spTgt spid="208988"/>
                                        </p:tgtEl>
                                        <p:attrNameLst>
                                          <p:attrName>style.visibility</p:attrName>
                                        </p:attrNameLst>
                                      </p:cBhvr>
                                      <p:to>
                                        <p:strVal val="visible"/>
                                      </p:to>
                                    </p:set>
                                    <p:anim calcmode="lin" valueType="num">
                                      <p:cBhvr additive="base">
                                        <p:cTn id="116" dur="500" fill="hold"/>
                                        <p:tgtEl>
                                          <p:spTgt spid="208988"/>
                                        </p:tgtEl>
                                        <p:attrNameLst>
                                          <p:attrName>ppt_x</p:attrName>
                                        </p:attrNameLst>
                                      </p:cBhvr>
                                      <p:tavLst>
                                        <p:tav tm="0">
                                          <p:val>
                                            <p:strVal val="1+#ppt_w/2"/>
                                          </p:val>
                                        </p:tav>
                                        <p:tav tm="100000">
                                          <p:val>
                                            <p:strVal val="#ppt_x"/>
                                          </p:val>
                                        </p:tav>
                                      </p:tavLst>
                                    </p:anim>
                                    <p:anim calcmode="lin" valueType="num">
                                      <p:cBhvr additive="base">
                                        <p:cTn id="117" dur="500" fill="hold"/>
                                        <p:tgtEl>
                                          <p:spTgt spid="208988"/>
                                        </p:tgtEl>
                                        <p:attrNameLst>
                                          <p:attrName>ppt_y</p:attrName>
                                        </p:attrNameLst>
                                      </p:cBhvr>
                                      <p:tavLst>
                                        <p:tav tm="0">
                                          <p:val>
                                            <p:strVal val="#ppt_y"/>
                                          </p:val>
                                        </p:tav>
                                        <p:tav tm="100000">
                                          <p:val>
                                            <p:strVal val="#ppt_y"/>
                                          </p:val>
                                        </p:tav>
                                      </p:tavLst>
                                    </p:anim>
                                  </p:childTnLst>
                                </p:cTn>
                              </p:par>
                            </p:childTnLst>
                          </p:cTn>
                        </p:par>
                      </p:childTnLst>
                    </p:cTn>
                  </p:par>
                  <p:par>
                    <p:cTn id="118" fill="hold" nodeType="clickPar">
                      <p:stCondLst>
                        <p:cond delay="indefinite"/>
                      </p:stCondLst>
                      <p:childTnLst>
                        <p:par>
                          <p:cTn id="119" fill="hold" nodeType="withGroup">
                            <p:stCondLst>
                              <p:cond delay="0"/>
                            </p:stCondLst>
                            <p:childTnLst>
                              <p:par>
                                <p:cTn id="120" presetID="1" presetClass="entr" presetSubtype="0" fill="hold" grpId="0" nodeType="clickEffect">
                                  <p:stCondLst>
                                    <p:cond delay="0"/>
                                  </p:stCondLst>
                                  <p:childTnLst>
                                    <p:set>
                                      <p:cBhvr>
                                        <p:cTn id="121" dur="1" fill="hold">
                                          <p:stCondLst>
                                            <p:cond delay="499"/>
                                          </p:stCondLst>
                                        </p:cTn>
                                        <p:tgtEl>
                                          <p:spTgt spid="208955"/>
                                        </p:tgtEl>
                                        <p:attrNameLst>
                                          <p:attrName>style.visibility</p:attrName>
                                        </p:attrNameLst>
                                      </p:cBhvr>
                                      <p:to>
                                        <p:strVal val="visible"/>
                                      </p:to>
                                    </p:se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1" presetClass="entr" presetSubtype="0" fill="hold" grpId="0" nodeType="clickEffect">
                                  <p:stCondLst>
                                    <p:cond delay="0"/>
                                  </p:stCondLst>
                                  <p:childTnLst>
                                    <p:set>
                                      <p:cBhvr>
                                        <p:cTn id="125" dur="1" fill="hold">
                                          <p:stCondLst>
                                            <p:cond delay="499"/>
                                          </p:stCondLst>
                                        </p:cTn>
                                        <p:tgtEl>
                                          <p:spTgt spid="208972"/>
                                        </p:tgtEl>
                                        <p:attrNameLst>
                                          <p:attrName>style.visibility</p:attrName>
                                        </p:attrNameLst>
                                      </p:cBhvr>
                                      <p:to>
                                        <p:strVal val="visible"/>
                                      </p:to>
                                    </p:set>
                                  </p:childTnLst>
                                </p:cTn>
                              </p:par>
                            </p:childTnLst>
                          </p:cTn>
                        </p:par>
                      </p:childTnLst>
                    </p:cTn>
                  </p:par>
                  <p:par>
                    <p:cTn id="126" fill="hold" nodeType="clickPar">
                      <p:stCondLst>
                        <p:cond delay="indefinite"/>
                      </p:stCondLst>
                      <p:childTnLst>
                        <p:par>
                          <p:cTn id="127" fill="hold" nodeType="withGroup">
                            <p:stCondLst>
                              <p:cond delay="0"/>
                            </p:stCondLst>
                            <p:childTnLst>
                              <p:par>
                                <p:cTn id="128" presetID="1" presetClass="entr" presetSubtype="0" fill="hold" grpId="0" nodeType="clickEffect">
                                  <p:stCondLst>
                                    <p:cond delay="0"/>
                                  </p:stCondLst>
                                  <p:childTnLst>
                                    <p:set>
                                      <p:cBhvr>
                                        <p:cTn id="129" dur="1" fill="hold">
                                          <p:stCondLst>
                                            <p:cond delay="499"/>
                                          </p:stCondLst>
                                        </p:cTn>
                                        <p:tgtEl>
                                          <p:spTgt spid="2089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40" grpId="0" autoUpdateAnimBg="0"/>
      <p:bldP spid="208941" grpId="0" autoUpdateAnimBg="0"/>
      <p:bldP spid="208942" grpId="0" autoUpdateAnimBg="0"/>
      <p:bldP spid="208943" grpId="0" autoUpdateAnimBg="0"/>
      <p:bldP spid="208952" grpId="0" autoUpdateAnimBg="0"/>
      <p:bldP spid="208953" grpId="0" autoUpdateAnimBg="0"/>
      <p:bldP spid="208954" grpId="0" autoUpdateAnimBg="0"/>
      <p:bldP spid="208955" grpId="0" autoUpdateAnimBg="0"/>
      <p:bldP spid="208957" grpId="0" autoUpdateAnimBg="0"/>
      <p:bldP spid="208958" grpId="0" autoUpdateAnimBg="0"/>
      <p:bldP spid="208959" grpId="0" autoUpdateAnimBg="0"/>
      <p:bldP spid="208960" grpId="0" autoUpdateAnimBg="0"/>
      <p:bldP spid="208969" grpId="0" autoUpdateAnimBg="0"/>
      <p:bldP spid="208970" grpId="0" autoUpdateAnimBg="0"/>
      <p:bldP spid="208971" grpId="0" autoUpdateAnimBg="0"/>
      <p:bldP spid="208972" grpId="0" autoUpdateAnimBg="0"/>
      <p:bldP spid="208974" grpId="0" autoUpdateAnimBg="0"/>
      <p:bldP spid="208975" grpId="0" autoUpdateAnimBg="0"/>
      <p:bldP spid="208976" grpId="0" autoUpdateAnimBg="0"/>
      <p:bldP spid="208986" grpId="0" autoUpdateAnimBg="0"/>
      <p:bldP spid="208988" grpId="0" autoUpdateAnimBg="0"/>
      <p:bldP spid="208989"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a:extLst>
              <a:ext uri="{FF2B5EF4-FFF2-40B4-BE49-F238E27FC236}">
                <a16:creationId xmlns:a16="http://schemas.microsoft.com/office/drawing/2014/main" id="{0FD4F0F0-AB56-4B30-83C6-8B5A61B3FB80}"/>
              </a:ext>
            </a:extLst>
          </p:cNvPr>
          <p:cNvSpPr>
            <a:spLocks noChangeArrowheads="1"/>
          </p:cNvSpPr>
          <p:nvPr/>
        </p:nvSpPr>
        <p:spPr bwMode="auto">
          <a:xfrm>
            <a:off x="381000" y="533400"/>
            <a:ext cx="8458200" cy="5867400"/>
          </a:xfrm>
          <a:prstGeom prst="rect">
            <a:avLst/>
          </a:prstGeom>
          <a:solidFill>
            <a:srgbClr val="FFFFD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zh-CN" altLang="en-US" sz="2800">
              <a:latin typeface="Times New Roman" panose="02020603050405020304" pitchFamily="18" charset="0"/>
            </a:endParaRPr>
          </a:p>
        </p:txBody>
      </p:sp>
      <p:sp>
        <p:nvSpPr>
          <p:cNvPr id="9219" name="Text Box 5">
            <a:extLst>
              <a:ext uri="{FF2B5EF4-FFF2-40B4-BE49-F238E27FC236}">
                <a16:creationId xmlns:a16="http://schemas.microsoft.com/office/drawing/2014/main" id="{B5D0DB54-6024-40AF-BDF7-686C8993F85A}"/>
              </a:ext>
            </a:extLst>
          </p:cNvPr>
          <p:cNvSpPr txBox="1">
            <a:spLocks noChangeArrowheads="1"/>
          </p:cNvSpPr>
          <p:nvPr/>
        </p:nvSpPr>
        <p:spPr bwMode="auto">
          <a:xfrm>
            <a:off x="419100" y="1174750"/>
            <a:ext cx="8572500" cy="222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zh-CN" altLang="en-US" sz="2800">
                <a:latin typeface="Times New Roman" panose="02020603050405020304" pitchFamily="18" charset="0"/>
              </a:rPr>
              <a:t>       上述</a:t>
            </a:r>
            <a:r>
              <a:rPr lang="zh-CN" altLang="en-US" sz="2800">
                <a:latin typeface="Times New Roman" panose="02020603050405020304" pitchFamily="18" charset="0"/>
              </a:rPr>
              <a:t>分析称为带回溯的自顶向下分析。对于</a:t>
            </a:r>
            <a:r>
              <a:rPr lang="en-US" altLang="zh-CN" sz="2800">
                <a:latin typeface="Times New Roman" panose="02020603050405020304" pitchFamily="18" charset="0"/>
              </a:rPr>
              <a:t>w，</a:t>
            </a:r>
            <a:r>
              <a:rPr lang="zh-CN" altLang="en-US" sz="2800">
                <a:solidFill>
                  <a:srgbClr val="0000FF"/>
                </a:solidFill>
                <a:latin typeface="Times New Roman" panose="02020603050405020304" pitchFamily="18" charset="0"/>
              </a:rPr>
              <a:t>从文法的开始符号出发，反复使用不同的产生式谋求匹配输入串</a:t>
            </a:r>
            <a:r>
              <a:rPr lang="zh-CN" altLang="en-US" sz="2800">
                <a:latin typeface="Times New Roman" panose="02020603050405020304" pitchFamily="18" charset="0"/>
              </a:rPr>
              <a:t>。当用某个非终结符号的候选式进行匹配失败时，删除这个失败分析建立的分析树分支并回头查输入符号，以便与其它候选式匹配。</a:t>
            </a:r>
          </a:p>
        </p:txBody>
      </p:sp>
      <p:sp>
        <p:nvSpPr>
          <p:cNvPr id="162822" name="Text Box 6">
            <a:extLst>
              <a:ext uri="{FF2B5EF4-FFF2-40B4-BE49-F238E27FC236}">
                <a16:creationId xmlns:a16="http://schemas.microsoft.com/office/drawing/2014/main" id="{8FE71728-FCB8-400F-9483-A6B577CB11ED}"/>
              </a:ext>
            </a:extLst>
          </p:cNvPr>
          <p:cNvSpPr txBox="1">
            <a:spLocks noChangeArrowheads="1"/>
          </p:cNvSpPr>
          <p:nvPr/>
        </p:nvSpPr>
        <p:spPr bwMode="auto">
          <a:xfrm>
            <a:off x="419100" y="4343400"/>
            <a:ext cx="8343900" cy="958850"/>
          </a:xfrm>
          <a:prstGeom prst="rect">
            <a:avLst/>
          </a:prstGeom>
          <a:noFill/>
          <a:ln w="12700" cap="sq">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zh-CN" altLang="en-US" sz="2800">
                <a:latin typeface="Times New Roman" panose="02020603050405020304" pitchFamily="18" charset="0"/>
              </a:rPr>
              <a:t>       </a:t>
            </a:r>
            <a:r>
              <a:rPr lang="zh-CN" altLang="en-US" sz="2800">
                <a:latin typeface="Times New Roman" panose="02020603050405020304" pitchFamily="18" charset="0"/>
              </a:rPr>
              <a:t> 这种带回溯的自顶向下分析技术，效率很低，代价极高，因此，它只有理论上的意义。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2822"/>
                                        </p:tgtEl>
                                        <p:attrNameLst>
                                          <p:attrName>style.visibility</p:attrName>
                                        </p:attrNameLst>
                                      </p:cBhvr>
                                      <p:to>
                                        <p:strVal val="visible"/>
                                      </p:to>
                                    </p:set>
                                    <p:anim calcmode="lin" valueType="num">
                                      <p:cBhvr additive="base">
                                        <p:cTn id="7" dur="500" fill="hold"/>
                                        <p:tgtEl>
                                          <p:spTgt spid="162822"/>
                                        </p:tgtEl>
                                        <p:attrNameLst>
                                          <p:attrName>ppt_x</p:attrName>
                                        </p:attrNameLst>
                                      </p:cBhvr>
                                      <p:tavLst>
                                        <p:tav tm="0">
                                          <p:val>
                                            <p:strVal val="#ppt_x"/>
                                          </p:val>
                                        </p:tav>
                                        <p:tav tm="100000">
                                          <p:val>
                                            <p:strVal val="#ppt_x"/>
                                          </p:val>
                                        </p:tav>
                                      </p:tavLst>
                                    </p:anim>
                                    <p:anim calcmode="lin" valueType="num">
                                      <p:cBhvr additive="base">
                                        <p:cTn id="8" dur="500" fill="hold"/>
                                        <p:tgtEl>
                                          <p:spTgt spid="1628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22" grpId="0" animBg="1"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67620D-0789-4535-8A79-A9492E9F6646}"/>
              </a:ext>
            </a:extLst>
          </p:cNvPr>
          <p:cNvSpPr>
            <a:spLocks noGrp="1"/>
          </p:cNvSpPr>
          <p:nvPr>
            <p:ph type="title"/>
          </p:nvPr>
        </p:nvSpPr>
        <p:spPr/>
        <p:txBody>
          <a:bodyPr/>
          <a:lstStyle/>
          <a:p>
            <a:r>
              <a:rPr lang="zh-CN" altLang="en-US" dirty="0"/>
              <a:t>结论：</a:t>
            </a:r>
          </a:p>
        </p:txBody>
      </p:sp>
      <p:sp>
        <p:nvSpPr>
          <p:cNvPr id="3" name="内容占位符 2">
            <a:extLst>
              <a:ext uri="{FF2B5EF4-FFF2-40B4-BE49-F238E27FC236}">
                <a16:creationId xmlns:a16="http://schemas.microsoft.com/office/drawing/2014/main" id="{EB80D3C1-04A6-4804-8D4E-E7E54BE0F0EA}"/>
              </a:ext>
            </a:extLst>
          </p:cNvPr>
          <p:cNvSpPr>
            <a:spLocks noGrp="1"/>
          </p:cNvSpPr>
          <p:nvPr>
            <p:ph idx="1"/>
          </p:nvPr>
        </p:nvSpPr>
        <p:spPr>
          <a:xfrm>
            <a:off x="467544" y="2060848"/>
            <a:ext cx="8229600" cy="2836912"/>
          </a:xfrm>
        </p:spPr>
        <p:style>
          <a:lnRef idx="0">
            <a:schemeClr val="accent4"/>
          </a:lnRef>
          <a:fillRef idx="3">
            <a:schemeClr val="accent4"/>
          </a:fillRef>
          <a:effectRef idx="3">
            <a:schemeClr val="accent4"/>
          </a:effectRef>
          <a:fontRef idx="minor">
            <a:schemeClr val="lt1"/>
          </a:fontRef>
        </p:style>
        <p:txBody>
          <a:bodyPr/>
          <a:lstStyle/>
          <a:p>
            <a:r>
              <a:rPr lang="zh-CN" altLang="en-US" dirty="0"/>
              <a:t>输出的产生式对应了最左推导</a:t>
            </a:r>
            <a:endParaRPr lang="en-US" altLang="zh-CN" dirty="0"/>
          </a:p>
          <a:p>
            <a:r>
              <a:rPr lang="zh-CN" altLang="en-US" dirty="0"/>
              <a:t>栈中：残缺规范句型</a:t>
            </a:r>
            <a:r>
              <a:rPr lang="en-US" altLang="zh-CN" dirty="0"/>
              <a:t>&lt;</a:t>
            </a:r>
            <a:r>
              <a:rPr lang="zh-CN" altLang="en-US" dirty="0"/>
              <a:t>未被匹配的句型</a:t>
            </a:r>
            <a:r>
              <a:rPr lang="en-US" altLang="zh-CN" dirty="0"/>
              <a:t>&gt;</a:t>
            </a:r>
          </a:p>
          <a:p>
            <a:r>
              <a:rPr lang="en-US" altLang="zh-CN" dirty="0"/>
              <a:t>M[</a:t>
            </a:r>
            <a:r>
              <a:rPr lang="en-US" altLang="zh-CN" dirty="0" err="1"/>
              <a:t>X,a</a:t>
            </a:r>
            <a:r>
              <a:rPr lang="en-US" altLang="zh-CN" dirty="0"/>
              <a:t>]</a:t>
            </a:r>
            <a:r>
              <a:rPr lang="zh-CN" altLang="en-US" dirty="0"/>
              <a:t>：指出</a:t>
            </a:r>
            <a:r>
              <a:rPr lang="en-US" altLang="zh-CN" dirty="0"/>
              <a:t>V</a:t>
            </a:r>
            <a:r>
              <a:rPr lang="en-US" altLang="zh-CN" baseline="-25000" dirty="0"/>
              <a:t>N</a:t>
            </a:r>
            <a:r>
              <a:rPr lang="zh-CN" altLang="en-US" dirty="0"/>
              <a:t>按哪一条产生式扩展，依赖于</a:t>
            </a:r>
            <a:r>
              <a:rPr lang="en-US" altLang="zh-CN" dirty="0"/>
              <a:t>V</a:t>
            </a:r>
            <a:r>
              <a:rPr lang="en-US" altLang="zh-CN" baseline="-25000" dirty="0"/>
              <a:t>T</a:t>
            </a:r>
            <a:r>
              <a:rPr lang="zh-CN" altLang="en-US" dirty="0"/>
              <a:t>表指出</a:t>
            </a:r>
            <a:r>
              <a:rPr lang="en-US" altLang="zh-CN" dirty="0"/>
              <a:t>(</a:t>
            </a:r>
            <a:r>
              <a:rPr lang="zh-CN" altLang="en-US" dirty="0"/>
              <a:t>栈顶，</a:t>
            </a:r>
            <a:r>
              <a:rPr lang="en-US" altLang="zh-CN" dirty="0"/>
              <a:t>a)</a:t>
            </a:r>
            <a:r>
              <a:rPr lang="zh-CN" altLang="en-US" dirty="0"/>
              <a:t>时，如何扩充语法树，出错了可以立即发现。</a:t>
            </a:r>
          </a:p>
        </p:txBody>
      </p:sp>
    </p:spTree>
    <p:extLst>
      <p:ext uri="{BB962C8B-B14F-4D97-AF65-F5344CB8AC3E}">
        <p14:creationId xmlns:p14="http://schemas.microsoft.com/office/powerpoint/2010/main" val="10397645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2" name="Text Box 4">
            <a:extLst>
              <a:ext uri="{FF2B5EF4-FFF2-40B4-BE49-F238E27FC236}">
                <a16:creationId xmlns:a16="http://schemas.microsoft.com/office/drawing/2014/main" id="{3D64FFF8-757D-4D97-826E-60D2FDB6D9D3}"/>
              </a:ext>
            </a:extLst>
          </p:cNvPr>
          <p:cNvSpPr txBox="1">
            <a:spLocks noChangeArrowheads="1"/>
          </p:cNvSpPr>
          <p:nvPr/>
        </p:nvSpPr>
        <p:spPr bwMode="auto">
          <a:xfrm>
            <a:off x="395286" y="84389"/>
            <a:ext cx="8135937" cy="519113"/>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dirty="0">
                <a:solidFill>
                  <a:srgbClr val="FF0000"/>
                </a:solidFill>
              </a:rPr>
              <a:t>2</a:t>
            </a:r>
            <a:r>
              <a:rPr lang="zh-CN" altLang="en-US" dirty="0">
                <a:solidFill>
                  <a:srgbClr val="FF0000"/>
                </a:solidFill>
              </a:rPr>
              <a:t>、分析表的构造</a:t>
            </a:r>
          </a:p>
        </p:txBody>
      </p:sp>
      <p:sp>
        <p:nvSpPr>
          <p:cNvPr id="268293" name="Text Box 5">
            <a:extLst>
              <a:ext uri="{FF2B5EF4-FFF2-40B4-BE49-F238E27FC236}">
                <a16:creationId xmlns:a16="http://schemas.microsoft.com/office/drawing/2014/main" id="{5A621007-790A-441E-9B52-44DCBFB1CE45}"/>
              </a:ext>
            </a:extLst>
          </p:cNvPr>
          <p:cNvSpPr txBox="1">
            <a:spLocks noChangeArrowheads="1"/>
          </p:cNvSpPr>
          <p:nvPr/>
        </p:nvSpPr>
        <p:spPr bwMode="auto">
          <a:xfrm>
            <a:off x="289147" y="738821"/>
            <a:ext cx="8351838" cy="11604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anose="05000000000000000000" pitchFamily="2" charset="2"/>
              <a:buChar char="u"/>
            </a:pPr>
            <a:r>
              <a:rPr lang="zh-CN" altLang="en-US">
                <a:solidFill>
                  <a:srgbClr val="006600"/>
                </a:solidFill>
              </a:rPr>
              <a:t>分析表格式：</a:t>
            </a:r>
          </a:p>
          <a:p>
            <a:endParaRPr lang="en-US" altLang="zh-CN">
              <a:solidFill>
                <a:srgbClr val="006600"/>
              </a:solidFill>
            </a:endParaRPr>
          </a:p>
        </p:txBody>
      </p:sp>
      <p:graphicFrame>
        <p:nvGraphicFramePr>
          <p:cNvPr id="268361" name="Group 73">
            <a:extLst>
              <a:ext uri="{FF2B5EF4-FFF2-40B4-BE49-F238E27FC236}">
                <a16:creationId xmlns:a16="http://schemas.microsoft.com/office/drawing/2014/main" id="{594C7783-FF02-46D2-AB4A-CED5E7B737AA}"/>
              </a:ext>
            </a:extLst>
          </p:cNvPr>
          <p:cNvGraphicFramePr>
            <a:graphicFrameLocks noGrp="1"/>
          </p:cNvGraphicFramePr>
          <p:nvPr>
            <p:extLst>
              <p:ext uri="{D42A27DB-BD31-4B8C-83A1-F6EECF244321}">
                <p14:modId xmlns:p14="http://schemas.microsoft.com/office/powerpoint/2010/main" val="3511017822"/>
              </p:ext>
            </p:extLst>
          </p:nvPr>
        </p:nvGraphicFramePr>
        <p:xfrm>
          <a:off x="1259681" y="1988840"/>
          <a:ext cx="6480175" cy="3314322"/>
        </p:xfrm>
        <a:graphic>
          <a:graphicData uri="http://schemas.openxmlformats.org/drawingml/2006/table">
            <a:tbl>
              <a:tblPr/>
              <a:tblGrid>
                <a:gridCol w="673100">
                  <a:extLst>
                    <a:ext uri="{9D8B030D-6E8A-4147-A177-3AD203B41FA5}">
                      <a16:colId xmlns:a16="http://schemas.microsoft.com/office/drawing/2014/main" val="2803963093"/>
                    </a:ext>
                  </a:extLst>
                </a:gridCol>
                <a:gridCol w="1165225">
                  <a:extLst>
                    <a:ext uri="{9D8B030D-6E8A-4147-A177-3AD203B41FA5}">
                      <a16:colId xmlns:a16="http://schemas.microsoft.com/office/drawing/2014/main" val="1745550908"/>
                    </a:ext>
                  </a:extLst>
                </a:gridCol>
                <a:gridCol w="930275">
                  <a:extLst>
                    <a:ext uri="{9D8B030D-6E8A-4147-A177-3AD203B41FA5}">
                      <a16:colId xmlns:a16="http://schemas.microsoft.com/office/drawing/2014/main" val="2399862432"/>
                    </a:ext>
                  </a:extLst>
                </a:gridCol>
                <a:gridCol w="927100">
                  <a:extLst>
                    <a:ext uri="{9D8B030D-6E8A-4147-A177-3AD203B41FA5}">
                      <a16:colId xmlns:a16="http://schemas.microsoft.com/office/drawing/2014/main" val="4242243532"/>
                    </a:ext>
                  </a:extLst>
                </a:gridCol>
                <a:gridCol w="942975">
                  <a:extLst>
                    <a:ext uri="{9D8B030D-6E8A-4147-A177-3AD203B41FA5}">
                      <a16:colId xmlns:a16="http://schemas.microsoft.com/office/drawing/2014/main" val="2742982896"/>
                    </a:ext>
                  </a:extLst>
                </a:gridCol>
                <a:gridCol w="914400">
                  <a:extLst>
                    <a:ext uri="{9D8B030D-6E8A-4147-A177-3AD203B41FA5}">
                      <a16:colId xmlns:a16="http://schemas.microsoft.com/office/drawing/2014/main" val="2342946013"/>
                    </a:ext>
                  </a:extLst>
                </a:gridCol>
                <a:gridCol w="927100">
                  <a:extLst>
                    <a:ext uri="{9D8B030D-6E8A-4147-A177-3AD203B41FA5}">
                      <a16:colId xmlns:a16="http://schemas.microsoft.com/office/drawing/2014/main" val="3522223478"/>
                    </a:ext>
                  </a:extLst>
                </a:gridCol>
              </a:tblGrid>
              <a:tr h="312738">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id</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104168004"/>
                  </a:ext>
                </a:extLst>
              </a:tr>
              <a:tr h="522288">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E</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400" b="1" i="1" u="none" strike="noStrike" cap="none" normalizeH="0" baseline="0">
                          <a:ln>
                            <a:noFill/>
                          </a:ln>
                          <a:solidFill>
                            <a:schemeClr val="tx1"/>
                          </a:solidFill>
                          <a:effectLst/>
                          <a:latin typeface="Arial" panose="020B0604020202020204" pitchFamily="34" charset="0"/>
                          <a:ea typeface="宋体" panose="02010600030101010101" pitchFamily="2" charset="-122"/>
                        </a:rPr>
                        <a:t>E  —</a:t>
                      </a:r>
                      <a:r>
                        <a:rPr kumimoji="0" lang="zh-CN" altLang="en-US" sz="1400" b="1" i="1"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en-US" altLang="zh-CN" sz="1400" b="1" i="1" u="none" strike="noStrike" cap="none" normalizeH="0" baseline="0">
                          <a:ln>
                            <a:noFill/>
                          </a:ln>
                          <a:solidFill>
                            <a:schemeClr val="tx1"/>
                          </a:solidFill>
                          <a:effectLst/>
                          <a:latin typeface="Arial" panose="020B0604020202020204" pitchFamily="34" charset="0"/>
                          <a:ea typeface="宋体" panose="02010600030101010101" pitchFamily="2" charset="-122"/>
                        </a:rPr>
                        <a:t>TE′</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1400" b="1" i="1"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400" b="1" i="1" u="none" strike="noStrike" cap="none" normalizeH="0" baseline="0">
                          <a:ln>
                            <a:noFill/>
                          </a:ln>
                          <a:solidFill>
                            <a:schemeClr val="tx1"/>
                          </a:solidFill>
                          <a:effectLst/>
                          <a:latin typeface="Arial" panose="020B0604020202020204" pitchFamily="34" charset="0"/>
                          <a:ea typeface="宋体" panose="02010600030101010101" pitchFamily="2" charset="-122"/>
                        </a:rPr>
                        <a:t>E  —</a:t>
                      </a:r>
                      <a:r>
                        <a:rPr kumimoji="0" lang="zh-CN" altLang="en-US" sz="1400" b="1" i="1"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en-US" altLang="zh-CN" sz="1400" b="1" i="1" u="none" strike="noStrike" cap="none" normalizeH="0" baseline="0">
                          <a:ln>
                            <a:noFill/>
                          </a:ln>
                          <a:solidFill>
                            <a:schemeClr val="tx1"/>
                          </a:solidFill>
                          <a:effectLst/>
                          <a:latin typeface="Arial" panose="020B0604020202020204" pitchFamily="34" charset="0"/>
                          <a:ea typeface="宋体" panose="02010600030101010101" pitchFamily="2" charset="-122"/>
                        </a:rPr>
                        <a:t>TE′</a:t>
                      </a:r>
                      <a:endPar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035280856"/>
                  </a:ext>
                </a:extLst>
              </a:tr>
              <a:tr h="735013">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E</a:t>
                      </a:r>
                      <a:r>
                        <a:rPr kumimoji="0" lang="en-US" altLang="zh-CN" sz="1400" b="1" i="1"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400" b="1" i="1" u="none" strike="noStrike" cap="none" normalizeH="0" baseline="0">
                          <a:ln>
                            <a:noFill/>
                          </a:ln>
                          <a:solidFill>
                            <a:schemeClr val="tx1"/>
                          </a:solidFill>
                          <a:effectLst/>
                          <a:latin typeface="Arial" panose="020B0604020202020204" pitchFamily="34" charset="0"/>
                          <a:ea typeface="宋体" panose="02010600030101010101" pitchFamily="2" charset="-122"/>
                        </a:rPr>
                        <a:t>E′—</a:t>
                      </a:r>
                      <a:r>
                        <a:rPr kumimoji="0" lang="zh-CN" altLang="en-US" sz="1400" b="1" i="1"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en-US" altLang="zh-CN" sz="1400" b="1" i="1" u="none" strike="noStrike" cap="none" normalizeH="0" baseline="0">
                          <a:ln>
                            <a:noFill/>
                          </a:ln>
                          <a:solidFill>
                            <a:schemeClr val="tx1"/>
                          </a:solidFill>
                          <a:effectLst/>
                          <a:latin typeface="Arial" panose="020B0604020202020204" pitchFamily="34" charset="0"/>
                          <a:ea typeface="宋体" panose="02010600030101010101" pitchFamily="2" charset="-122"/>
                        </a:rPr>
                        <a:t>+TE′</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1400" b="1" i="1"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1400" b="1" i="1"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400" b="1" i="1" u="none" strike="noStrike" cap="none" normalizeH="0" baseline="0">
                          <a:ln>
                            <a:noFill/>
                          </a:ln>
                          <a:solidFill>
                            <a:schemeClr val="tx1"/>
                          </a:solidFill>
                          <a:effectLst/>
                          <a:latin typeface="Arial" panose="020B0604020202020204" pitchFamily="34" charset="0"/>
                          <a:ea typeface="宋体" panose="02010600030101010101" pitchFamily="2" charset="-122"/>
                        </a:rPr>
                        <a:t>E′—</a:t>
                      </a:r>
                      <a:r>
                        <a:rPr kumimoji="0" lang="zh-CN" altLang="en-US" sz="1400" b="1" i="1"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el-GR" altLang="zh-CN" sz="1400" b="1" i="1" u="none" strike="noStrike" cap="none" normalizeH="0" baseline="0">
                          <a:ln>
                            <a:noFill/>
                          </a:ln>
                          <a:solidFill>
                            <a:schemeClr val="tx1"/>
                          </a:solidFill>
                          <a:effectLst/>
                          <a:latin typeface="Arial" panose="020B0604020202020204" pitchFamily="34" charset="0"/>
                          <a:ea typeface="宋体" panose="02010600030101010101" pitchFamily="2" charset="-122"/>
                        </a:rPr>
                        <a:t>ε</a:t>
                      </a:r>
                      <a:endPar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400" b="1" i="1" u="none" strike="noStrike" cap="none" normalizeH="0" baseline="0">
                          <a:ln>
                            <a:noFill/>
                          </a:ln>
                          <a:solidFill>
                            <a:schemeClr val="tx1"/>
                          </a:solidFill>
                          <a:effectLst/>
                          <a:latin typeface="Arial" panose="020B0604020202020204" pitchFamily="34" charset="0"/>
                          <a:ea typeface="宋体" panose="02010600030101010101" pitchFamily="2" charset="-122"/>
                        </a:rPr>
                        <a:t>E′—</a:t>
                      </a:r>
                      <a:r>
                        <a:rPr kumimoji="0" lang="zh-CN" altLang="en-US" sz="1400" b="1" i="1"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el-GR" altLang="zh-CN" sz="1400" b="1" i="1" u="none" strike="noStrike" cap="none" normalizeH="0" baseline="0">
                          <a:ln>
                            <a:noFill/>
                          </a:ln>
                          <a:solidFill>
                            <a:schemeClr val="tx1"/>
                          </a:solidFill>
                          <a:effectLst/>
                          <a:latin typeface="Arial" panose="020B0604020202020204" pitchFamily="34" charset="0"/>
                          <a:ea typeface="宋体" panose="02010600030101010101" pitchFamily="2" charset="-122"/>
                        </a:rPr>
                        <a:t>ε</a:t>
                      </a:r>
                      <a:endPar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822091715"/>
                  </a:ext>
                </a:extLst>
              </a:tr>
              <a:tr h="517525">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400" b="1" i="1" u="none" strike="noStrike" cap="none" normalizeH="0" baseline="0">
                          <a:ln>
                            <a:noFill/>
                          </a:ln>
                          <a:solidFill>
                            <a:schemeClr val="tx1"/>
                          </a:solidFill>
                          <a:effectLst/>
                          <a:latin typeface="Arial" panose="020B0604020202020204" pitchFamily="34" charset="0"/>
                          <a:ea typeface="宋体" panose="02010600030101010101" pitchFamily="2" charset="-122"/>
                        </a:rPr>
                        <a:t>T  —</a:t>
                      </a:r>
                      <a:r>
                        <a:rPr kumimoji="0" lang="zh-CN" altLang="en-US" sz="1400" b="1" i="1"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en-US" altLang="zh-CN" sz="1400" b="1" i="1" u="none" strike="noStrike" cap="none" normalizeH="0" baseline="0">
                          <a:ln>
                            <a:noFill/>
                          </a:ln>
                          <a:solidFill>
                            <a:schemeClr val="tx1"/>
                          </a:solidFill>
                          <a:effectLst/>
                          <a:latin typeface="Arial" panose="020B0604020202020204" pitchFamily="34" charset="0"/>
                          <a:ea typeface="宋体" panose="02010600030101010101" pitchFamily="2" charset="-122"/>
                        </a:rPr>
                        <a:t>FT′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400" b="1" i="1" u="none" strike="noStrike" cap="none" normalizeH="0" baseline="0">
                          <a:ln>
                            <a:noFill/>
                          </a:ln>
                          <a:solidFill>
                            <a:schemeClr val="tx1"/>
                          </a:solidFill>
                          <a:effectLst/>
                          <a:latin typeface="Arial" panose="020B0604020202020204" pitchFamily="34" charset="0"/>
                          <a:ea typeface="宋体" panose="02010600030101010101" pitchFamily="2" charset="-122"/>
                        </a:rPr>
                        <a:t>T  —</a:t>
                      </a:r>
                      <a:r>
                        <a:rPr kumimoji="0" lang="zh-CN" altLang="en-US" sz="1400" b="1" i="1"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en-US" altLang="zh-CN" sz="1400" b="1" i="1" u="none" strike="noStrike" cap="none" normalizeH="0" baseline="0">
                          <a:ln>
                            <a:noFill/>
                          </a:ln>
                          <a:solidFill>
                            <a:schemeClr val="tx1"/>
                          </a:solidFill>
                          <a:effectLst/>
                          <a:latin typeface="Arial" panose="020B0604020202020204" pitchFamily="34" charset="0"/>
                          <a:ea typeface="宋体" panose="02010600030101010101" pitchFamily="2" charset="-122"/>
                        </a:rPr>
                        <a:t>FT′</a:t>
                      </a:r>
                      <a:endPar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980945462"/>
                  </a:ext>
                </a:extLst>
              </a:tr>
              <a:tr h="727075">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T</a:t>
                      </a:r>
                      <a:r>
                        <a:rPr kumimoji="0" lang="en-US" altLang="zh-CN" sz="1400" b="1" i="1"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400" b="1" i="1" u="none" strike="noStrike" cap="none" normalizeH="0" baseline="0">
                          <a:ln>
                            <a:noFill/>
                          </a:ln>
                          <a:solidFill>
                            <a:schemeClr val="tx1"/>
                          </a:solidFill>
                          <a:effectLst/>
                          <a:latin typeface="Arial" panose="020B0604020202020204" pitchFamily="34" charset="0"/>
                          <a:ea typeface="宋体" panose="02010600030101010101" pitchFamily="2" charset="-122"/>
                        </a:rPr>
                        <a:t>T′—</a:t>
                      </a:r>
                      <a:r>
                        <a:rPr kumimoji="0" lang="zh-CN" altLang="en-US" sz="1400" b="1" i="1"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el-GR" altLang="zh-CN" sz="1400" b="1" i="1" u="none" strike="noStrike" cap="none" normalizeH="0" baseline="0">
                          <a:ln>
                            <a:noFill/>
                          </a:ln>
                          <a:solidFill>
                            <a:schemeClr val="tx1"/>
                          </a:solidFill>
                          <a:effectLst/>
                          <a:latin typeface="Arial" panose="020B0604020202020204" pitchFamily="34" charset="0"/>
                          <a:ea typeface="宋体" panose="02010600030101010101" pitchFamily="2" charset="-122"/>
                        </a:rPr>
                        <a:t>ε</a:t>
                      </a:r>
                      <a:endPar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400" b="1" i="1" u="none" strike="noStrike" cap="none" normalizeH="0" baseline="0">
                          <a:ln>
                            <a:noFill/>
                          </a:ln>
                          <a:solidFill>
                            <a:schemeClr val="tx1"/>
                          </a:solidFill>
                          <a:effectLst/>
                          <a:latin typeface="Arial" panose="020B0604020202020204" pitchFamily="34" charset="0"/>
                          <a:ea typeface="宋体" panose="02010600030101010101" pitchFamily="2" charset="-122"/>
                        </a:rPr>
                        <a:t>T′—</a:t>
                      </a:r>
                      <a:r>
                        <a:rPr kumimoji="0" lang="zh-CN" altLang="en-US" sz="1400" b="1" i="1"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en-US" altLang="zh-CN" sz="1400" b="1" i="1" u="none" strike="noStrike" cap="none" normalizeH="0" baseline="0">
                          <a:ln>
                            <a:noFill/>
                          </a:ln>
                          <a:solidFill>
                            <a:schemeClr val="tx1"/>
                          </a:solidFill>
                          <a:effectLst/>
                          <a:latin typeface="Arial" panose="020B0604020202020204" pitchFamily="34" charset="0"/>
                          <a:ea typeface="宋体" panose="02010600030101010101" pitchFamily="2" charset="-122"/>
                        </a:rPr>
                        <a:t>FT′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400" b="1" i="1" u="none" strike="noStrike" cap="none" normalizeH="0" baseline="0">
                          <a:ln>
                            <a:noFill/>
                          </a:ln>
                          <a:solidFill>
                            <a:schemeClr val="tx1"/>
                          </a:solidFill>
                          <a:effectLst/>
                          <a:latin typeface="Arial" panose="020B0604020202020204" pitchFamily="34" charset="0"/>
                          <a:ea typeface="宋体" panose="02010600030101010101" pitchFamily="2" charset="-122"/>
                        </a:rPr>
                        <a:t>T′—</a:t>
                      </a:r>
                      <a:r>
                        <a:rPr kumimoji="0" lang="zh-CN" altLang="en-US" sz="1400" b="1" i="1"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el-GR" altLang="zh-CN" sz="1400" b="1" i="1" u="none" strike="noStrike" cap="none" normalizeH="0" baseline="0">
                          <a:ln>
                            <a:noFill/>
                          </a:ln>
                          <a:solidFill>
                            <a:schemeClr val="tx1"/>
                          </a:solidFill>
                          <a:effectLst/>
                          <a:latin typeface="Arial" panose="020B0604020202020204" pitchFamily="34" charset="0"/>
                          <a:ea typeface="宋体" panose="02010600030101010101" pitchFamily="2" charset="-122"/>
                        </a:rPr>
                        <a:t>ε</a:t>
                      </a:r>
                      <a:endPar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400" b="1" i="1" u="none" strike="noStrike" cap="none" normalizeH="0" baseline="0">
                          <a:ln>
                            <a:noFill/>
                          </a:ln>
                          <a:solidFill>
                            <a:schemeClr val="tx1"/>
                          </a:solidFill>
                          <a:effectLst/>
                          <a:latin typeface="Arial" panose="020B0604020202020204" pitchFamily="34" charset="0"/>
                          <a:ea typeface="宋体" panose="02010600030101010101" pitchFamily="2" charset="-122"/>
                        </a:rPr>
                        <a:t>T′—</a:t>
                      </a:r>
                      <a:r>
                        <a:rPr kumimoji="0" lang="zh-CN" altLang="en-US" sz="1400" b="1" i="1"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el-GR" altLang="zh-CN" sz="1400" b="1" i="1" u="none" strike="noStrike" cap="none" normalizeH="0" baseline="0">
                          <a:ln>
                            <a:noFill/>
                          </a:ln>
                          <a:solidFill>
                            <a:schemeClr val="tx1"/>
                          </a:solidFill>
                          <a:effectLst/>
                          <a:latin typeface="Arial" panose="020B0604020202020204" pitchFamily="34" charset="0"/>
                          <a:ea typeface="宋体" panose="02010600030101010101" pitchFamily="2" charset="-122"/>
                        </a:rPr>
                        <a:t>ε</a:t>
                      </a:r>
                      <a:endPar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4107559544"/>
                  </a:ext>
                </a:extLst>
              </a:tr>
              <a:tr h="496888">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F</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400" b="1" i="1" u="none" strike="noStrike" cap="none" normalizeH="0" baseline="0">
                          <a:ln>
                            <a:noFill/>
                          </a:ln>
                          <a:solidFill>
                            <a:schemeClr val="tx1"/>
                          </a:solidFill>
                          <a:effectLst/>
                          <a:latin typeface="Arial" panose="020B0604020202020204" pitchFamily="34" charset="0"/>
                          <a:ea typeface="宋体" panose="02010600030101010101" pitchFamily="2" charset="-122"/>
                        </a:rPr>
                        <a:t>F  —</a:t>
                      </a:r>
                      <a:r>
                        <a:rPr kumimoji="0" lang="zh-CN" altLang="en-US" sz="1400" b="1" i="1"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1400" b="1" i="1" u="none" strike="noStrike" cap="none" normalizeH="0" baseline="0">
                          <a:ln>
                            <a:noFill/>
                          </a:ln>
                          <a:solidFill>
                            <a:schemeClr val="tx1"/>
                          </a:solidFill>
                          <a:effectLst/>
                          <a:latin typeface="Arial" panose="020B0604020202020204" pitchFamily="34" charset="0"/>
                          <a:ea typeface="宋体" panose="02010600030101010101" pitchFamily="2" charset="-122"/>
                        </a:rPr>
                        <a:t>id</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400" b="1" i="1" u="none" strike="noStrike" cap="none" normalizeH="0" baseline="0">
                          <a:ln>
                            <a:noFill/>
                          </a:ln>
                          <a:solidFill>
                            <a:schemeClr val="tx1"/>
                          </a:solidFill>
                          <a:effectLst/>
                          <a:latin typeface="Arial" panose="020B0604020202020204" pitchFamily="34" charset="0"/>
                          <a:ea typeface="宋体" panose="02010600030101010101" pitchFamily="2" charset="-122"/>
                        </a:rPr>
                        <a:t>F  —</a:t>
                      </a:r>
                      <a:r>
                        <a:rPr kumimoji="0" lang="zh-CN" altLang="en-US" sz="1400" b="1" i="1"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1400" b="1" i="1" u="none" strike="noStrike" cap="none" normalizeH="0" baseline="0">
                          <a:ln>
                            <a:noFill/>
                          </a:ln>
                          <a:solidFill>
                            <a:schemeClr val="tx1"/>
                          </a:solidFill>
                          <a:effectLst/>
                          <a:latin typeface="Arial" panose="020B0604020202020204" pitchFamily="34" charset="0"/>
                          <a:ea typeface="宋体" panose="02010600030101010101" pitchFamily="2" charset="-122"/>
                        </a:rPr>
                        <a:t>(E)</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1400" b="1" i="1"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1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847429383"/>
                  </a:ext>
                </a:extLst>
              </a:tr>
            </a:tbl>
          </a:graphicData>
        </a:graphic>
      </p:graphicFrame>
      <p:sp>
        <p:nvSpPr>
          <p:cNvPr id="268294" name="Text Box 6">
            <a:extLst>
              <a:ext uri="{FF2B5EF4-FFF2-40B4-BE49-F238E27FC236}">
                <a16:creationId xmlns:a16="http://schemas.microsoft.com/office/drawing/2014/main" id="{2269A9B7-1E74-47C4-A472-B18BF8B24E81}"/>
              </a:ext>
            </a:extLst>
          </p:cNvPr>
          <p:cNvSpPr txBox="1">
            <a:spLocks noChangeArrowheads="1"/>
          </p:cNvSpPr>
          <p:nvPr/>
        </p:nvSpPr>
        <p:spPr bwMode="auto">
          <a:xfrm>
            <a:off x="323850" y="3068638"/>
            <a:ext cx="8351838" cy="29526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anose="05000000000000000000" pitchFamily="2" charset="2"/>
              <a:buChar char="u"/>
            </a:pPr>
            <a:r>
              <a:rPr lang="zh-CN" altLang="en-US">
                <a:solidFill>
                  <a:srgbClr val="006600"/>
                </a:solidFill>
              </a:rPr>
              <a:t>思路：</a:t>
            </a:r>
          </a:p>
          <a:p>
            <a:r>
              <a:rPr lang="zh-CN" altLang="en-US">
                <a:solidFill>
                  <a:srgbClr val="006600"/>
                </a:solidFill>
              </a:rPr>
              <a:t>	</a:t>
            </a:r>
            <a:r>
              <a:rPr lang="en-US" altLang="zh-CN">
                <a:solidFill>
                  <a:srgbClr val="006600"/>
                </a:solidFill>
              </a:rPr>
              <a:t>1</a:t>
            </a:r>
            <a:r>
              <a:rPr lang="zh-CN" altLang="en-US">
                <a:solidFill>
                  <a:srgbClr val="006600"/>
                </a:solidFill>
              </a:rPr>
              <a:t>）把产生式填到何处？</a:t>
            </a:r>
          </a:p>
          <a:p>
            <a:r>
              <a:rPr lang="zh-CN" altLang="en-US">
                <a:solidFill>
                  <a:srgbClr val="006600"/>
                </a:solidFill>
              </a:rPr>
              <a:t>	</a:t>
            </a:r>
            <a:r>
              <a:rPr lang="en-US" altLang="zh-CN">
                <a:solidFill>
                  <a:srgbClr val="006600"/>
                </a:solidFill>
              </a:rPr>
              <a:t>2</a:t>
            </a:r>
            <a:r>
              <a:rPr lang="zh-CN" altLang="en-US">
                <a:solidFill>
                  <a:srgbClr val="006600"/>
                </a:solidFill>
              </a:rPr>
              <a:t>）按</a:t>
            </a:r>
            <a:r>
              <a:rPr lang="el-GR" altLang="zh-CN">
                <a:solidFill>
                  <a:srgbClr val="006600"/>
                </a:solidFill>
              </a:rPr>
              <a:t>α</a:t>
            </a:r>
            <a:r>
              <a:rPr lang="en-US" altLang="zh-CN">
                <a:solidFill>
                  <a:srgbClr val="006600"/>
                </a:solidFill>
              </a:rPr>
              <a:t>     </a:t>
            </a:r>
            <a:r>
              <a:rPr lang="en-US" altLang="zh-CN">
                <a:solidFill>
                  <a:srgbClr val="006600"/>
                </a:solidFill>
                <a:latin typeface="宋体" panose="02010600030101010101" pitchFamily="2" charset="-122"/>
                <a:ea typeface="宋体" panose="02010600030101010101" pitchFamily="2" charset="-122"/>
              </a:rPr>
              <a:t>?</a:t>
            </a:r>
            <a:r>
              <a:rPr lang="en-US" altLang="zh-CN">
                <a:solidFill>
                  <a:srgbClr val="006600"/>
                </a:solidFill>
              </a:rPr>
              <a:t> </a:t>
            </a:r>
            <a:r>
              <a:rPr lang="zh-CN" altLang="en-US">
                <a:solidFill>
                  <a:srgbClr val="006600"/>
                </a:solidFill>
              </a:rPr>
              <a:t>将产生式分为两种：</a:t>
            </a:r>
          </a:p>
          <a:p>
            <a:r>
              <a:rPr lang="zh-CN" altLang="en-US">
                <a:solidFill>
                  <a:srgbClr val="006600"/>
                </a:solidFill>
              </a:rPr>
              <a:t>		一种是：</a:t>
            </a:r>
            <a:r>
              <a:rPr lang="el-GR" altLang="zh-CN">
                <a:solidFill>
                  <a:srgbClr val="006600"/>
                </a:solidFill>
              </a:rPr>
              <a:t>α</a:t>
            </a:r>
            <a:r>
              <a:rPr lang="en-US" altLang="zh-CN">
                <a:solidFill>
                  <a:srgbClr val="006600"/>
                </a:solidFill>
              </a:rPr>
              <a:t>      a</a:t>
            </a:r>
            <a:r>
              <a:rPr lang="en-US" altLang="zh-CN">
                <a:solidFill>
                  <a:srgbClr val="006600"/>
                </a:solidFill>
                <a:latin typeface="宋体" panose="02010600030101010101" pitchFamily="2" charset="-122"/>
              </a:rPr>
              <a:t>…</a:t>
            </a:r>
            <a:endParaRPr lang="en-US" altLang="en-US">
              <a:solidFill>
                <a:srgbClr val="006600"/>
              </a:solidFill>
            </a:endParaRPr>
          </a:p>
          <a:p>
            <a:r>
              <a:rPr lang="en-US" altLang="zh-CN">
                <a:solidFill>
                  <a:srgbClr val="006600"/>
                </a:solidFill>
              </a:rPr>
              <a:t>		</a:t>
            </a:r>
            <a:r>
              <a:rPr lang="zh-CN" altLang="en-US">
                <a:solidFill>
                  <a:srgbClr val="006600"/>
                </a:solidFill>
              </a:rPr>
              <a:t>另种是：</a:t>
            </a:r>
            <a:r>
              <a:rPr lang="el-GR" altLang="zh-CN">
                <a:solidFill>
                  <a:srgbClr val="006600"/>
                </a:solidFill>
              </a:rPr>
              <a:t>α</a:t>
            </a:r>
            <a:r>
              <a:rPr lang="en-US" altLang="zh-CN">
                <a:solidFill>
                  <a:srgbClr val="006600"/>
                </a:solidFill>
              </a:rPr>
              <a:t>      </a:t>
            </a:r>
            <a:r>
              <a:rPr lang="el-GR" altLang="zh-CN">
                <a:solidFill>
                  <a:srgbClr val="006600"/>
                </a:solidFill>
              </a:rPr>
              <a:t>ε</a:t>
            </a:r>
            <a:endParaRPr lang="en-US" altLang="zh-CN">
              <a:solidFill>
                <a:srgbClr val="006600"/>
              </a:solidFill>
            </a:endParaRPr>
          </a:p>
        </p:txBody>
      </p:sp>
      <p:pic>
        <p:nvPicPr>
          <p:cNvPr id="268295" name="Picture 7" descr="公式3">
            <a:extLst>
              <a:ext uri="{FF2B5EF4-FFF2-40B4-BE49-F238E27FC236}">
                <a16:creationId xmlns:a16="http://schemas.microsoft.com/office/drawing/2014/main" id="{38A83AB1-EBC6-4251-AA3C-C547B630F7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928" y="4459950"/>
            <a:ext cx="362693" cy="347393"/>
          </a:xfrm>
          <a:prstGeom prst="rect">
            <a:avLst/>
          </a:prstGeom>
          <a:noFill/>
          <a:extLst>
            <a:ext uri="{909E8E84-426E-40DD-AFC4-6F175D3DCCD1}">
              <a14:hiddenFill xmlns:a14="http://schemas.microsoft.com/office/drawing/2010/main">
                <a:solidFill>
                  <a:srgbClr val="FFFFFF"/>
                </a:solidFill>
              </a14:hiddenFill>
            </a:ext>
          </a:extLst>
        </p:spPr>
      </p:pic>
      <p:pic>
        <p:nvPicPr>
          <p:cNvPr id="268296" name="Picture 8" descr="公式3">
            <a:extLst>
              <a:ext uri="{FF2B5EF4-FFF2-40B4-BE49-F238E27FC236}">
                <a16:creationId xmlns:a16="http://schemas.microsoft.com/office/drawing/2014/main" id="{B6C9A61A-4C16-4C3E-BADF-B9EDEDEF0A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7753" y="4830260"/>
            <a:ext cx="362693" cy="347393"/>
          </a:xfrm>
          <a:prstGeom prst="rect">
            <a:avLst/>
          </a:prstGeom>
          <a:noFill/>
          <a:extLst>
            <a:ext uri="{909E8E84-426E-40DD-AFC4-6F175D3DCCD1}">
              <a14:hiddenFill xmlns:a14="http://schemas.microsoft.com/office/drawing/2010/main">
                <a:solidFill>
                  <a:srgbClr val="FFFFFF"/>
                </a:solidFill>
              </a14:hiddenFill>
            </a:ext>
          </a:extLst>
        </p:spPr>
      </p:pic>
      <p:pic>
        <p:nvPicPr>
          <p:cNvPr id="268356" name="Picture 68" descr="公式3">
            <a:extLst>
              <a:ext uri="{FF2B5EF4-FFF2-40B4-BE49-F238E27FC236}">
                <a16:creationId xmlns:a16="http://schemas.microsoft.com/office/drawing/2014/main" id="{16817B0B-6306-4EAF-9D9E-DE9922388D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439" y="3896839"/>
            <a:ext cx="362693" cy="347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40959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nodeType="clickEffect">
                                  <p:stCondLst>
                                    <p:cond delay="0"/>
                                  </p:stCondLst>
                                  <p:childTnLst>
                                    <p:set>
                                      <p:cBhvr>
                                        <p:cTn id="6" dur="1" fill="hold">
                                          <p:stCondLst>
                                            <p:cond delay="0"/>
                                          </p:stCondLst>
                                        </p:cTn>
                                        <p:tgtEl>
                                          <p:spTgt spid="268293">
                                            <p:txEl>
                                              <p:pRg st="0" end="0"/>
                                            </p:txEl>
                                          </p:spTgt>
                                        </p:tgtEl>
                                        <p:attrNameLst>
                                          <p:attrName>style.visibility</p:attrName>
                                        </p:attrNameLst>
                                      </p:cBhvr>
                                      <p:to>
                                        <p:strVal val="visible"/>
                                      </p:to>
                                    </p:set>
                                    <p:animEffect transition="in" filter="fade">
                                      <p:cBhvr>
                                        <p:cTn id="7" dur="1000"/>
                                        <p:tgtEl>
                                          <p:spTgt spid="268293">
                                            <p:txEl>
                                              <p:pRg st="0" end="0"/>
                                            </p:txEl>
                                          </p:spTgt>
                                        </p:tgtEl>
                                      </p:cBhvr>
                                    </p:animEffect>
                                    <p:anim calcmode="lin" valueType="num">
                                      <p:cBhvr>
                                        <p:cTn id="8" dur="1000" fill="hold"/>
                                        <p:tgtEl>
                                          <p:spTgt spid="26829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68293">
                                            <p:txEl>
                                              <p:pRg st="0" end="0"/>
                                            </p:txEl>
                                          </p:spTgt>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10" presetClass="entr" presetSubtype="0" fill="hold" nodeType="afterEffect">
                                  <p:stCondLst>
                                    <p:cond delay="0"/>
                                  </p:stCondLst>
                                  <p:childTnLst>
                                    <p:set>
                                      <p:cBhvr>
                                        <p:cTn id="12" dur="1" fill="hold">
                                          <p:stCondLst>
                                            <p:cond delay="0"/>
                                          </p:stCondLst>
                                        </p:cTn>
                                        <p:tgtEl>
                                          <p:spTgt spid="268361"/>
                                        </p:tgtEl>
                                        <p:attrNameLst>
                                          <p:attrName>style.visibility</p:attrName>
                                        </p:attrNameLst>
                                      </p:cBhvr>
                                      <p:to>
                                        <p:strVal val="visible"/>
                                      </p:to>
                                    </p:set>
                                    <p:animEffect transition="in" filter="fade">
                                      <p:cBhvr>
                                        <p:cTn id="13" dur="2000"/>
                                        <p:tgtEl>
                                          <p:spTgt spid="26836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6" presetClass="path" presetSubtype="0" accel="50000" decel="50000" fill="hold" nodeType="clickEffect">
                                  <p:stCondLst>
                                    <p:cond delay="0"/>
                                  </p:stCondLst>
                                  <p:childTnLst>
                                    <p:animMotion origin="layout" path="M -3.88889E-6 -2.96296E-6 L 0.16146 -0.27268 " pathEditMode="relative" rAng="0" ptsTypes="AA">
                                      <p:cBhvr>
                                        <p:cTn id="17" dur="2000" fill="hold"/>
                                        <p:tgtEl>
                                          <p:spTgt spid="268361"/>
                                        </p:tgtEl>
                                        <p:attrNameLst>
                                          <p:attrName>ppt_x</p:attrName>
                                          <p:attrName>ppt_y</p:attrName>
                                        </p:attrNameLst>
                                      </p:cBhvr>
                                      <p:rCtr x="8073" y="-13634"/>
                                    </p:animMotion>
                                  </p:childTnLst>
                                </p:cTn>
                              </p:par>
                              <p:par>
                                <p:cTn id="18" presetID="9" presetClass="emph" presetSubtype="0" nodeType="withEffect">
                                  <p:stCondLst>
                                    <p:cond delay="0"/>
                                  </p:stCondLst>
                                  <p:childTnLst>
                                    <p:set>
                                      <p:cBhvr rctx="PPT">
                                        <p:cTn id="19" dur="indefinite"/>
                                        <p:tgtEl>
                                          <p:spTgt spid="268361"/>
                                        </p:tgtEl>
                                        <p:attrNameLst>
                                          <p:attrName>style.opacity</p:attrName>
                                        </p:attrNameLst>
                                      </p:cBhvr>
                                      <p:to>
                                        <p:strVal val="0.5"/>
                                      </p:to>
                                    </p:set>
                                    <p:animEffect filter="image" prLst="opacity: 0.5">
                                      <p:cBhvr rctx="IE">
                                        <p:cTn id="20" dur="indefinite"/>
                                        <p:tgtEl>
                                          <p:spTgt spid="268361"/>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68294"/>
                                        </p:tgtEl>
                                        <p:attrNameLst>
                                          <p:attrName>style.visibility</p:attrName>
                                        </p:attrNameLst>
                                      </p:cBhvr>
                                      <p:to>
                                        <p:strVal val="visible"/>
                                      </p:to>
                                    </p:set>
                                    <p:anim calcmode="lin" valueType="num">
                                      <p:cBhvr additive="base">
                                        <p:cTn id="25" dur="500" fill="hold"/>
                                        <p:tgtEl>
                                          <p:spTgt spid="268294"/>
                                        </p:tgtEl>
                                        <p:attrNameLst>
                                          <p:attrName>ppt_x</p:attrName>
                                        </p:attrNameLst>
                                      </p:cBhvr>
                                      <p:tavLst>
                                        <p:tav tm="0">
                                          <p:val>
                                            <p:strVal val="#ppt_x"/>
                                          </p:val>
                                        </p:tav>
                                        <p:tav tm="100000">
                                          <p:val>
                                            <p:strVal val="#ppt_x"/>
                                          </p:val>
                                        </p:tav>
                                      </p:tavLst>
                                    </p:anim>
                                    <p:anim calcmode="lin" valueType="num">
                                      <p:cBhvr additive="base">
                                        <p:cTn id="26" dur="500" fill="hold"/>
                                        <p:tgtEl>
                                          <p:spTgt spid="2682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4" grpId="0"/>
    </p:bld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Group 17">
            <a:extLst>
              <a:ext uri="{FF2B5EF4-FFF2-40B4-BE49-F238E27FC236}">
                <a16:creationId xmlns:a16="http://schemas.microsoft.com/office/drawing/2014/main" id="{9D3A4782-B2E2-4CCB-BBAB-2613B3BD7D32}"/>
              </a:ext>
            </a:extLst>
          </p:cNvPr>
          <p:cNvGrpSpPr>
            <a:grpSpLocks/>
          </p:cNvGrpSpPr>
          <p:nvPr/>
        </p:nvGrpSpPr>
        <p:grpSpPr bwMode="auto">
          <a:xfrm>
            <a:off x="533400" y="304800"/>
            <a:ext cx="8610600" cy="2895600"/>
            <a:chOff x="288" y="192"/>
            <a:chExt cx="5136" cy="1824"/>
          </a:xfrm>
        </p:grpSpPr>
        <p:sp>
          <p:nvSpPr>
            <p:cNvPr id="33799" name="Text Box 4">
              <a:extLst>
                <a:ext uri="{FF2B5EF4-FFF2-40B4-BE49-F238E27FC236}">
                  <a16:creationId xmlns:a16="http://schemas.microsoft.com/office/drawing/2014/main" id="{A938E61B-6975-4080-9ED4-BE6EE9227371}"/>
                </a:ext>
              </a:extLst>
            </p:cNvPr>
            <p:cNvSpPr txBox="1">
              <a:spLocks noChangeArrowheads="1"/>
            </p:cNvSpPr>
            <p:nvPr/>
          </p:nvSpPr>
          <p:spPr bwMode="auto">
            <a:xfrm>
              <a:off x="288" y="192"/>
              <a:ext cx="408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30000"/>
                </a:spcBef>
                <a:buFontTx/>
                <a:buNone/>
              </a:pPr>
              <a:r>
                <a:rPr kumimoji="1" lang="zh-CN" altLang="en-US" b="1">
                  <a:solidFill>
                    <a:srgbClr val="0000FF"/>
                  </a:solidFill>
                  <a:latin typeface="Times New Roman" panose="02020603050405020304" pitchFamily="18" charset="0"/>
                </a:rPr>
                <a:t>三.</a:t>
              </a:r>
              <a:r>
                <a:rPr kumimoji="1" lang="zh-CN" altLang="zh-CN" b="1">
                  <a:solidFill>
                    <a:srgbClr val="0000FF"/>
                  </a:solidFill>
                  <a:latin typeface="Times New Roman" panose="02020603050405020304" pitchFamily="18" charset="0"/>
                </a:rPr>
                <a:t> </a:t>
              </a:r>
              <a:r>
                <a:rPr kumimoji="1" lang="zh-CN" altLang="en-US" b="1">
                  <a:solidFill>
                    <a:srgbClr val="0000FF"/>
                  </a:solidFill>
                  <a:latin typeface="Times New Roman" panose="02020603050405020304" pitchFamily="18" charset="0"/>
                </a:rPr>
                <a:t> 计算 </a:t>
              </a:r>
              <a:r>
                <a:rPr kumimoji="1" lang="en-US" altLang="zh-CN" b="1">
                  <a:solidFill>
                    <a:srgbClr val="0000FF"/>
                  </a:solidFill>
                  <a:latin typeface="Times New Roman" panose="02020603050405020304" pitchFamily="18" charset="0"/>
                </a:rPr>
                <a:t>FIRST</a:t>
              </a:r>
              <a:r>
                <a:rPr kumimoji="1" lang="zh-CN" altLang="en-US" b="1">
                  <a:solidFill>
                    <a:srgbClr val="0000FF"/>
                  </a:solidFill>
                  <a:latin typeface="Times New Roman" panose="02020603050405020304" pitchFamily="18" charset="0"/>
                </a:rPr>
                <a:t>和 </a:t>
              </a:r>
              <a:r>
                <a:rPr kumimoji="1" lang="en-US" altLang="zh-CN" b="1">
                  <a:solidFill>
                    <a:srgbClr val="0000FF"/>
                  </a:solidFill>
                  <a:latin typeface="Times New Roman" panose="02020603050405020304" pitchFamily="18" charset="0"/>
                </a:rPr>
                <a:t>FOLLOW</a:t>
              </a:r>
              <a:r>
                <a:rPr kumimoji="1" lang="zh-CN" altLang="en-US" b="1">
                  <a:solidFill>
                    <a:srgbClr val="0000FF"/>
                  </a:solidFill>
                  <a:latin typeface="Times New Roman" panose="02020603050405020304" pitchFamily="18" charset="0"/>
                </a:rPr>
                <a:t>集合</a:t>
              </a:r>
              <a:r>
                <a:rPr kumimoji="1" lang="zh-CN" altLang="en-US" sz="3600" b="1">
                  <a:solidFill>
                    <a:srgbClr val="0000FF"/>
                  </a:solidFill>
                  <a:latin typeface="Times New Roman" panose="02020603050405020304" pitchFamily="18" charset="0"/>
                </a:rPr>
                <a:t>   </a:t>
              </a:r>
            </a:p>
          </p:txBody>
        </p:sp>
        <p:grpSp>
          <p:nvGrpSpPr>
            <p:cNvPr id="33800" name="Group 8">
              <a:extLst>
                <a:ext uri="{FF2B5EF4-FFF2-40B4-BE49-F238E27FC236}">
                  <a16:creationId xmlns:a16="http://schemas.microsoft.com/office/drawing/2014/main" id="{1BF503D1-4502-46B9-B411-338FD6624570}"/>
                </a:ext>
              </a:extLst>
            </p:cNvPr>
            <p:cNvGrpSpPr>
              <a:grpSpLocks/>
            </p:cNvGrpSpPr>
            <p:nvPr/>
          </p:nvGrpSpPr>
          <p:grpSpPr bwMode="auto">
            <a:xfrm>
              <a:off x="336" y="716"/>
              <a:ext cx="5088" cy="1300"/>
              <a:chOff x="336" y="529"/>
              <a:chExt cx="5088" cy="1300"/>
            </a:xfrm>
          </p:grpSpPr>
          <p:sp>
            <p:nvSpPr>
              <p:cNvPr id="33801" name="Text Box 5">
                <a:extLst>
                  <a:ext uri="{FF2B5EF4-FFF2-40B4-BE49-F238E27FC236}">
                    <a16:creationId xmlns:a16="http://schemas.microsoft.com/office/drawing/2014/main" id="{1FC410DA-B733-41D8-8341-7859E173C83F}"/>
                  </a:ext>
                </a:extLst>
              </p:cNvPr>
              <p:cNvSpPr txBox="1">
                <a:spLocks noChangeArrowheads="1"/>
              </p:cNvSpPr>
              <p:nvPr/>
            </p:nvSpPr>
            <p:spPr bwMode="auto">
              <a:xfrm>
                <a:off x="336" y="529"/>
                <a:ext cx="5088" cy="1287"/>
              </a:xfrm>
              <a:prstGeom prst="rect">
                <a:avLst/>
              </a:prstGeom>
              <a:solidFill>
                <a:srgbClr val="FFADD6"/>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zh-CN" altLang="en-US">
                    <a:latin typeface="Times New Roman" panose="02020603050405020304" pitchFamily="18" charset="0"/>
                  </a:rPr>
                  <a:t>定义     令</a:t>
                </a:r>
                <a:r>
                  <a:rPr kumimoji="1" lang="en-US" altLang="zh-CN">
                    <a:latin typeface="Times New Roman" panose="02020603050405020304" pitchFamily="18" charset="0"/>
                  </a:rPr>
                  <a:t>G[S]=(V</a:t>
                </a:r>
                <a:r>
                  <a:rPr kumimoji="1" lang="en-US" altLang="zh-CN" baseline="-25000">
                    <a:latin typeface="Times New Roman" panose="02020603050405020304" pitchFamily="18" charset="0"/>
                  </a:rPr>
                  <a:t>T</a:t>
                </a:r>
                <a:r>
                  <a:rPr kumimoji="1" lang="en-US" altLang="zh-CN">
                    <a:latin typeface="Times New Roman" panose="02020603050405020304" pitchFamily="18" charset="0"/>
                  </a:rPr>
                  <a:t>,V</a:t>
                </a:r>
                <a:r>
                  <a:rPr kumimoji="1" lang="en-US" altLang="zh-CN" baseline="-25000">
                    <a:latin typeface="Times New Roman" panose="02020603050405020304" pitchFamily="18" charset="0"/>
                  </a:rPr>
                  <a:t>N</a:t>
                </a:r>
                <a:r>
                  <a:rPr kumimoji="1" lang="en-US" altLang="zh-CN">
                    <a:latin typeface="Times New Roman" panose="02020603050405020304" pitchFamily="18" charset="0"/>
                  </a:rPr>
                  <a:t>,S,P),</a:t>
                </a:r>
                <a:r>
                  <a:rPr kumimoji="1" lang="zh-CN" altLang="en-US">
                    <a:latin typeface="Times New Roman" panose="02020603050405020304" pitchFamily="18" charset="0"/>
                  </a:rPr>
                  <a:t>则对任一</a:t>
                </a:r>
                <a:r>
                  <a:rPr kumimoji="1" lang="zh-CN" altLang="en-US" b="1">
                    <a:solidFill>
                      <a:srgbClr val="0000FF"/>
                    </a:solidFill>
                    <a:latin typeface="Times New Roman" panose="02020603050405020304" pitchFamily="18" charset="0"/>
                  </a:rPr>
                  <a:t>文法串</a:t>
                </a:r>
                <a:r>
                  <a:rPr kumimoji="1" lang="en-US" altLang="zh-CN" b="1">
                    <a:solidFill>
                      <a:srgbClr val="0000FF"/>
                    </a:solidFill>
                    <a:latin typeface="Times New Roman" panose="02020603050405020304" pitchFamily="18" charset="0"/>
                    <a:sym typeface="Symbol" panose="05050102010706020507" pitchFamily="18" charset="2"/>
                  </a:rPr>
                  <a:t> </a:t>
                </a:r>
                <a:endParaRPr kumimoji="1" lang="zh-CN" altLang="en-US" b="1">
                  <a:solidFill>
                    <a:srgbClr val="0000FF"/>
                  </a:solidFill>
                  <a:latin typeface="Times New Roman" panose="02020603050405020304" pitchFamily="18" charset="0"/>
                </a:endParaRPr>
              </a:p>
              <a:p>
                <a:pPr eaLnBrk="1" hangingPunct="1">
                  <a:spcBef>
                    <a:spcPct val="50000"/>
                  </a:spcBef>
                  <a:buFontTx/>
                  <a:buNone/>
                </a:pPr>
                <a:r>
                  <a:rPr kumimoji="1" lang="en-US" altLang="zh-CN">
                    <a:latin typeface="Times New Roman" panose="02020603050405020304" pitchFamily="18" charset="0"/>
                    <a:sym typeface="Symbol" panose="05050102010706020507" pitchFamily="18" charset="2"/>
                  </a:rPr>
                  <a:t> </a:t>
                </a:r>
                <a:r>
                  <a:rPr lang="en-US" altLang="zh-CN" sz="2800">
                    <a:latin typeface="宋体" panose="02010600030101010101" pitchFamily="2" charset="-122"/>
                  </a:rPr>
                  <a:t>∈（V</a:t>
                </a:r>
                <a:r>
                  <a:rPr lang="en-US" altLang="zh-CN" sz="2800" baseline="-25000">
                    <a:latin typeface="宋体" panose="02010600030101010101" pitchFamily="2" charset="-122"/>
                  </a:rPr>
                  <a:t>T</a:t>
                </a:r>
                <a:r>
                  <a:rPr lang="en-US" altLang="zh-CN" sz="2800">
                    <a:latin typeface="宋体" panose="02010600030101010101" pitchFamily="2" charset="-122"/>
                  </a:rPr>
                  <a:t>∪V</a:t>
                </a:r>
                <a:r>
                  <a:rPr lang="en-US" altLang="zh-CN" sz="2800" baseline="-25000">
                    <a:latin typeface="宋体" panose="02010600030101010101" pitchFamily="2" charset="-122"/>
                  </a:rPr>
                  <a:t>N</a:t>
                </a:r>
                <a:r>
                  <a:rPr lang="en-US" altLang="zh-CN" sz="2800">
                    <a:latin typeface="宋体" panose="02010600030101010101" pitchFamily="2" charset="-122"/>
                  </a:rPr>
                  <a:t>）</a:t>
                </a:r>
                <a:r>
                  <a:rPr lang="en-US" altLang="zh-CN" sz="2800" baseline="30000">
                    <a:latin typeface="宋体" panose="02010600030101010101" pitchFamily="2" charset="-122"/>
                  </a:rPr>
                  <a:t>* </a:t>
                </a:r>
                <a:endParaRPr kumimoji="1" lang="zh-CN" altLang="en-US" sz="2800">
                  <a:latin typeface="Times New Roman" panose="02020603050405020304" pitchFamily="18" charset="0"/>
                </a:endParaRPr>
              </a:p>
              <a:p>
                <a:pPr eaLnBrk="1" hangingPunct="1">
                  <a:spcBef>
                    <a:spcPct val="50000"/>
                  </a:spcBef>
                  <a:buFontTx/>
                  <a:buNone/>
                </a:pPr>
                <a:r>
                  <a:rPr kumimoji="1" lang="zh-CN" altLang="en-US">
                    <a:latin typeface="Times New Roman" panose="02020603050405020304" pitchFamily="18" charset="0"/>
                  </a:rPr>
                  <a:t>        </a:t>
                </a:r>
                <a:r>
                  <a:rPr kumimoji="1" lang="en-US" altLang="zh-CN">
                    <a:latin typeface="Times New Roman" panose="02020603050405020304" pitchFamily="18" charset="0"/>
                  </a:rPr>
                  <a:t>FIRST(</a:t>
                </a:r>
                <a:r>
                  <a:rPr kumimoji="1" lang="en-US" altLang="zh-CN">
                    <a:latin typeface="Times New Roman" panose="02020603050405020304" pitchFamily="18" charset="0"/>
                    <a:sym typeface="Symbol" panose="05050102010706020507" pitchFamily="18" charset="2"/>
                  </a:rPr>
                  <a:t></a:t>
                </a:r>
                <a:r>
                  <a:rPr kumimoji="1" lang="en-US" altLang="zh-CN">
                    <a:latin typeface="Times New Roman" panose="02020603050405020304" pitchFamily="18" charset="0"/>
                  </a:rPr>
                  <a:t>)=</a:t>
                </a:r>
                <a:r>
                  <a:rPr kumimoji="1" lang="en-US" altLang="zh-CN">
                    <a:latin typeface="Times New Roman" panose="02020603050405020304" pitchFamily="18" charset="0"/>
                    <a:sym typeface="Symbol" panose="05050102010706020507" pitchFamily="18" charset="2"/>
                  </a:rPr>
                  <a:t>a       a</a:t>
                </a:r>
                <a:r>
                  <a:rPr kumimoji="1" lang="en-US" altLang="zh-CN" b="1">
                    <a:latin typeface="Times New Roman" panose="02020603050405020304" pitchFamily="18" charset="0"/>
                    <a:sym typeface="Symbol" panose="05050102010706020507" pitchFamily="18" charset="2"/>
                  </a:rPr>
                  <a:t>…</a:t>
                </a:r>
                <a:r>
                  <a:rPr kumimoji="1" lang="en-US" altLang="zh-CN">
                    <a:latin typeface="Times New Roman" panose="02020603050405020304" pitchFamily="18" charset="0"/>
                    <a:sym typeface="Symbol" panose="05050102010706020507" pitchFamily="18" charset="2"/>
                  </a:rPr>
                  <a:t>，</a:t>
                </a:r>
                <a:r>
                  <a:rPr kumimoji="1" lang="en-US" altLang="zh-CN" b="1">
                    <a:latin typeface="Times New Roman" panose="02020603050405020304" pitchFamily="18" charset="0"/>
                    <a:sym typeface="Symbol" panose="05050102010706020507" pitchFamily="18" charset="2"/>
                  </a:rPr>
                  <a:t> </a:t>
                </a:r>
                <a:r>
                  <a:rPr kumimoji="1" lang="en-US" altLang="zh-CN">
                    <a:latin typeface="Times New Roman" panose="02020603050405020304" pitchFamily="18" charset="0"/>
                    <a:sym typeface="Symbol" panose="05050102010706020507" pitchFamily="18" charset="2"/>
                  </a:rPr>
                  <a:t>a </a:t>
                </a:r>
                <a:r>
                  <a:rPr kumimoji="1" lang="en-US" altLang="zh-CN">
                    <a:solidFill>
                      <a:srgbClr val="0000FF"/>
                    </a:solidFill>
                    <a:latin typeface="Times New Roman" panose="02020603050405020304" pitchFamily="18" charset="0"/>
                  </a:rPr>
                  <a:t>V</a:t>
                </a:r>
                <a:r>
                  <a:rPr kumimoji="1" lang="en-US" altLang="zh-CN" baseline="-25000">
                    <a:solidFill>
                      <a:srgbClr val="0000FF"/>
                    </a:solidFill>
                    <a:latin typeface="Times New Roman" panose="02020603050405020304" pitchFamily="18" charset="0"/>
                  </a:rPr>
                  <a:t>T</a:t>
                </a:r>
                <a:r>
                  <a:rPr kumimoji="1" lang="en-US" altLang="zh-CN">
                    <a:solidFill>
                      <a:srgbClr val="0000FF"/>
                    </a:solidFill>
                    <a:latin typeface="Times New Roman" panose="02020603050405020304" pitchFamily="18" charset="0"/>
                    <a:sym typeface="Symbol" panose="05050102010706020507" pitchFamily="18" charset="2"/>
                  </a:rPr>
                  <a:t> </a:t>
                </a:r>
                <a:r>
                  <a:rPr kumimoji="1" lang="en-US" altLang="zh-CN">
                    <a:latin typeface="Times New Roman" panose="02020603050405020304" pitchFamily="18" charset="0"/>
                    <a:sym typeface="Symbol" panose="05050102010706020507" pitchFamily="18" charset="2"/>
                  </a:rPr>
                  <a:t></a:t>
                </a:r>
                <a:endParaRPr kumimoji="1" lang="zh-CN" altLang="en-US">
                  <a:latin typeface="Times New Roman" panose="02020603050405020304" pitchFamily="18" charset="0"/>
                  <a:sym typeface="Symbol" panose="05050102010706020507" pitchFamily="18" charset="2"/>
                </a:endParaRPr>
              </a:p>
            </p:txBody>
          </p:sp>
          <p:sp>
            <p:nvSpPr>
              <p:cNvPr id="33802" name="Text Box 6">
                <a:extLst>
                  <a:ext uri="{FF2B5EF4-FFF2-40B4-BE49-F238E27FC236}">
                    <a16:creationId xmlns:a16="http://schemas.microsoft.com/office/drawing/2014/main" id="{58645BF4-B73E-4106-841E-D4EBFA5D3F5D}"/>
                  </a:ext>
                </a:extLst>
              </p:cNvPr>
              <p:cNvSpPr txBox="1">
                <a:spLocks noChangeArrowheads="1"/>
              </p:cNvSpPr>
              <p:nvPr/>
            </p:nvSpPr>
            <p:spPr bwMode="auto">
              <a:xfrm>
                <a:off x="2617" y="1440"/>
                <a:ext cx="322"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65000"/>
                  </a:lnSpc>
                  <a:spcBef>
                    <a:spcPct val="0"/>
                  </a:spcBef>
                  <a:buFontTx/>
                  <a:buNone/>
                </a:pPr>
                <a:r>
                  <a:rPr kumimoji="1" lang="zh-CN" altLang="en-US" baseline="-25000">
                    <a:latin typeface="Times New Roman" panose="02020603050405020304" pitchFamily="18" charset="0"/>
                  </a:rPr>
                  <a:t>*</a:t>
                </a:r>
                <a:r>
                  <a:rPr kumimoji="1" lang="zh-CN" altLang="en-US">
                    <a:latin typeface="Times New Roman" panose="02020603050405020304" pitchFamily="18" charset="0"/>
                    <a:sym typeface="Symbol" panose="05050102010706020507" pitchFamily="18" charset="2"/>
                  </a:rPr>
                  <a:t></a:t>
                </a:r>
                <a:endParaRPr kumimoji="1" lang="zh-CN" altLang="en-US">
                  <a:latin typeface="Times New Roman" panose="02020603050405020304" pitchFamily="18" charset="0"/>
                </a:endParaRPr>
              </a:p>
            </p:txBody>
          </p:sp>
        </p:grpSp>
      </p:grpSp>
      <p:grpSp>
        <p:nvGrpSpPr>
          <p:cNvPr id="4" name="Group 16">
            <a:extLst>
              <a:ext uri="{FF2B5EF4-FFF2-40B4-BE49-F238E27FC236}">
                <a16:creationId xmlns:a16="http://schemas.microsoft.com/office/drawing/2014/main" id="{987A70E9-AB3F-4FCA-99D3-05751C1EBAFA}"/>
              </a:ext>
            </a:extLst>
          </p:cNvPr>
          <p:cNvGrpSpPr>
            <a:grpSpLocks/>
          </p:cNvGrpSpPr>
          <p:nvPr/>
        </p:nvGrpSpPr>
        <p:grpSpPr bwMode="auto">
          <a:xfrm>
            <a:off x="533400" y="3581400"/>
            <a:ext cx="8077200" cy="655638"/>
            <a:chOff x="336" y="2256"/>
            <a:chExt cx="5088" cy="413"/>
          </a:xfrm>
        </p:grpSpPr>
        <p:sp>
          <p:nvSpPr>
            <p:cNvPr id="33797" name="Text Box 10">
              <a:extLst>
                <a:ext uri="{FF2B5EF4-FFF2-40B4-BE49-F238E27FC236}">
                  <a16:creationId xmlns:a16="http://schemas.microsoft.com/office/drawing/2014/main" id="{CB4C1B4D-B9BC-45C0-861F-DDA7F11A45AA}"/>
                </a:ext>
              </a:extLst>
            </p:cNvPr>
            <p:cNvSpPr txBox="1">
              <a:spLocks noChangeArrowheads="1"/>
            </p:cNvSpPr>
            <p:nvPr/>
          </p:nvSpPr>
          <p:spPr bwMode="auto">
            <a:xfrm>
              <a:off x="336" y="2304"/>
              <a:ext cx="5088" cy="365"/>
            </a:xfrm>
            <a:prstGeom prst="rect">
              <a:avLst/>
            </a:prstGeom>
            <a:solidFill>
              <a:srgbClr val="CFB7FF"/>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zh-CN" altLang="en-US">
                  <a:latin typeface="Times New Roman" panose="02020603050405020304" pitchFamily="18" charset="0"/>
                </a:rPr>
                <a:t>若</a:t>
              </a:r>
              <a:r>
                <a:rPr kumimoji="1" lang="en-US" altLang="zh-CN">
                  <a:latin typeface="Times New Roman" panose="02020603050405020304" pitchFamily="18" charset="0"/>
                  <a:sym typeface="Symbol" panose="05050102010706020507" pitchFamily="18" charset="2"/>
                </a:rPr>
                <a:t>      </a:t>
              </a:r>
              <a:r>
                <a:rPr kumimoji="1" lang="zh-CN" altLang="en-US" sz="2800">
                  <a:solidFill>
                    <a:schemeClr val="tx2"/>
                  </a:solidFill>
                  <a:latin typeface="Times New Roman" panose="02020603050405020304" pitchFamily="18" charset="0"/>
                  <a:sym typeface="Symbol" panose="05050102010706020507" pitchFamily="18" charset="2"/>
                </a:rPr>
                <a:t></a:t>
              </a:r>
              <a:r>
                <a:rPr kumimoji="1" lang="en-US" altLang="zh-CN" sz="2800">
                  <a:latin typeface="Times New Roman" panose="02020603050405020304" pitchFamily="18" charset="0"/>
                  <a:sym typeface="Symbol" panose="05050102010706020507" pitchFamily="18" charset="2"/>
                </a:rPr>
                <a:t> ，</a:t>
              </a:r>
              <a:r>
                <a:rPr kumimoji="1" lang="zh-CN" altLang="en-US" sz="2800">
                  <a:latin typeface="Times New Roman" panose="02020603050405020304" pitchFamily="18" charset="0"/>
                  <a:sym typeface="Symbol" panose="05050102010706020507" pitchFamily="18" charset="2"/>
                </a:rPr>
                <a:t>则规定</a:t>
              </a:r>
              <a:r>
                <a:rPr kumimoji="1" lang="zh-CN" altLang="en-US" sz="2800">
                  <a:solidFill>
                    <a:schemeClr val="tx2"/>
                  </a:solidFill>
                  <a:latin typeface="Times New Roman" panose="02020603050405020304" pitchFamily="18" charset="0"/>
                  <a:sym typeface="Symbol" panose="05050102010706020507" pitchFamily="18" charset="2"/>
                </a:rPr>
                <a:t></a:t>
              </a:r>
              <a:r>
                <a:rPr kumimoji="1" lang="zh-CN" altLang="en-US" sz="2400">
                  <a:solidFill>
                    <a:schemeClr val="tx2"/>
                  </a:solidFill>
                  <a:latin typeface="Times New Roman" panose="02020603050405020304" pitchFamily="18" charset="0"/>
                  <a:sym typeface="Symbol" panose="05050102010706020507" pitchFamily="18" charset="2"/>
                </a:rPr>
                <a:t> </a:t>
              </a:r>
              <a:r>
                <a:rPr lang="en-US" altLang="zh-CN" sz="2800">
                  <a:latin typeface="宋体" panose="02010600030101010101" pitchFamily="2" charset="-122"/>
                </a:rPr>
                <a:t>∈ </a:t>
              </a:r>
              <a:r>
                <a:rPr kumimoji="1" lang="en-US" altLang="zh-CN">
                  <a:latin typeface="Times New Roman" panose="02020603050405020304" pitchFamily="18" charset="0"/>
                </a:rPr>
                <a:t>FIRST(</a:t>
              </a:r>
              <a:r>
                <a:rPr kumimoji="1" lang="en-US" altLang="zh-CN">
                  <a:latin typeface="Times New Roman" panose="02020603050405020304" pitchFamily="18" charset="0"/>
                  <a:sym typeface="Symbol" panose="05050102010706020507" pitchFamily="18" charset="2"/>
                </a:rPr>
                <a:t></a:t>
              </a:r>
              <a:r>
                <a:rPr kumimoji="1" lang="en-US" altLang="zh-CN">
                  <a:latin typeface="Times New Roman" panose="02020603050405020304" pitchFamily="18" charset="0"/>
                </a:rPr>
                <a:t>)</a:t>
              </a:r>
              <a:endParaRPr kumimoji="1" lang="zh-CN" altLang="en-US">
                <a:latin typeface="Times New Roman" panose="02020603050405020304" pitchFamily="18" charset="0"/>
              </a:endParaRPr>
            </a:p>
          </p:txBody>
        </p:sp>
        <p:sp>
          <p:nvSpPr>
            <p:cNvPr id="33798" name="Text Box 14">
              <a:extLst>
                <a:ext uri="{FF2B5EF4-FFF2-40B4-BE49-F238E27FC236}">
                  <a16:creationId xmlns:a16="http://schemas.microsoft.com/office/drawing/2014/main" id="{8C9FAA30-D4E0-4C9E-8D59-E9B3720F479C}"/>
                </a:ext>
              </a:extLst>
            </p:cNvPr>
            <p:cNvSpPr txBox="1">
              <a:spLocks noChangeArrowheads="1"/>
            </p:cNvSpPr>
            <p:nvPr/>
          </p:nvSpPr>
          <p:spPr bwMode="auto">
            <a:xfrm>
              <a:off x="816" y="2256"/>
              <a:ext cx="322"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65000"/>
                </a:lnSpc>
                <a:spcBef>
                  <a:spcPct val="0"/>
                </a:spcBef>
                <a:buFontTx/>
                <a:buNone/>
              </a:pPr>
              <a:r>
                <a:rPr kumimoji="1" lang="zh-CN" altLang="en-US" baseline="-25000">
                  <a:latin typeface="Times New Roman" panose="02020603050405020304" pitchFamily="18" charset="0"/>
                </a:rPr>
                <a:t>*</a:t>
              </a:r>
              <a:r>
                <a:rPr kumimoji="1" lang="zh-CN" altLang="en-US">
                  <a:latin typeface="Times New Roman" panose="02020603050405020304" pitchFamily="18" charset="0"/>
                  <a:sym typeface="Symbol" panose="05050102010706020507" pitchFamily="18" charset="2"/>
                </a:rPr>
                <a:t></a:t>
              </a:r>
              <a:endParaRPr kumimoji="1" lang="zh-CN" altLang="en-US">
                <a:latin typeface="Times New Roman" panose="02020603050405020304" pitchFamily="18" charset="0"/>
              </a:endParaRPr>
            </a:p>
          </p:txBody>
        </p:sp>
      </p:grpSp>
      <p:sp>
        <p:nvSpPr>
          <p:cNvPr id="209935" name="Text Box 15">
            <a:extLst>
              <a:ext uri="{FF2B5EF4-FFF2-40B4-BE49-F238E27FC236}">
                <a16:creationId xmlns:a16="http://schemas.microsoft.com/office/drawing/2014/main" id="{6120DF85-879A-4B53-99E8-7F45ED9F612F}"/>
              </a:ext>
            </a:extLst>
          </p:cNvPr>
          <p:cNvSpPr txBox="1">
            <a:spLocks noChangeArrowheads="1"/>
          </p:cNvSpPr>
          <p:nvPr/>
        </p:nvSpPr>
        <p:spPr bwMode="auto">
          <a:xfrm>
            <a:off x="533400" y="4724400"/>
            <a:ext cx="8077200" cy="1311275"/>
          </a:xfrm>
          <a:prstGeom prst="rect">
            <a:avLst/>
          </a:prstGeom>
          <a:solidFill>
            <a:srgbClr val="CFB7FF"/>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en-US" altLang="zh-CN">
                <a:latin typeface="Times New Roman" panose="02020603050405020304" pitchFamily="18" charset="0"/>
              </a:rPr>
              <a:t>FIRST(</a:t>
            </a:r>
            <a:r>
              <a:rPr kumimoji="1" lang="en-US" altLang="zh-CN">
                <a:latin typeface="Times New Roman" panose="02020603050405020304" pitchFamily="18" charset="0"/>
                <a:sym typeface="Symbol" panose="05050102010706020507" pitchFamily="18" charset="2"/>
              </a:rPr>
              <a:t></a:t>
            </a:r>
            <a:r>
              <a:rPr kumimoji="1" lang="en-US" altLang="zh-CN">
                <a:latin typeface="Times New Roman" panose="02020603050405020304" pitchFamily="18" charset="0"/>
              </a:rPr>
              <a:t>)</a:t>
            </a:r>
            <a:r>
              <a:rPr kumimoji="1" lang="zh-CN" altLang="en-US">
                <a:latin typeface="Times New Roman" panose="02020603050405020304" pitchFamily="18" charset="0"/>
              </a:rPr>
              <a:t>是</a:t>
            </a:r>
            <a:r>
              <a:rPr kumimoji="1" lang="en-US" altLang="zh-CN">
                <a:latin typeface="Times New Roman" panose="02020603050405020304" pitchFamily="18" charset="0"/>
                <a:sym typeface="Symbol" panose="05050102010706020507" pitchFamily="18" charset="2"/>
              </a:rPr>
              <a:t></a:t>
            </a:r>
            <a:r>
              <a:rPr kumimoji="1" lang="zh-CN" altLang="en-US">
                <a:latin typeface="Times New Roman" panose="02020603050405020304" pitchFamily="18" charset="0"/>
                <a:sym typeface="Symbol" panose="05050102010706020507" pitchFamily="18" charset="2"/>
              </a:rPr>
              <a:t>所有可能推导的开头终结符号</a:t>
            </a:r>
          </a:p>
          <a:p>
            <a:pPr eaLnBrk="1" hangingPunct="1">
              <a:spcBef>
                <a:spcPct val="50000"/>
              </a:spcBef>
              <a:buFontTx/>
              <a:buNone/>
            </a:pPr>
            <a:r>
              <a:rPr kumimoji="1" lang="zh-CN" altLang="en-US">
                <a:latin typeface="Times New Roman" panose="02020603050405020304" pitchFamily="18" charset="0"/>
                <a:sym typeface="Symbol" panose="05050102010706020507" pitchFamily="18" charset="2"/>
              </a:rPr>
              <a:t>或可能推导出的</a:t>
            </a:r>
            <a:r>
              <a:rPr kumimoji="1" lang="zh-CN" altLang="en-US" sz="2800">
                <a:solidFill>
                  <a:schemeClr val="tx2"/>
                </a:solidFill>
                <a:latin typeface="Times New Roman" panose="02020603050405020304" pitchFamily="18" charset="0"/>
                <a:sym typeface="Symbol" panose="05050102010706020507" pitchFamily="18" charset="2"/>
              </a:rPr>
              <a:t>所构成的集合</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09935"/>
                                        </p:tgtEl>
                                        <p:attrNameLst>
                                          <p:attrName>style.visibility</p:attrName>
                                        </p:attrNameLst>
                                      </p:cBhvr>
                                      <p:to>
                                        <p:strVal val="visible"/>
                                      </p:to>
                                    </p:set>
                                    <p:animEffect transition="in" filter="dissolve">
                                      <p:cBhvr>
                                        <p:cTn id="17" dur="500"/>
                                        <p:tgtEl>
                                          <p:spTgt spid="2099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35" grpId="0" animBg="1"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Group 6">
            <a:extLst>
              <a:ext uri="{FF2B5EF4-FFF2-40B4-BE49-F238E27FC236}">
                <a16:creationId xmlns:a16="http://schemas.microsoft.com/office/drawing/2014/main" id="{9BC65AEA-BAFA-44B2-A54F-D29C1F990DDF}"/>
              </a:ext>
            </a:extLst>
          </p:cNvPr>
          <p:cNvGrpSpPr>
            <a:grpSpLocks/>
          </p:cNvGrpSpPr>
          <p:nvPr/>
        </p:nvGrpSpPr>
        <p:grpSpPr bwMode="auto">
          <a:xfrm>
            <a:off x="457200" y="639763"/>
            <a:ext cx="8001000" cy="4284662"/>
            <a:chOff x="288" y="403"/>
            <a:chExt cx="5040" cy="2699"/>
          </a:xfrm>
        </p:grpSpPr>
        <p:sp>
          <p:nvSpPr>
            <p:cNvPr id="34819" name="Text Box 4">
              <a:extLst>
                <a:ext uri="{FF2B5EF4-FFF2-40B4-BE49-F238E27FC236}">
                  <a16:creationId xmlns:a16="http://schemas.microsoft.com/office/drawing/2014/main" id="{DA3C4FBD-54B2-4AA7-91C1-9F63ED364B0A}"/>
                </a:ext>
              </a:extLst>
            </p:cNvPr>
            <p:cNvSpPr txBox="1">
              <a:spLocks noChangeArrowheads="1"/>
            </p:cNvSpPr>
            <p:nvPr/>
          </p:nvSpPr>
          <p:spPr bwMode="auto">
            <a:xfrm>
              <a:off x="288" y="403"/>
              <a:ext cx="49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30000"/>
                </a:spcBef>
                <a:buFontTx/>
                <a:buNone/>
              </a:pPr>
              <a:r>
                <a:rPr kumimoji="1" lang="zh-CN" altLang="en-US" sz="2800" b="1">
                  <a:solidFill>
                    <a:srgbClr val="660066"/>
                  </a:solidFill>
                  <a:latin typeface="Times New Roman" panose="02020603050405020304" pitchFamily="18" charset="0"/>
                </a:rPr>
                <a:t>如何构造</a:t>
              </a:r>
              <a:r>
                <a:rPr kumimoji="1" lang="en-US" altLang="zh-CN">
                  <a:solidFill>
                    <a:srgbClr val="660066"/>
                  </a:solidFill>
                  <a:latin typeface="Times New Roman" panose="02020603050405020304" pitchFamily="18" charset="0"/>
                </a:rPr>
                <a:t>FIRST(</a:t>
              </a:r>
              <a:r>
                <a:rPr kumimoji="1" lang="en-US" altLang="zh-CN">
                  <a:solidFill>
                    <a:srgbClr val="660066"/>
                  </a:solidFill>
                  <a:latin typeface="Times New Roman" panose="02020603050405020304" pitchFamily="18" charset="0"/>
                  <a:sym typeface="Symbol" panose="05050102010706020507" pitchFamily="18" charset="2"/>
                </a:rPr>
                <a:t></a:t>
              </a:r>
              <a:r>
                <a:rPr kumimoji="1" lang="en-US" altLang="zh-CN">
                  <a:solidFill>
                    <a:srgbClr val="660066"/>
                  </a:solidFill>
                  <a:latin typeface="Times New Roman" panose="02020603050405020304" pitchFamily="18" charset="0"/>
                </a:rPr>
                <a:t>)</a:t>
              </a:r>
              <a:r>
                <a:rPr kumimoji="1" lang="zh-CN" altLang="en-US" sz="2800" b="1">
                  <a:solidFill>
                    <a:srgbClr val="660066"/>
                  </a:solidFill>
                  <a:latin typeface="Times New Roman" panose="02020603050405020304" pitchFamily="18" charset="0"/>
                </a:rPr>
                <a:t> ？</a:t>
              </a:r>
              <a:r>
                <a:rPr kumimoji="1" lang="zh-CN" altLang="en-US" sz="2800" b="1">
                  <a:solidFill>
                    <a:srgbClr val="0000FF"/>
                  </a:solidFill>
                  <a:latin typeface="Times New Roman" panose="02020603050405020304" pitchFamily="18" charset="0"/>
                </a:rPr>
                <a:t>       </a:t>
              </a:r>
              <a:r>
                <a:rPr kumimoji="1" lang="en-US" altLang="zh-CN">
                  <a:latin typeface="Times New Roman" panose="02020603050405020304" pitchFamily="18" charset="0"/>
                  <a:sym typeface="Symbol" panose="05050102010706020507" pitchFamily="18" charset="2"/>
                </a:rPr>
                <a:t> </a:t>
              </a:r>
              <a:r>
                <a:rPr lang="en-US" altLang="zh-CN" sz="2800">
                  <a:latin typeface="宋体" panose="02010600030101010101" pitchFamily="2" charset="-122"/>
                </a:rPr>
                <a:t>∈（V</a:t>
              </a:r>
              <a:r>
                <a:rPr lang="en-US" altLang="zh-CN" sz="2800" baseline="-25000">
                  <a:latin typeface="宋体" panose="02010600030101010101" pitchFamily="2" charset="-122"/>
                </a:rPr>
                <a:t>T</a:t>
              </a:r>
              <a:r>
                <a:rPr lang="en-US" altLang="zh-CN" sz="2800">
                  <a:latin typeface="宋体" panose="02010600030101010101" pitchFamily="2" charset="-122"/>
                </a:rPr>
                <a:t>∪V</a:t>
              </a:r>
              <a:r>
                <a:rPr lang="en-US" altLang="zh-CN" sz="2800" baseline="-25000">
                  <a:latin typeface="宋体" panose="02010600030101010101" pitchFamily="2" charset="-122"/>
                </a:rPr>
                <a:t>N</a:t>
              </a:r>
              <a:r>
                <a:rPr lang="en-US" altLang="zh-CN" sz="2800">
                  <a:latin typeface="宋体" panose="02010600030101010101" pitchFamily="2" charset="-122"/>
                </a:rPr>
                <a:t>）</a:t>
              </a:r>
              <a:r>
                <a:rPr lang="en-US" altLang="zh-CN" sz="2800" baseline="30000">
                  <a:latin typeface="宋体" panose="02010600030101010101" pitchFamily="2" charset="-122"/>
                </a:rPr>
                <a:t>* </a:t>
              </a:r>
              <a:endParaRPr lang="zh-CN" altLang="en-US" sz="2800" baseline="30000">
                <a:latin typeface="宋体" panose="02010600030101010101" pitchFamily="2" charset="-122"/>
              </a:endParaRPr>
            </a:p>
          </p:txBody>
        </p:sp>
        <p:sp>
          <p:nvSpPr>
            <p:cNvPr id="34820" name="Text Box 5">
              <a:extLst>
                <a:ext uri="{FF2B5EF4-FFF2-40B4-BE49-F238E27FC236}">
                  <a16:creationId xmlns:a16="http://schemas.microsoft.com/office/drawing/2014/main" id="{24983563-8591-4B92-AB10-0B40BCED7DF5}"/>
                </a:ext>
              </a:extLst>
            </p:cNvPr>
            <p:cNvSpPr txBox="1">
              <a:spLocks noChangeArrowheads="1"/>
            </p:cNvSpPr>
            <p:nvPr/>
          </p:nvSpPr>
          <p:spPr bwMode="auto">
            <a:xfrm>
              <a:off x="288" y="1008"/>
              <a:ext cx="5040" cy="2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30000"/>
                </a:spcBef>
                <a:buFontTx/>
                <a:buAutoNum type="arabicPlain"/>
              </a:pPr>
              <a:r>
                <a:rPr kumimoji="1" lang="zh-CN" altLang="en-US" sz="2800" b="1">
                  <a:solidFill>
                    <a:srgbClr val="0000FF"/>
                  </a:solidFill>
                  <a:latin typeface="Times New Roman" panose="02020603050405020304" pitchFamily="18" charset="0"/>
                </a:rPr>
                <a:t>单个文法符号的</a:t>
              </a:r>
              <a:r>
                <a:rPr kumimoji="1" lang="en-US" altLang="zh-CN" sz="2800" b="1">
                  <a:solidFill>
                    <a:srgbClr val="0000FF"/>
                  </a:solidFill>
                  <a:latin typeface="Times New Roman" panose="02020603050405020304" pitchFamily="18" charset="0"/>
                </a:rPr>
                <a:t>FIRST</a:t>
              </a:r>
              <a:r>
                <a:rPr kumimoji="1" lang="zh-CN" altLang="en-US" sz="2800" b="1">
                  <a:solidFill>
                    <a:srgbClr val="0000FF"/>
                  </a:solidFill>
                  <a:latin typeface="Times New Roman" panose="02020603050405020304" pitchFamily="18" charset="0"/>
                </a:rPr>
                <a:t>集合构造方法</a:t>
              </a:r>
            </a:p>
            <a:p>
              <a:pPr eaLnBrk="1" hangingPunct="1">
                <a:spcBef>
                  <a:spcPct val="30000"/>
                </a:spcBef>
                <a:buFontTx/>
                <a:buNone/>
              </a:pPr>
              <a:r>
                <a:rPr kumimoji="1" lang="zh-CN" altLang="en-US" sz="2800" b="1">
                  <a:solidFill>
                    <a:srgbClr val="0000FF"/>
                  </a:solidFill>
                  <a:latin typeface="Times New Roman" panose="02020603050405020304" pitchFamily="18" charset="0"/>
                </a:rPr>
                <a:t>            </a:t>
              </a:r>
              <a:r>
                <a:rPr kumimoji="1" lang="zh-CN" altLang="en-US" sz="2800" b="1">
                  <a:solidFill>
                    <a:schemeClr val="tx2"/>
                  </a:solidFill>
                  <a:latin typeface="Times New Roman" panose="02020603050405020304" pitchFamily="18" charset="0"/>
                </a:rPr>
                <a:t>当</a:t>
              </a:r>
              <a:r>
                <a:rPr kumimoji="1" lang="en-US" altLang="zh-CN">
                  <a:latin typeface="Times New Roman" panose="02020603050405020304" pitchFamily="18" charset="0"/>
                  <a:sym typeface="Symbol" panose="05050102010706020507" pitchFamily="18" charset="2"/>
                </a:rPr>
                <a:t> </a:t>
              </a:r>
              <a:r>
                <a:rPr lang="en-US" altLang="zh-CN" sz="2800">
                  <a:latin typeface="宋体" panose="02010600030101010101" pitchFamily="2" charset="-122"/>
                </a:rPr>
                <a:t>∈（V</a:t>
              </a:r>
              <a:r>
                <a:rPr lang="en-US" altLang="zh-CN" sz="2800" baseline="-25000">
                  <a:latin typeface="宋体" panose="02010600030101010101" pitchFamily="2" charset="-122"/>
                </a:rPr>
                <a:t>T</a:t>
              </a:r>
              <a:r>
                <a:rPr lang="en-US" altLang="zh-CN" sz="2800">
                  <a:latin typeface="宋体" panose="02010600030101010101" pitchFamily="2" charset="-122"/>
                </a:rPr>
                <a:t>∪V</a:t>
              </a:r>
              <a:r>
                <a:rPr lang="en-US" altLang="zh-CN" sz="2800" baseline="-25000">
                  <a:latin typeface="宋体" panose="02010600030101010101" pitchFamily="2" charset="-122"/>
                </a:rPr>
                <a:t>N</a:t>
              </a:r>
              <a:r>
                <a:rPr lang="en-US" altLang="zh-CN" sz="2800">
                  <a:latin typeface="宋体" panose="02010600030101010101" pitchFamily="2" charset="-122"/>
                </a:rPr>
                <a:t>） </a:t>
              </a:r>
              <a:r>
                <a:rPr kumimoji="1" lang="en-US" altLang="zh-CN" sz="2800">
                  <a:latin typeface="Times New Roman" panose="02020603050405020304" pitchFamily="18" charset="0"/>
                </a:rPr>
                <a:t>FIRST(</a:t>
              </a:r>
              <a:r>
                <a:rPr kumimoji="1" lang="en-US" altLang="zh-CN" sz="2800">
                  <a:latin typeface="Times New Roman" panose="02020603050405020304" pitchFamily="18" charset="0"/>
                  <a:sym typeface="Symbol" panose="05050102010706020507" pitchFamily="18" charset="2"/>
                </a:rPr>
                <a:t></a:t>
              </a:r>
              <a:r>
                <a:rPr kumimoji="1" lang="en-US" altLang="zh-CN" sz="2800">
                  <a:latin typeface="Times New Roman" panose="02020603050405020304" pitchFamily="18" charset="0"/>
                </a:rPr>
                <a:t>)</a:t>
              </a:r>
              <a:r>
                <a:rPr kumimoji="1" lang="zh-CN" altLang="en-US" sz="2800" b="1">
                  <a:solidFill>
                    <a:srgbClr val="0000FF"/>
                  </a:solidFill>
                  <a:latin typeface="Times New Roman" panose="02020603050405020304" pitchFamily="18" charset="0"/>
                </a:rPr>
                <a:t> </a:t>
              </a:r>
              <a:r>
                <a:rPr kumimoji="1" lang="zh-CN" altLang="en-US" sz="2800" b="1">
                  <a:solidFill>
                    <a:schemeClr val="tx2"/>
                  </a:solidFill>
                  <a:latin typeface="Times New Roman" panose="02020603050405020304" pitchFamily="18" charset="0"/>
                </a:rPr>
                <a:t>？</a:t>
              </a:r>
            </a:p>
            <a:p>
              <a:pPr eaLnBrk="1" hangingPunct="1">
                <a:spcBef>
                  <a:spcPct val="30000"/>
                </a:spcBef>
                <a:buFontTx/>
                <a:buNone/>
              </a:pPr>
              <a:endParaRPr kumimoji="1" lang="zh-CN" altLang="en-US" sz="2800" b="1">
                <a:solidFill>
                  <a:srgbClr val="0000FF"/>
                </a:solidFill>
                <a:latin typeface="Times New Roman" panose="02020603050405020304" pitchFamily="18" charset="0"/>
              </a:endParaRPr>
            </a:p>
            <a:p>
              <a:pPr eaLnBrk="1" hangingPunct="1">
                <a:spcBef>
                  <a:spcPct val="30000"/>
                </a:spcBef>
                <a:buFontTx/>
                <a:buAutoNum type="arabicPlain" startAt="2"/>
              </a:pPr>
              <a:r>
                <a:rPr kumimoji="1" lang="zh-CN" altLang="en-US" sz="2800" b="1">
                  <a:solidFill>
                    <a:srgbClr val="0000FF"/>
                  </a:solidFill>
                  <a:latin typeface="Times New Roman" panose="02020603050405020304" pitchFamily="18" charset="0"/>
                </a:rPr>
                <a:t>在单个文法符号的基础上，任一文法符号串的</a:t>
              </a:r>
              <a:r>
                <a:rPr kumimoji="1" lang="en-US" altLang="zh-CN" sz="2800" b="1">
                  <a:solidFill>
                    <a:srgbClr val="0000FF"/>
                  </a:solidFill>
                  <a:latin typeface="Times New Roman" panose="02020603050405020304" pitchFamily="18" charset="0"/>
                </a:rPr>
                <a:t>FIRST</a:t>
              </a:r>
              <a:r>
                <a:rPr kumimoji="1" lang="zh-CN" altLang="en-US" sz="2800" b="1">
                  <a:solidFill>
                    <a:srgbClr val="0000FF"/>
                  </a:solidFill>
                  <a:latin typeface="Times New Roman" panose="02020603050405020304" pitchFamily="18" charset="0"/>
                </a:rPr>
                <a:t>集合构造方法</a:t>
              </a:r>
            </a:p>
            <a:p>
              <a:pPr eaLnBrk="1" hangingPunct="1">
                <a:spcBef>
                  <a:spcPct val="30000"/>
                </a:spcBef>
                <a:buFontTx/>
                <a:buNone/>
              </a:pPr>
              <a:r>
                <a:rPr kumimoji="1" lang="zh-CN" altLang="en-US" sz="2800" b="1">
                  <a:solidFill>
                    <a:srgbClr val="0000FF"/>
                  </a:solidFill>
                  <a:latin typeface="Times New Roman" panose="02020603050405020304" pitchFamily="18" charset="0"/>
                </a:rPr>
                <a:t>            </a:t>
              </a:r>
              <a:r>
                <a:rPr kumimoji="1" lang="zh-CN" altLang="en-US" sz="2800" b="1">
                  <a:solidFill>
                    <a:schemeClr val="tx2"/>
                  </a:solidFill>
                  <a:latin typeface="Times New Roman" panose="02020603050405020304" pitchFamily="18" charset="0"/>
                </a:rPr>
                <a:t>当</a:t>
              </a:r>
              <a:r>
                <a:rPr kumimoji="1" lang="en-US" altLang="zh-CN">
                  <a:latin typeface="Times New Roman" panose="02020603050405020304" pitchFamily="18" charset="0"/>
                  <a:sym typeface="Symbol" panose="05050102010706020507" pitchFamily="18" charset="2"/>
                </a:rPr>
                <a:t> </a:t>
              </a:r>
              <a:r>
                <a:rPr lang="en-US" altLang="zh-CN" sz="2800">
                  <a:latin typeface="宋体" panose="02010600030101010101" pitchFamily="2" charset="-122"/>
                </a:rPr>
                <a:t>= X</a:t>
              </a:r>
              <a:r>
                <a:rPr lang="en-US" altLang="zh-CN" sz="2800" baseline="-25000">
                  <a:latin typeface="宋体" panose="02010600030101010101" pitchFamily="2" charset="-122"/>
                </a:rPr>
                <a:t>1</a:t>
              </a:r>
              <a:r>
                <a:rPr lang="en-US" altLang="zh-CN" sz="2800">
                  <a:latin typeface="宋体" panose="02010600030101010101" pitchFamily="2" charset="-122"/>
                </a:rPr>
                <a:t>X</a:t>
              </a:r>
              <a:r>
                <a:rPr lang="en-US" altLang="zh-CN" sz="2800" baseline="-25000">
                  <a:latin typeface="宋体" panose="02010600030101010101" pitchFamily="2" charset="-122"/>
                </a:rPr>
                <a:t>2</a:t>
              </a:r>
              <a:r>
                <a:rPr lang="en-US" altLang="zh-CN" sz="2800">
                  <a:latin typeface="Times New Roman" panose="02020603050405020304" pitchFamily="18" charset="0"/>
                </a:rPr>
                <a:t>…</a:t>
              </a:r>
              <a:r>
                <a:rPr lang="en-US" altLang="zh-CN" sz="2800">
                  <a:latin typeface="宋体" panose="02010600030101010101" pitchFamily="2" charset="-122"/>
                </a:rPr>
                <a:t>X</a:t>
              </a:r>
              <a:r>
                <a:rPr lang="en-US" altLang="zh-CN" sz="2800" baseline="-25000">
                  <a:latin typeface="宋体" panose="02010600030101010101" pitchFamily="2" charset="-122"/>
                </a:rPr>
                <a:t>n     </a:t>
              </a:r>
              <a:r>
                <a:rPr kumimoji="1" lang="en-US" altLang="zh-CN" sz="2800">
                  <a:latin typeface="Times New Roman" panose="02020603050405020304" pitchFamily="18" charset="0"/>
                </a:rPr>
                <a:t>FIRST(</a:t>
              </a:r>
              <a:r>
                <a:rPr kumimoji="1" lang="en-US" altLang="zh-CN" sz="2800">
                  <a:latin typeface="Times New Roman" panose="02020603050405020304" pitchFamily="18" charset="0"/>
                  <a:sym typeface="Symbol" panose="05050102010706020507" pitchFamily="18" charset="2"/>
                </a:rPr>
                <a:t></a:t>
              </a:r>
              <a:r>
                <a:rPr kumimoji="1" lang="en-US" altLang="zh-CN" sz="2800">
                  <a:latin typeface="Times New Roman" panose="02020603050405020304" pitchFamily="18" charset="0"/>
                </a:rPr>
                <a:t>)</a:t>
              </a:r>
              <a:r>
                <a:rPr kumimoji="1" lang="zh-CN" altLang="en-US" sz="2800" b="1">
                  <a:solidFill>
                    <a:srgbClr val="0000FF"/>
                  </a:solidFill>
                  <a:latin typeface="Times New Roman" panose="02020603050405020304" pitchFamily="18" charset="0"/>
                </a:rPr>
                <a:t> </a:t>
              </a:r>
              <a:r>
                <a:rPr kumimoji="1" lang="zh-CN" altLang="en-US" sz="2800" b="1">
                  <a:solidFill>
                    <a:schemeClr val="tx2"/>
                  </a:solidFill>
                  <a:latin typeface="Times New Roman" panose="02020603050405020304" pitchFamily="18" charset="0"/>
                </a:rPr>
                <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Text Box 4">
            <a:extLst>
              <a:ext uri="{FF2B5EF4-FFF2-40B4-BE49-F238E27FC236}">
                <a16:creationId xmlns:a16="http://schemas.microsoft.com/office/drawing/2014/main" id="{134A8B65-9E71-4A83-92FD-936FC3CEEB2F}"/>
              </a:ext>
            </a:extLst>
          </p:cNvPr>
          <p:cNvSpPr txBox="1">
            <a:spLocks noChangeArrowheads="1"/>
          </p:cNvSpPr>
          <p:nvPr/>
        </p:nvSpPr>
        <p:spPr bwMode="auto">
          <a:xfrm>
            <a:off x="609600" y="609600"/>
            <a:ext cx="8001000" cy="347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30000"/>
              </a:spcBef>
              <a:buFontTx/>
              <a:buAutoNum type="arabicPlain"/>
            </a:pPr>
            <a:r>
              <a:rPr kumimoji="1" lang="zh-CN" altLang="en-US" sz="2800" b="1">
                <a:solidFill>
                  <a:srgbClr val="0000FF"/>
                </a:solidFill>
                <a:latin typeface="Times New Roman" panose="02020603050405020304" pitchFamily="18" charset="0"/>
              </a:rPr>
              <a:t>单个文法符号的</a:t>
            </a:r>
            <a:r>
              <a:rPr kumimoji="1" lang="en-US" altLang="zh-CN" sz="2800" b="1">
                <a:solidFill>
                  <a:srgbClr val="0000FF"/>
                </a:solidFill>
                <a:latin typeface="Times New Roman" panose="02020603050405020304" pitchFamily="18" charset="0"/>
              </a:rPr>
              <a:t>FIRST</a:t>
            </a:r>
            <a:r>
              <a:rPr kumimoji="1" lang="zh-CN" altLang="en-US" sz="2800" b="1">
                <a:solidFill>
                  <a:srgbClr val="0000FF"/>
                </a:solidFill>
                <a:latin typeface="Times New Roman" panose="02020603050405020304" pitchFamily="18" charset="0"/>
              </a:rPr>
              <a:t>集合构造方法</a:t>
            </a:r>
          </a:p>
          <a:p>
            <a:pPr eaLnBrk="1" hangingPunct="1">
              <a:spcBef>
                <a:spcPct val="30000"/>
              </a:spcBef>
              <a:buFontTx/>
              <a:buNone/>
            </a:pPr>
            <a:r>
              <a:rPr kumimoji="1" lang="zh-CN" altLang="en-US" sz="2800" b="1">
                <a:solidFill>
                  <a:srgbClr val="0000FF"/>
                </a:solidFill>
                <a:latin typeface="Times New Roman" panose="02020603050405020304" pitchFamily="18" charset="0"/>
              </a:rPr>
              <a:t>            </a:t>
            </a:r>
            <a:r>
              <a:rPr kumimoji="1" lang="zh-CN" altLang="en-US" sz="2800" b="1">
                <a:solidFill>
                  <a:schemeClr val="tx2"/>
                </a:solidFill>
                <a:latin typeface="Times New Roman" panose="02020603050405020304" pitchFamily="18" charset="0"/>
              </a:rPr>
              <a:t>当</a:t>
            </a:r>
            <a:r>
              <a:rPr kumimoji="1" lang="en-US" altLang="zh-CN">
                <a:latin typeface="Times New Roman" panose="02020603050405020304" pitchFamily="18" charset="0"/>
                <a:sym typeface="Symbol" panose="05050102010706020507" pitchFamily="18" charset="2"/>
              </a:rPr>
              <a:t> </a:t>
            </a:r>
            <a:r>
              <a:rPr lang="en-US" altLang="zh-CN" sz="2800">
                <a:latin typeface="宋体" panose="02010600030101010101" pitchFamily="2" charset="-122"/>
              </a:rPr>
              <a:t>∈（V</a:t>
            </a:r>
            <a:r>
              <a:rPr lang="en-US" altLang="zh-CN" sz="2800" baseline="-25000">
                <a:latin typeface="宋体" panose="02010600030101010101" pitchFamily="2" charset="-122"/>
              </a:rPr>
              <a:t>T</a:t>
            </a:r>
            <a:r>
              <a:rPr lang="en-US" altLang="zh-CN" sz="2800">
                <a:latin typeface="宋体" panose="02010600030101010101" pitchFamily="2" charset="-122"/>
              </a:rPr>
              <a:t>∪V</a:t>
            </a:r>
            <a:r>
              <a:rPr lang="en-US" altLang="zh-CN" sz="2800" baseline="-25000">
                <a:latin typeface="宋体" panose="02010600030101010101" pitchFamily="2" charset="-122"/>
              </a:rPr>
              <a:t>N</a:t>
            </a:r>
            <a:r>
              <a:rPr lang="en-US" altLang="zh-CN" sz="2800">
                <a:latin typeface="宋体" panose="02010600030101010101" pitchFamily="2" charset="-122"/>
              </a:rPr>
              <a:t>） </a:t>
            </a:r>
            <a:r>
              <a:rPr kumimoji="1" lang="en-US" altLang="zh-CN" sz="2800">
                <a:latin typeface="Times New Roman" panose="02020603050405020304" pitchFamily="18" charset="0"/>
              </a:rPr>
              <a:t>FIRST(</a:t>
            </a:r>
            <a:r>
              <a:rPr kumimoji="1" lang="en-US" altLang="zh-CN" sz="2800">
                <a:latin typeface="Times New Roman" panose="02020603050405020304" pitchFamily="18" charset="0"/>
                <a:sym typeface="Symbol" panose="05050102010706020507" pitchFamily="18" charset="2"/>
              </a:rPr>
              <a:t></a:t>
            </a:r>
            <a:r>
              <a:rPr kumimoji="1" lang="en-US" altLang="zh-CN" sz="2800">
                <a:latin typeface="Times New Roman" panose="02020603050405020304" pitchFamily="18" charset="0"/>
              </a:rPr>
              <a:t>)</a:t>
            </a:r>
            <a:r>
              <a:rPr kumimoji="1" lang="zh-CN" altLang="en-US" sz="2800" b="1">
                <a:solidFill>
                  <a:srgbClr val="0000FF"/>
                </a:solidFill>
                <a:latin typeface="Times New Roman" panose="02020603050405020304" pitchFamily="18" charset="0"/>
              </a:rPr>
              <a:t> </a:t>
            </a:r>
            <a:r>
              <a:rPr kumimoji="1" lang="zh-CN" altLang="en-US" sz="2800" b="1">
                <a:solidFill>
                  <a:schemeClr val="tx2"/>
                </a:solidFill>
                <a:latin typeface="Times New Roman" panose="02020603050405020304" pitchFamily="18" charset="0"/>
              </a:rPr>
              <a:t>？</a:t>
            </a:r>
          </a:p>
          <a:p>
            <a:pPr eaLnBrk="1" hangingPunct="1">
              <a:spcBef>
                <a:spcPct val="30000"/>
              </a:spcBef>
              <a:buFontTx/>
              <a:buNone/>
            </a:pPr>
            <a:r>
              <a:rPr kumimoji="1" lang="en-US" altLang="zh-CN" sz="2800" b="1">
                <a:solidFill>
                  <a:schemeClr val="tx2"/>
                </a:solidFill>
                <a:latin typeface="Times New Roman" panose="02020603050405020304" pitchFamily="18" charset="0"/>
              </a:rPr>
              <a:t>   a）</a:t>
            </a:r>
            <a:r>
              <a:rPr kumimoji="1" lang="zh-CN" altLang="en-US" sz="2800" b="1">
                <a:solidFill>
                  <a:schemeClr val="tx2"/>
                </a:solidFill>
                <a:latin typeface="Times New Roman" panose="02020603050405020304" pitchFamily="18" charset="0"/>
              </a:rPr>
              <a:t>如果</a:t>
            </a:r>
            <a:r>
              <a:rPr kumimoji="1" lang="en-US" altLang="zh-CN">
                <a:latin typeface="Times New Roman" panose="02020603050405020304" pitchFamily="18" charset="0"/>
                <a:sym typeface="Symbol" panose="05050102010706020507" pitchFamily="18" charset="2"/>
              </a:rPr>
              <a:t> </a:t>
            </a:r>
            <a:r>
              <a:rPr lang="en-US" altLang="zh-CN" sz="2800">
                <a:latin typeface="宋体" panose="02010600030101010101" pitchFamily="2" charset="-122"/>
              </a:rPr>
              <a:t>∈V</a:t>
            </a:r>
            <a:r>
              <a:rPr lang="en-US" altLang="zh-CN" sz="2800" baseline="-25000">
                <a:latin typeface="宋体" panose="02010600030101010101" pitchFamily="2" charset="-122"/>
              </a:rPr>
              <a:t>T</a:t>
            </a:r>
            <a:r>
              <a:rPr kumimoji="1" lang="en-US" altLang="zh-CN" sz="2800" b="1">
                <a:solidFill>
                  <a:schemeClr val="tx2"/>
                </a:solidFill>
                <a:latin typeface="Times New Roman" panose="02020603050405020304" pitchFamily="18" charset="0"/>
              </a:rPr>
              <a:t>，</a:t>
            </a:r>
            <a:r>
              <a:rPr kumimoji="1" lang="zh-CN" altLang="en-US" sz="2800" b="1">
                <a:solidFill>
                  <a:schemeClr val="tx2"/>
                </a:solidFill>
                <a:latin typeface="Times New Roman" panose="02020603050405020304" pitchFamily="18" charset="0"/>
              </a:rPr>
              <a:t>则</a:t>
            </a:r>
            <a:r>
              <a:rPr kumimoji="1" lang="en-US" altLang="zh-CN" sz="2800">
                <a:latin typeface="Times New Roman" panose="02020603050405020304" pitchFamily="18" charset="0"/>
              </a:rPr>
              <a:t>FIRST(</a:t>
            </a:r>
            <a:r>
              <a:rPr kumimoji="1" lang="en-US" altLang="zh-CN" sz="2800">
                <a:latin typeface="Times New Roman" panose="02020603050405020304" pitchFamily="18" charset="0"/>
                <a:sym typeface="Symbol" panose="05050102010706020507" pitchFamily="18" charset="2"/>
              </a:rPr>
              <a:t></a:t>
            </a:r>
            <a:r>
              <a:rPr kumimoji="1" lang="en-US" altLang="zh-CN" sz="2800">
                <a:latin typeface="Times New Roman" panose="02020603050405020304" pitchFamily="18" charset="0"/>
              </a:rPr>
              <a:t>)</a:t>
            </a:r>
            <a:r>
              <a:rPr kumimoji="1" lang="zh-CN" altLang="en-US" sz="2800" b="1">
                <a:solidFill>
                  <a:srgbClr val="0000FF"/>
                </a:solidFill>
                <a:latin typeface="Times New Roman" panose="02020603050405020304" pitchFamily="18" charset="0"/>
              </a:rPr>
              <a:t> ={</a:t>
            </a:r>
            <a:r>
              <a:rPr kumimoji="1" lang="en-US" altLang="zh-CN">
                <a:latin typeface="Times New Roman" panose="02020603050405020304" pitchFamily="18" charset="0"/>
                <a:sym typeface="Symbol" panose="05050102010706020507" pitchFamily="18" charset="2"/>
              </a:rPr>
              <a:t></a:t>
            </a:r>
            <a:r>
              <a:rPr kumimoji="1" lang="zh-CN" altLang="en-US" sz="2800" b="1">
                <a:solidFill>
                  <a:srgbClr val="0000FF"/>
                </a:solidFill>
                <a:latin typeface="Times New Roman" panose="02020603050405020304" pitchFamily="18" charset="0"/>
              </a:rPr>
              <a:t>}</a:t>
            </a:r>
          </a:p>
          <a:p>
            <a:pPr eaLnBrk="1" hangingPunct="1">
              <a:spcBef>
                <a:spcPct val="30000"/>
              </a:spcBef>
              <a:buFontTx/>
              <a:buNone/>
            </a:pPr>
            <a:r>
              <a:rPr kumimoji="1" lang="zh-CN" altLang="en-US" sz="2800" b="1">
                <a:solidFill>
                  <a:srgbClr val="0000FF"/>
                </a:solidFill>
                <a:latin typeface="Times New Roman" panose="02020603050405020304" pitchFamily="18" charset="0"/>
              </a:rPr>
              <a:t>   </a:t>
            </a:r>
            <a:r>
              <a:rPr kumimoji="1" lang="en-US" altLang="zh-CN" sz="2800" b="1">
                <a:latin typeface="Times New Roman" panose="02020603050405020304" pitchFamily="18" charset="0"/>
              </a:rPr>
              <a:t>b）</a:t>
            </a:r>
            <a:r>
              <a:rPr kumimoji="1" lang="zh-CN" altLang="en-US" sz="2800" b="1">
                <a:latin typeface="Times New Roman" panose="02020603050405020304" pitchFamily="18" charset="0"/>
              </a:rPr>
              <a:t>如果</a:t>
            </a:r>
            <a:r>
              <a:rPr kumimoji="1" lang="en-US" altLang="zh-CN">
                <a:latin typeface="Times New Roman" panose="02020603050405020304" pitchFamily="18" charset="0"/>
                <a:sym typeface="Symbol" panose="05050102010706020507" pitchFamily="18" charset="2"/>
              </a:rPr>
              <a:t> </a:t>
            </a:r>
            <a:r>
              <a:rPr lang="en-US" altLang="zh-CN" sz="2800">
                <a:latin typeface="宋体" panose="02010600030101010101" pitchFamily="2" charset="-122"/>
              </a:rPr>
              <a:t>∈V</a:t>
            </a:r>
            <a:r>
              <a:rPr lang="en-US" altLang="zh-CN" sz="2800" baseline="-25000">
                <a:latin typeface="宋体" panose="02010600030101010101" pitchFamily="2" charset="-122"/>
              </a:rPr>
              <a:t>N</a:t>
            </a:r>
            <a:r>
              <a:rPr kumimoji="1" lang="en-US" altLang="zh-CN" sz="2800" b="1">
                <a:solidFill>
                  <a:schemeClr val="tx2"/>
                </a:solidFill>
                <a:latin typeface="Times New Roman" panose="02020603050405020304" pitchFamily="18" charset="0"/>
              </a:rPr>
              <a:t>，</a:t>
            </a:r>
            <a:r>
              <a:rPr kumimoji="1" lang="zh-CN" altLang="en-US" sz="2800">
                <a:solidFill>
                  <a:schemeClr val="tx2"/>
                </a:solidFill>
                <a:latin typeface="Times New Roman" panose="02020603050405020304" pitchFamily="18" charset="0"/>
              </a:rPr>
              <a:t>且有产生式</a:t>
            </a:r>
            <a:r>
              <a:rPr kumimoji="1" lang="en-US" altLang="zh-CN">
                <a:latin typeface="Times New Roman" panose="02020603050405020304" pitchFamily="18" charset="0"/>
                <a:sym typeface="Symbol" panose="05050102010706020507" pitchFamily="18" charset="2"/>
              </a:rPr>
              <a:t>       a…， a </a:t>
            </a:r>
            <a:r>
              <a:rPr kumimoji="1" lang="en-US" altLang="zh-CN">
                <a:solidFill>
                  <a:srgbClr val="0000FF"/>
                </a:solidFill>
                <a:latin typeface="Times New Roman" panose="02020603050405020304" pitchFamily="18" charset="0"/>
              </a:rPr>
              <a:t>V</a:t>
            </a:r>
            <a:r>
              <a:rPr kumimoji="1" lang="en-US" altLang="zh-CN" baseline="-25000">
                <a:solidFill>
                  <a:srgbClr val="0000FF"/>
                </a:solidFill>
                <a:latin typeface="Times New Roman" panose="02020603050405020304" pitchFamily="18" charset="0"/>
              </a:rPr>
              <a:t>T</a:t>
            </a:r>
          </a:p>
          <a:p>
            <a:pPr eaLnBrk="1" hangingPunct="1">
              <a:spcBef>
                <a:spcPct val="30000"/>
              </a:spcBef>
              <a:buFontTx/>
              <a:buNone/>
            </a:pPr>
            <a:r>
              <a:rPr kumimoji="1" lang="en-US" altLang="zh-CN" baseline="-25000">
                <a:solidFill>
                  <a:srgbClr val="0000FF"/>
                </a:solidFill>
                <a:latin typeface="Times New Roman" panose="02020603050405020304" pitchFamily="18" charset="0"/>
              </a:rPr>
              <a:t>               </a:t>
            </a:r>
            <a:r>
              <a:rPr kumimoji="1" lang="zh-CN" altLang="en-US" sz="2800">
                <a:solidFill>
                  <a:schemeClr val="tx2"/>
                </a:solidFill>
                <a:latin typeface="Times New Roman" panose="02020603050405020304" pitchFamily="18" charset="0"/>
              </a:rPr>
              <a:t>则把</a:t>
            </a:r>
            <a:r>
              <a:rPr kumimoji="1" lang="en-US" altLang="zh-CN" sz="2800">
                <a:solidFill>
                  <a:schemeClr val="tx2"/>
                </a:solidFill>
                <a:latin typeface="Times New Roman" panose="02020603050405020304" pitchFamily="18" charset="0"/>
              </a:rPr>
              <a:t>a</a:t>
            </a:r>
            <a:r>
              <a:rPr kumimoji="1" lang="zh-CN" altLang="en-US" sz="2800">
                <a:solidFill>
                  <a:schemeClr val="tx2"/>
                </a:solidFill>
                <a:latin typeface="Times New Roman" panose="02020603050405020304" pitchFamily="18" charset="0"/>
              </a:rPr>
              <a:t>加入到</a:t>
            </a:r>
            <a:r>
              <a:rPr kumimoji="1" lang="en-US" altLang="zh-CN" sz="2800">
                <a:latin typeface="Times New Roman" panose="02020603050405020304" pitchFamily="18" charset="0"/>
              </a:rPr>
              <a:t>FIRST(</a:t>
            </a:r>
            <a:r>
              <a:rPr kumimoji="1" lang="en-US" altLang="zh-CN" sz="2800">
                <a:latin typeface="Times New Roman" panose="02020603050405020304" pitchFamily="18" charset="0"/>
                <a:sym typeface="Symbol" panose="05050102010706020507" pitchFamily="18" charset="2"/>
              </a:rPr>
              <a:t></a:t>
            </a:r>
            <a:r>
              <a:rPr kumimoji="1" lang="en-US" altLang="zh-CN" sz="2800">
                <a:latin typeface="Times New Roman" panose="02020603050405020304" pitchFamily="18" charset="0"/>
              </a:rPr>
              <a:t>)</a:t>
            </a:r>
            <a:r>
              <a:rPr kumimoji="1" lang="zh-CN" altLang="en-US" sz="2800" b="1">
                <a:solidFill>
                  <a:srgbClr val="0000FF"/>
                </a:solidFill>
                <a:latin typeface="Times New Roman" panose="02020603050405020304" pitchFamily="18" charset="0"/>
              </a:rPr>
              <a:t> </a:t>
            </a:r>
            <a:r>
              <a:rPr kumimoji="1" lang="zh-CN" altLang="en-US" sz="2800">
                <a:solidFill>
                  <a:schemeClr val="tx2"/>
                </a:solidFill>
                <a:latin typeface="Times New Roman" panose="02020603050405020304" pitchFamily="18" charset="0"/>
              </a:rPr>
              <a:t>；如果</a:t>
            </a:r>
            <a:r>
              <a:rPr kumimoji="1" lang="en-US" altLang="zh-CN">
                <a:latin typeface="Times New Roman" panose="02020603050405020304" pitchFamily="18" charset="0"/>
                <a:sym typeface="Symbol" panose="05050102010706020507" pitchFamily="18" charset="2"/>
              </a:rPr>
              <a:t></a:t>
            </a:r>
            <a:r>
              <a:rPr lang="en-US" altLang="zh-CN" sz="2400" i="1">
                <a:latin typeface="Times New Roman" panose="02020603050405020304" pitchFamily="18" charset="0"/>
              </a:rPr>
              <a:t> </a:t>
            </a:r>
            <a:r>
              <a:rPr lang="en-US" altLang="zh-CN" sz="2400">
                <a:latin typeface="Times New Roman" panose="02020603050405020304" pitchFamily="18" charset="0"/>
                <a:sym typeface="Symbol" panose="05050102010706020507" pitchFamily="18" charset="2"/>
              </a:rPr>
              <a:t> </a:t>
            </a:r>
            <a:r>
              <a:rPr kumimoji="1" lang="zh-CN" altLang="en-US" sz="2800">
                <a:solidFill>
                  <a:schemeClr val="tx2"/>
                </a:solidFill>
                <a:latin typeface="Times New Roman" panose="02020603050405020304" pitchFamily="18" charset="0"/>
                <a:sym typeface="Symbol" panose="05050102010706020507" pitchFamily="18" charset="2"/>
              </a:rPr>
              <a:t>也是一个产生式则把</a:t>
            </a:r>
            <a:r>
              <a:rPr kumimoji="1" lang="zh-CN" altLang="en-US" sz="2800">
                <a:solidFill>
                  <a:schemeClr val="tx2"/>
                </a:solidFill>
                <a:latin typeface="Times New Roman" panose="02020603050405020304" pitchFamily="18" charset="0"/>
              </a:rPr>
              <a:t>加入到</a:t>
            </a:r>
            <a:r>
              <a:rPr kumimoji="1" lang="en-US" altLang="zh-CN" sz="2800">
                <a:latin typeface="Times New Roman" panose="02020603050405020304" pitchFamily="18" charset="0"/>
              </a:rPr>
              <a:t>FIRST(</a:t>
            </a:r>
            <a:r>
              <a:rPr kumimoji="1" lang="en-US" altLang="zh-CN" sz="2800">
                <a:latin typeface="Times New Roman" panose="02020603050405020304" pitchFamily="18" charset="0"/>
                <a:sym typeface="Symbol" panose="05050102010706020507" pitchFamily="18" charset="2"/>
              </a:rPr>
              <a:t></a:t>
            </a:r>
            <a:r>
              <a:rPr kumimoji="1" lang="en-US" altLang="zh-CN" sz="2800">
                <a:latin typeface="Times New Roman" panose="02020603050405020304" pitchFamily="18" charset="0"/>
              </a:rPr>
              <a:t>)</a:t>
            </a:r>
            <a:r>
              <a:rPr kumimoji="1" lang="zh-CN" altLang="en-US" sz="2800" b="1">
                <a:solidFill>
                  <a:srgbClr val="0000FF"/>
                </a:solidFill>
                <a:latin typeface="Times New Roman" panose="02020603050405020304" pitchFamily="18" charset="0"/>
              </a:rPr>
              <a:t> </a:t>
            </a:r>
          </a:p>
        </p:txBody>
      </p:sp>
      <p:sp>
        <p:nvSpPr>
          <p:cNvPr id="35843" name="Rectangle 5">
            <a:extLst>
              <a:ext uri="{FF2B5EF4-FFF2-40B4-BE49-F238E27FC236}">
                <a16:creationId xmlns:a16="http://schemas.microsoft.com/office/drawing/2014/main" id="{79CDB1BC-5589-472F-A09D-7E56549455BE}"/>
              </a:ext>
            </a:extLst>
          </p:cNvPr>
          <p:cNvSpPr>
            <a:spLocks noChangeArrowheads="1"/>
          </p:cNvSpPr>
          <p:nvPr/>
        </p:nvSpPr>
        <p:spPr bwMode="auto">
          <a:xfrm>
            <a:off x="5715000" y="2438400"/>
            <a:ext cx="434975"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kumimoji="1" lang="zh-CN" altLang="en-US" sz="2000" b="1" baseline="-25000">
                <a:latin typeface="Times New Roman" panose="02020603050405020304" pitchFamily="18" charset="0"/>
              </a:rPr>
              <a:t>*</a:t>
            </a:r>
          </a:p>
          <a:p>
            <a:pPr algn="ctr" eaLnBrk="1" hangingPunct="1">
              <a:spcBef>
                <a:spcPct val="0"/>
              </a:spcBef>
              <a:buFontTx/>
              <a:buNone/>
            </a:pPr>
            <a:r>
              <a:rPr kumimoji="1" lang="zh-CN" altLang="en-US" sz="2000" b="1">
                <a:latin typeface="Times New Roman" panose="02020603050405020304" pitchFamily="18" charset="0"/>
                <a:sym typeface="Symbol" panose="05050102010706020507" pitchFamily="18" charset="2"/>
              </a:rPr>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Group 6">
            <a:extLst>
              <a:ext uri="{FF2B5EF4-FFF2-40B4-BE49-F238E27FC236}">
                <a16:creationId xmlns:a16="http://schemas.microsoft.com/office/drawing/2014/main" id="{B1210175-14F1-40F4-8DAA-28D429DC73B5}"/>
              </a:ext>
            </a:extLst>
          </p:cNvPr>
          <p:cNvGrpSpPr>
            <a:grpSpLocks/>
          </p:cNvGrpSpPr>
          <p:nvPr/>
        </p:nvGrpSpPr>
        <p:grpSpPr bwMode="auto">
          <a:xfrm>
            <a:off x="228600" y="325438"/>
            <a:ext cx="8229600" cy="4551362"/>
            <a:chOff x="144" y="205"/>
            <a:chExt cx="5184" cy="2867"/>
          </a:xfrm>
        </p:grpSpPr>
        <p:sp>
          <p:nvSpPr>
            <p:cNvPr id="36868" name="Text Box 4">
              <a:extLst>
                <a:ext uri="{FF2B5EF4-FFF2-40B4-BE49-F238E27FC236}">
                  <a16:creationId xmlns:a16="http://schemas.microsoft.com/office/drawing/2014/main" id="{1D95AE24-9B99-4AF8-AAAA-CDEDFB736DD4}"/>
                </a:ext>
              </a:extLst>
            </p:cNvPr>
            <p:cNvSpPr txBox="1">
              <a:spLocks noChangeArrowheads="1"/>
            </p:cNvSpPr>
            <p:nvPr/>
          </p:nvSpPr>
          <p:spPr bwMode="auto">
            <a:xfrm>
              <a:off x="288" y="205"/>
              <a:ext cx="5040" cy="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30000"/>
                </a:spcBef>
                <a:buFontTx/>
                <a:buNone/>
              </a:pPr>
              <a:r>
                <a:rPr kumimoji="1" lang="zh-CN" altLang="en-US" sz="2800" b="1">
                  <a:solidFill>
                    <a:srgbClr val="0000FF"/>
                  </a:solidFill>
                  <a:latin typeface="Times New Roman" panose="02020603050405020304" pitchFamily="18" charset="0"/>
                </a:rPr>
                <a:t>2   在单个文法符号的基础上，任一文法符号串的</a:t>
              </a:r>
              <a:r>
                <a:rPr kumimoji="1" lang="en-US" altLang="zh-CN" sz="2800" b="1">
                  <a:solidFill>
                    <a:srgbClr val="0000FF"/>
                  </a:solidFill>
                  <a:latin typeface="Times New Roman" panose="02020603050405020304" pitchFamily="18" charset="0"/>
                </a:rPr>
                <a:t>FIRST</a:t>
              </a:r>
              <a:r>
                <a:rPr kumimoji="1" lang="zh-CN" altLang="en-US" sz="2800" b="1">
                  <a:solidFill>
                    <a:srgbClr val="0000FF"/>
                  </a:solidFill>
                  <a:latin typeface="Times New Roman" panose="02020603050405020304" pitchFamily="18" charset="0"/>
                </a:rPr>
                <a:t>集合构造方法</a:t>
              </a:r>
            </a:p>
            <a:p>
              <a:pPr eaLnBrk="1" hangingPunct="1">
                <a:spcBef>
                  <a:spcPct val="30000"/>
                </a:spcBef>
                <a:buFontTx/>
                <a:buNone/>
              </a:pPr>
              <a:r>
                <a:rPr kumimoji="1" lang="zh-CN" altLang="en-US" sz="2800" b="1">
                  <a:solidFill>
                    <a:srgbClr val="0000FF"/>
                  </a:solidFill>
                  <a:latin typeface="Times New Roman" panose="02020603050405020304" pitchFamily="18" charset="0"/>
                </a:rPr>
                <a:t>            </a:t>
              </a:r>
              <a:r>
                <a:rPr kumimoji="1" lang="zh-CN" altLang="en-US" sz="2800" b="1">
                  <a:solidFill>
                    <a:schemeClr val="tx2"/>
                  </a:solidFill>
                  <a:latin typeface="Times New Roman" panose="02020603050405020304" pitchFamily="18" charset="0"/>
                </a:rPr>
                <a:t>当</a:t>
              </a:r>
              <a:r>
                <a:rPr kumimoji="1" lang="en-US" altLang="zh-CN">
                  <a:latin typeface="Times New Roman" panose="02020603050405020304" pitchFamily="18" charset="0"/>
                  <a:sym typeface="Symbol" panose="05050102010706020507" pitchFamily="18" charset="2"/>
                </a:rPr>
                <a:t> </a:t>
              </a:r>
              <a:r>
                <a:rPr lang="en-US" altLang="zh-CN" sz="2800">
                  <a:latin typeface="宋体" panose="02010600030101010101" pitchFamily="2" charset="-122"/>
                </a:rPr>
                <a:t>= X</a:t>
              </a:r>
              <a:r>
                <a:rPr lang="en-US" altLang="zh-CN" sz="2800" baseline="-25000">
                  <a:latin typeface="宋体" panose="02010600030101010101" pitchFamily="2" charset="-122"/>
                </a:rPr>
                <a:t>1</a:t>
              </a:r>
              <a:r>
                <a:rPr lang="en-US" altLang="zh-CN" sz="2800">
                  <a:latin typeface="宋体" panose="02010600030101010101" pitchFamily="2" charset="-122"/>
                </a:rPr>
                <a:t>X</a:t>
              </a:r>
              <a:r>
                <a:rPr lang="en-US" altLang="zh-CN" sz="2800" baseline="-25000">
                  <a:latin typeface="宋体" panose="02010600030101010101" pitchFamily="2" charset="-122"/>
                </a:rPr>
                <a:t>2</a:t>
              </a:r>
              <a:r>
                <a:rPr lang="en-US" altLang="zh-CN" sz="2800">
                  <a:latin typeface="Times New Roman" panose="02020603050405020304" pitchFamily="18" charset="0"/>
                </a:rPr>
                <a:t>…</a:t>
              </a:r>
              <a:r>
                <a:rPr lang="en-US" altLang="zh-CN" sz="2800">
                  <a:latin typeface="宋体" panose="02010600030101010101" pitchFamily="2" charset="-122"/>
                </a:rPr>
                <a:t>X</a:t>
              </a:r>
              <a:r>
                <a:rPr lang="en-US" altLang="zh-CN" sz="2800" baseline="-25000">
                  <a:latin typeface="宋体" panose="02010600030101010101" pitchFamily="2" charset="-122"/>
                </a:rPr>
                <a:t>n     </a:t>
              </a:r>
              <a:r>
                <a:rPr kumimoji="1" lang="en-US" altLang="zh-CN" sz="2800">
                  <a:latin typeface="Times New Roman" panose="02020603050405020304" pitchFamily="18" charset="0"/>
                </a:rPr>
                <a:t>FIRST(</a:t>
              </a:r>
              <a:r>
                <a:rPr kumimoji="1" lang="en-US" altLang="zh-CN" sz="2800">
                  <a:latin typeface="Times New Roman" panose="02020603050405020304" pitchFamily="18" charset="0"/>
                  <a:sym typeface="Symbol" panose="05050102010706020507" pitchFamily="18" charset="2"/>
                </a:rPr>
                <a:t></a:t>
              </a:r>
              <a:r>
                <a:rPr kumimoji="1" lang="en-US" altLang="zh-CN" sz="2800">
                  <a:latin typeface="Times New Roman" panose="02020603050405020304" pitchFamily="18" charset="0"/>
                </a:rPr>
                <a:t>)</a:t>
              </a:r>
              <a:r>
                <a:rPr kumimoji="1" lang="zh-CN" altLang="en-US" sz="2800" b="1">
                  <a:solidFill>
                    <a:srgbClr val="0000FF"/>
                  </a:solidFill>
                  <a:latin typeface="Times New Roman" panose="02020603050405020304" pitchFamily="18" charset="0"/>
                </a:rPr>
                <a:t> </a:t>
              </a:r>
              <a:r>
                <a:rPr kumimoji="1" lang="zh-CN" altLang="en-US" sz="2800" b="1">
                  <a:solidFill>
                    <a:schemeClr val="tx2"/>
                  </a:solidFill>
                  <a:latin typeface="Times New Roman" panose="02020603050405020304" pitchFamily="18" charset="0"/>
                </a:rPr>
                <a:t>？</a:t>
              </a:r>
            </a:p>
          </p:txBody>
        </p:sp>
        <p:sp>
          <p:nvSpPr>
            <p:cNvPr id="36869" name="Text Box 5">
              <a:extLst>
                <a:ext uri="{FF2B5EF4-FFF2-40B4-BE49-F238E27FC236}">
                  <a16:creationId xmlns:a16="http://schemas.microsoft.com/office/drawing/2014/main" id="{BCEDF1CF-11EE-4F00-AF92-211EE4D9374C}"/>
                </a:ext>
              </a:extLst>
            </p:cNvPr>
            <p:cNvSpPr txBox="1">
              <a:spLocks noChangeArrowheads="1"/>
            </p:cNvSpPr>
            <p:nvPr/>
          </p:nvSpPr>
          <p:spPr bwMode="auto">
            <a:xfrm>
              <a:off x="144" y="1400"/>
              <a:ext cx="5184" cy="1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30000"/>
                </a:spcBef>
                <a:buFontTx/>
                <a:buNone/>
              </a:pPr>
              <a:r>
                <a:rPr kumimoji="1" lang="zh-CN" altLang="en-US" sz="2800">
                  <a:latin typeface="Times New Roman" panose="02020603050405020304" pitchFamily="18" charset="0"/>
                </a:rPr>
                <a:t>         把 </a:t>
              </a:r>
              <a:r>
                <a:rPr kumimoji="1" lang="en-US" altLang="zh-CN" sz="2800">
                  <a:latin typeface="Times New Roman" panose="02020603050405020304" pitchFamily="18" charset="0"/>
                </a:rPr>
                <a:t>FIRST(</a:t>
              </a:r>
              <a:r>
                <a:rPr lang="en-US" altLang="zh-CN" sz="2800">
                  <a:latin typeface="宋体" panose="02010600030101010101" pitchFamily="2" charset="-122"/>
                </a:rPr>
                <a:t>X</a:t>
              </a:r>
              <a:r>
                <a:rPr lang="en-US" altLang="zh-CN" sz="2800" baseline="-25000">
                  <a:latin typeface="宋体" panose="02010600030101010101" pitchFamily="2" charset="-122"/>
                </a:rPr>
                <a:t>1</a:t>
              </a:r>
              <a:r>
                <a:rPr kumimoji="1" lang="en-US" altLang="zh-CN" sz="2800">
                  <a:latin typeface="Times New Roman" panose="02020603050405020304" pitchFamily="18" charset="0"/>
                </a:rPr>
                <a:t>)</a:t>
              </a:r>
              <a:r>
                <a:rPr kumimoji="1" lang="zh-CN" altLang="en-US" sz="2800">
                  <a:latin typeface="Times New Roman" panose="02020603050405020304" pitchFamily="18" charset="0"/>
                </a:rPr>
                <a:t>的所有非</a:t>
              </a:r>
              <a:r>
                <a:rPr kumimoji="1" lang="zh-CN" altLang="en-US" sz="2800">
                  <a:solidFill>
                    <a:schemeClr val="tx2"/>
                  </a:solidFill>
                  <a:latin typeface="Times New Roman" panose="02020603050405020304" pitchFamily="18" charset="0"/>
                  <a:sym typeface="Symbol" panose="05050102010706020507" pitchFamily="18" charset="2"/>
                </a:rPr>
                <a:t>-元素加入到</a:t>
              </a:r>
              <a:r>
                <a:rPr kumimoji="1" lang="en-US" altLang="zh-CN" sz="2800">
                  <a:solidFill>
                    <a:schemeClr val="tx2"/>
                  </a:solidFill>
                  <a:latin typeface="Times New Roman" panose="02020603050405020304" pitchFamily="18" charset="0"/>
                  <a:sym typeface="Symbol" panose="05050102010706020507" pitchFamily="18" charset="2"/>
                </a:rPr>
                <a:t>F</a:t>
              </a:r>
              <a:r>
                <a:rPr kumimoji="1" lang="en-US" altLang="zh-CN" sz="2800">
                  <a:latin typeface="Times New Roman" panose="02020603050405020304" pitchFamily="18" charset="0"/>
                </a:rPr>
                <a:t>IRST(</a:t>
              </a:r>
              <a:r>
                <a:rPr kumimoji="1" lang="en-US" altLang="zh-CN" sz="2800">
                  <a:latin typeface="Times New Roman" panose="02020603050405020304" pitchFamily="18" charset="0"/>
                  <a:sym typeface="Symbol" panose="05050102010706020507" pitchFamily="18" charset="2"/>
                </a:rPr>
                <a:t></a:t>
              </a:r>
              <a:r>
                <a:rPr kumimoji="1" lang="en-US" altLang="zh-CN" sz="2800">
                  <a:latin typeface="Times New Roman" panose="02020603050405020304" pitchFamily="18" charset="0"/>
                </a:rPr>
                <a:t>)</a:t>
              </a:r>
              <a:r>
                <a:rPr kumimoji="1" lang="zh-CN" altLang="en-US" sz="2800" b="1">
                  <a:solidFill>
                    <a:srgbClr val="0000FF"/>
                  </a:solidFill>
                  <a:latin typeface="Times New Roman" panose="02020603050405020304" pitchFamily="18" charset="0"/>
                </a:rPr>
                <a:t> </a:t>
              </a:r>
              <a:r>
                <a:rPr kumimoji="1" lang="zh-CN" altLang="en-US" sz="2800" b="1">
                  <a:latin typeface="Times New Roman" panose="02020603050405020304" pitchFamily="18" charset="0"/>
                </a:rPr>
                <a:t>，</a:t>
              </a:r>
              <a:r>
                <a:rPr kumimoji="1" lang="zh-CN" altLang="en-US" sz="2800">
                  <a:latin typeface="Times New Roman" panose="02020603050405020304" pitchFamily="18" charset="0"/>
                </a:rPr>
                <a:t>若</a:t>
              </a:r>
              <a:r>
                <a:rPr kumimoji="1" lang="zh-CN" altLang="en-US" sz="2800">
                  <a:solidFill>
                    <a:schemeClr val="tx2"/>
                  </a:solidFill>
                  <a:latin typeface="Times New Roman" panose="02020603050405020304" pitchFamily="18" charset="0"/>
                  <a:sym typeface="Symbol" panose="05050102010706020507" pitchFamily="18" charset="2"/>
                </a:rPr>
                <a:t>在</a:t>
              </a:r>
              <a:r>
                <a:rPr kumimoji="1" lang="zh-CN" altLang="en-US" sz="2800">
                  <a:latin typeface="Times New Roman" panose="02020603050405020304" pitchFamily="18" charset="0"/>
                </a:rPr>
                <a:t> </a:t>
              </a:r>
              <a:r>
                <a:rPr kumimoji="1" lang="en-US" altLang="zh-CN" sz="2800">
                  <a:latin typeface="Times New Roman" panose="02020603050405020304" pitchFamily="18" charset="0"/>
                </a:rPr>
                <a:t>FIRST(</a:t>
              </a:r>
              <a:r>
                <a:rPr lang="en-US" altLang="zh-CN" sz="2800">
                  <a:latin typeface="宋体" panose="02010600030101010101" pitchFamily="2" charset="-122"/>
                </a:rPr>
                <a:t>X</a:t>
              </a:r>
              <a:r>
                <a:rPr lang="en-US" altLang="zh-CN" sz="2800" baseline="-25000">
                  <a:latin typeface="宋体" panose="02010600030101010101" pitchFamily="2" charset="-122"/>
                </a:rPr>
                <a:t>1</a:t>
              </a:r>
              <a:r>
                <a:rPr kumimoji="1" lang="en-US" altLang="zh-CN" sz="2800">
                  <a:latin typeface="Times New Roman" panose="02020603050405020304" pitchFamily="18" charset="0"/>
                </a:rPr>
                <a:t>)</a:t>
              </a:r>
              <a:r>
                <a:rPr kumimoji="1" lang="zh-CN" altLang="en-US" sz="2800">
                  <a:latin typeface="Times New Roman" panose="02020603050405020304" pitchFamily="18" charset="0"/>
                </a:rPr>
                <a:t>中，把 </a:t>
              </a:r>
              <a:r>
                <a:rPr kumimoji="1" lang="en-US" altLang="zh-CN" sz="2800">
                  <a:latin typeface="Times New Roman" panose="02020603050405020304" pitchFamily="18" charset="0"/>
                </a:rPr>
                <a:t>FIRST(</a:t>
              </a:r>
              <a:r>
                <a:rPr lang="en-US" altLang="zh-CN" sz="2800">
                  <a:latin typeface="宋体" panose="02010600030101010101" pitchFamily="2" charset="-122"/>
                </a:rPr>
                <a:t>X</a:t>
              </a:r>
              <a:r>
                <a:rPr lang="en-US" altLang="zh-CN" sz="2800" baseline="-25000">
                  <a:latin typeface="宋体" panose="02010600030101010101" pitchFamily="2" charset="-122"/>
                </a:rPr>
                <a:t>2</a:t>
              </a:r>
              <a:r>
                <a:rPr kumimoji="1" lang="en-US" altLang="zh-CN" sz="2800">
                  <a:latin typeface="Times New Roman" panose="02020603050405020304" pitchFamily="18" charset="0"/>
                </a:rPr>
                <a:t>)</a:t>
              </a:r>
              <a:r>
                <a:rPr kumimoji="1" lang="zh-CN" altLang="en-US" sz="2800">
                  <a:latin typeface="Times New Roman" panose="02020603050405020304" pitchFamily="18" charset="0"/>
                </a:rPr>
                <a:t>的所有非</a:t>
              </a:r>
              <a:r>
                <a:rPr kumimoji="1" lang="zh-CN" altLang="en-US" sz="2800">
                  <a:solidFill>
                    <a:schemeClr val="tx2"/>
                  </a:solidFill>
                  <a:latin typeface="Times New Roman" panose="02020603050405020304" pitchFamily="18" charset="0"/>
                  <a:sym typeface="Symbol" panose="05050102010706020507" pitchFamily="18" charset="2"/>
                </a:rPr>
                <a:t>-元素也加入到</a:t>
              </a:r>
              <a:r>
                <a:rPr kumimoji="1" lang="zh-CN" altLang="en-US" sz="2800" b="1">
                  <a:solidFill>
                    <a:srgbClr val="0000FF"/>
                  </a:solidFill>
                  <a:latin typeface="Times New Roman" panose="02020603050405020304" pitchFamily="18" charset="0"/>
                </a:rPr>
                <a:t> </a:t>
              </a:r>
              <a:r>
                <a:rPr kumimoji="1" lang="en-US" altLang="zh-CN" sz="2800">
                  <a:latin typeface="Times New Roman" panose="02020603050405020304" pitchFamily="18" charset="0"/>
                </a:rPr>
                <a:t>FIRST(</a:t>
              </a:r>
              <a:r>
                <a:rPr kumimoji="1" lang="en-US" altLang="zh-CN" sz="2800">
                  <a:latin typeface="Times New Roman" panose="02020603050405020304" pitchFamily="18" charset="0"/>
                  <a:sym typeface="Symbol" panose="05050102010706020507" pitchFamily="18" charset="2"/>
                </a:rPr>
                <a:t></a:t>
              </a:r>
              <a:r>
                <a:rPr kumimoji="1" lang="en-US" altLang="zh-CN" sz="2800">
                  <a:latin typeface="Times New Roman" panose="02020603050405020304" pitchFamily="18" charset="0"/>
                </a:rPr>
                <a:t>)</a:t>
              </a:r>
              <a:r>
                <a:rPr kumimoji="1" lang="zh-CN" altLang="en-US" sz="2800">
                  <a:latin typeface="Times New Roman" panose="02020603050405020304" pitchFamily="18" charset="0"/>
                </a:rPr>
                <a:t>，若</a:t>
              </a:r>
              <a:r>
                <a:rPr kumimoji="1" lang="zh-CN" altLang="en-US" sz="2800">
                  <a:solidFill>
                    <a:schemeClr val="tx2"/>
                  </a:solidFill>
                  <a:latin typeface="Times New Roman" panose="02020603050405020304" pitchFamily="18" charset="0"/>
                  <a:sym typeface="Symbol" panose="05050102010706020507" pitchFamily="18" charset="2"/>
                </a:rPr>
                <a:t>既在</a:t>
              </a:r>
              <a:r>
                <a:rPr kumimoji="1" lang="zh-CN" altLang="en-US" sz="2800">
                  <a:latin typeface="Times New Roman" panose="02020603050405020304" pitchFamily="18" charset="0"/>
                </a:rPr>
                <a:t> </a:t>
              </a:r>
              <a:r>
                <a:rPr kumimoji="1" lang="en-US" altLang="zh-CN" sz="2800">
                  <a:latin typeface="Times New Roman" panose="02020603050405020304" pitchFamily="18" charset="0"/>
                </a:rPr>
                <a:t>FIRST(</a:t>
              </a:r>
              <a:r>
                <a:rPr lang="en-US" altLang="zh-CN" sz="2800">
                  <a:latin typeface="宋体" panose="02010600030101010101" pitchFamily="2" charset="-122"/>
                </a:rPr>
                <a:t>X</a:t>
              </a:r>
              <a:r>
                <a:rPr lang="en-US" altLang="zh-CN" sz="2800" baseline="-25000">
                  <a:latin typeface="宋体" panose="02010600030101010101" pitchFamily="2" charset="-122"/>
                </a:rPr>
                <a:t>1</a:t>
              </a:r>
              <a:r>
                <a:rPr kumimoji="1" lang="en-US" altLang="zh-CN" sz="2800">
                  <a:latin typeface="Times New Roman" panose="02020603050405020304" pitchFamily="18" charset="0"/>
                </a:rPr>
                <a:t>)</a:t>
              </a:r>
              <a:r>
                <a:rPr kumimoji="1" lang="zh-CN" altLang="en-US" sz="2800">
                  <a:latin typeface="Times New Roman" panose="02020603050405020304" pitchFamily="18" charset="0"/>
                </a:rPr>
                <a:t>中也在</a:t>
              </a:r>
              <a:r>
                <a:rPr kumimoji="1" lang="en-US" altLang="zh-CN" sz="2800">
                  <a:latin typeface="Times New Roman" panose="02020603050405020304" pitchFamily="18" charset="0"/>
                </a:rPr>
                <a:t>FIRST(</a:t>
              </a:r>
              <a:r>
                <a:rPr lang="en-US" altLang="zh-CN" sz="2800">
                  <a:latin typeface="宋体" panose="02010600030101010101" pitchFamily="2" charset="-122"/>
                </a:rPr>
                <a:t>X</a:t>
              </a:r>
              <a:r>
                <a:rPr lang="en-US" altLang="zh-CN" sz="2800" baseline="-25000">
                  <a:latin typeface="宋体" panose="02010600030101010101" pitchFamily="2" charset="-122"/>
                </a:rPr>
                <a:t>2</a:t>
              </a:r>
              <a:r>
                <a:rPr kumimoji="1" lang="en-US" altLang="zh-CN" sz="2800">
                  <a:latin typeface="Times New Roman" panose="02020603050405020304" pitchFamily="18" charset="0"/>
                </a:rPr>
                <a:t>)</a:t>
              </a:r>
              <a:r>
                <a:rPr kumimoji="1" lang="zh-CN" altLang="en-US" sz="2800">
                  <a:latin typeface="Times New Roman" panose="02020603050405020304" pitchFamily="18" charset="0"/>
                </a:rPr>
                <a:t>中，把 </a:t>
              </a:r>
              <a:r>
                <a:rPr kumimoji="1" lang="en-US" altLang="zh-CN" sz="2800">
                  <a:latin typeface="Times New Roman" panose="02020603050405020304" pitchFamily="18" charset="0"/>
                </a:rPr>
                <a:t>FIRST(</a:t>
              </a:r>
              <a:r>
                <a:rPr lang="en-US" altLang="zh-CN" sz="2800">
                  <a:latin typeface="宋体" panose="02010600030101010101" pitchFamily="2" charset="-122"/>
                </a:rPr>
                <a:t>X</a:t>
              </a:r>
              <a:r>
                <a:rPr lang="en-US" altLang="zh-CN" sz="2800" baseline="-25000">
                  <a:latin typeface="宋体" panose="02010600030101010101" pitchFamily="2" charset="-122"/>
                </a:rPr>
                <a:t>3</a:t>
              </a:r>
              <a:r>
                <a:rPr kumimoji="1" lang="en-US" altLang="zh-CN" sz="2800">
                  <a:latin typeface="Times New Roman" panose="02020603050405020304" pitchFamily="18" charset="0"/>
                </a:rPr>
                <a:t>)</a:t>
              </a:r>
              <a:r>
                <a:rPr kumimoji="1" lang="zh-CN" altLang="en-US" sz="2800">
                  <a:latin typeface="Times New Roman" panose="02020603050405020304" pitchFamily="18" charset="0"/>
                </a:rPr>
                <a:t>的所有非</a:t>
              </a:r>
              <a:r>
                <a:rPr kumimoji="1" lang="zh-CN" altLang="en-US" sz="2800">
                  <a:solidFill>
                    <a:schemeClr val="tx2"/>
                  </a:solidFill>
                  <a:latin typeface="Times New Roman" panose="02020603050405020304" pitchFamily="18" charset="0"/>
                  <a:sym typeface="Symbol" panose="05050102010706020507" pitchFamily="18" charset="2"/>
                </a:rPr>
                <a:t>-元素也加入到</a:t>
              </a:r>
              <a:r>
                <a:rPr kumimoji="1" lang="zh-CN" altLang="en-US" sz="2800" b="1">
                  <a:solidFill>
                    <a:srgbClr val="0000FF"/>
                  </a:solidFill>
                  <a:latin typeface="Times New Roman" panose="02020603050405020304" pitchFamily="18" charset="0"/>
                </a:rPr>
                <a:t> </a:t>
              </a:r>
              <a:r>
                <a:rPr kumimoji="1" lang="en-US" altLang="zh-CN" sz="2800">
                  <a:latin typeface="Times New Roman" panose="02020603050405020304" pitchFamily="18" charset="0"/>
                </a:rPr>
                <a:t>FIRST(</a:t>
              </a:r>
              <a:r>
                <a:rPr kumimoji="1" lang="en-US" altLang="zh-CN" sz="2800">
                  <a:latin typeface="Times New Roman" panose="02020603050405020304" pitchFamily="18" charset="0"/>
                  <a:sym typeface="Symbol" panose="05050102010706020507" pitchFamily="18" charset="2"/>
                </a:rPr>
                <a:t></a:t>
              </a:r>
              <a:r>
                <a:rPr kumimoji="1" lang="en-US" altLang="zh-CN" sz="2800">
                  <a:latin typeface="Times New Roman" panose="02020603050405020304" pitchFamily="18" charset="0"/>
                </a:rPr>
                <a:t>)</a:t>
              </a:r>
              <a:r>
                <a:rPr kumimoji="1" lang="zh-CN" altLang="en-US" sz="2800">
                  <a:latin typeface="Times New Roman" panose="02020603050405020304" pitchFamily="18" charset="0"/>
                </a:rPr>
                <a:t>，…，若对</a:t>
              </a:r>
              <a:r>
                <a:rPr kumimoji="1" lang="zh-CN" altLang="en-US" sz="2800">
                  <a:solidFill>
                    <a:srgbClr val="0000FF"/>
                  </a:solidFill>
                  <a:latin typeface="Times New Roman" panose="02020603050405020304" pitchFamily="18" charset="0"/>
                </a:rPr>
                <a:t>所有</a:t>
              </a:r>
              <a:r>
                <a:rPr kumimoji="1" lang="zh-CN" altLang="en-US" sz="2800">
                  <a:latin typeface="Times New Roman" panose="02020603050405020304" pitchFamily="18" charset="0"/>
                </a:rPr>
                <a:t>的</a:t>
              </a:r>
              <a:r>
                <a:rPr kumimoji="1" lang="en-US" altLang="zh-CN" sz="2800">
                  <a:latin typeface="Times New Roman" panose="02020603050405020304" pitchFamily="18" charset="0"/>
                </a:rPr>
                <a:t>FIRST(</a:t>
              </a:r>
              <a:r>
                <a:rPr lang="en-US" altLang="zh-CN" sz="2800">
                  <a:latin typeface="宋体" panose="02010600030101010101" pitchFamily="2" charset="-122"/>
                </a:rPr>
                <a:t>X</a:t>
              </a:r>
              <a:r>
                <a:rPr lang="en-US" altLang="zh-CN" sz="2800" baseline="-25000">
                  <a:latin typeface="宋体" panose="02010600030101010101" pitchFamily="2" charset="-122"/>
                </a:rPr>
                <a:t>i</a:t>
              </a:r>
              <a:r>
                <a:rPr kumimoji="1" lang="en-US" altLang="zh-CN" sz="2800">
                  <a:latin typeface="Times New Roman" panose="02020603050405020304" pitchFamily="18" charset="0"/>
                </a:rPr>
                <a:t>) i=1..n,</a:t>
              </a:r>
              <a:r>
                <a:rPr kumimoji="1" lang="zh-CN" altLang="en-US" sz="2800">
                  <a:latin typeface="Times New Roman" panose="02020603050405020304" pitchFamily="18" charset="0"/>
                </a:rPr>
                <a:t>都含有</a:t>
              </a:r>
              <a:r>
                <a:rPr kumimoji="1" lang="zh-CN" altLang="en-US" sz="2800">
                  <a:solidFill>
                    <a:schemeClr val="tx2"/>
                  </a:solidFill>
                  <a:latin typeface="Times New Roman" panose="02020603050405020304" pitchFamily="18" charset="0"/>
                  <a:sym typeface="Symbol" panose="05050102010706020507" pitchFamily="18" charset="2"/>
                </a:rPr>
                <a:t>，把加入到</a:t>
              </a:r>
              <a:r>
                <a:rPr kumimoji="1" lang="zh-CN" altLang="en-US" sz="2800">
                  <a:latin typeface="Times New Roman" panose="02020603050405020304" pitchFamily="18" charset="0"/>
                </a:rPr>
                <a:t> </a:t>
              </a:r>
              <a:r>
                <a:rPr kumimoji="1" lang="en-US" altLang="zh-CN" sz="2800">
                  <a:latin typeface="Times New Roman" panose="02020603050405020304" pitchFamily="18" charset="0"/>
                </a:rPr>
                <a:t>FIRST(</a:t>
              </a:r>
              <a:r>
                <a:rPr kumimoji="1" lang="en-US" altLang="zh-CN" sz="2800">
                  <a:latin typeface="Times New Roman" panose="02020603050405020304" pitchFamily="18" charset="0"/>
                  <a:sym typeface="Symbol" panose="05050102010706020507" pitchFamily="18" charset="2"/>
                </a:rPr>
                <a:t></a:t>
              </a:r>
              <a:r>
                <a:rPr kumimoji="1" lang="en-US" altLang="zh-CN" sz="2800">
                  <a:latin typeface="Times New Roman" panose="02020603050405020304" pitchFamily="18" charset="0"/>
                </a:rPr>
                <a:t>)。</a:t>
              </a:r>
              <a:endParaRPr kumimoji="1" lang="zh-CN" altLang="en-US" sz="2800">
                <a:latin typeface="Times New Roman" panose="02020603050405020304" pitchFamily="18" charset="0"/>
              </a:endParaRPr>
            </a:p>
          </p:txBody>
        </p:sp>
      </p:grpSp>
      <p:sp>
        <p:nvSpPr>
          <p:cNvPr id="36867" name="AutoShape 7">
            <a:hlinkClick r:id="rId2" action="ppaction://hlinksldjump" highlightClick="1"/>
            <a:extLst>
              <a:ext uri="{FF2B5EF4-FFF2-40B4-BE49-F238E27FC236}">
                <a16:creationId xmlns:a16="http://schemas.microsoft.com/office/drawing/2014/main" id="{BFB81931-F353-47D5-AA38-79C0AD68588E}"/>
              </a:ext>
            </a:extLst>
          </p:cNvPr>
          <p:cNvSpPr>
            <a:spLocks noChangeArrowheads="1"/>
          </p:cNvSpPr>
          <p:nvPr/>
        </p:nvSpPr>
        <p:spPr bwMode="auto">
          <a:xfrm>
            <a:off x="8686800" y="0"/>
            <a:ext cx="457200" cy="461963"/>
          </a:xfrm>
          <a:prstGeom prst="actionButtonReturn">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zh-CN" altLang="en-US" sz="2800">
              <a:solidFill>
                <a:schemeClr val="bg2"/>
              </a:solidFill>
              <a:latin typeface="System"/>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4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Text Box 4">
            <a:extLst>
              <a:ext uri="{FF2B5EF4-FFF2-40B4-BE49-F238E27FC236}">
                <a16:creationId xmlns:a16="http://schemas.microsoft.com/office/drawing/2014/main" id="{40A83176-B53A-4DE9-AEA6-5EBD94FEB8EC}"/>
              </a:ext>
            </a:extLst>
          </p:cNvPr>
          <p:cNvSpPr txBox="1">
            <a:spLocks noChangeArrowheads="1"/>
          </p:cNvSpPr>
          <p:nvPr/>
        </p:nvSpPr>
        <p:spPr bwMode="auto">
          <a:xfrm>
            <a:off x="228600" y="381000"/>
            <a:ext cx="8413750" cy="272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r>
              <a:rPr lang="zh-CN" altLang="en-US" sz="2400">
                <a:latin typeface="Times New Roman" panose="02020603050405020304" pitchFamily="18" charset="0"/>
              </a:rPr>
              <a:t>文法：</a:t>
            </a:r>
            <a:r>
              <a:rPr lang="zh-CN" altLang="en-US" sz="2400" i="1">
                <a:latin typeface="Times New Roman" panose="02020603050405020304" pitchFamily="18" charset="0"/>
              </a:rPr>
              <a:t>        </a:t>
            </a:r>
            <a:r>
              <a:rPr lang="en-US" altLang="zh-CN" sz="2400">
                <a:latin typeface="Times New Roman" panose="02020603050405020304" pitchFamily="18" charset="0"/>
              </a:rPr>
              <a:t>E</a:t>
            </a:r>
            <a:r>
              <a:rPr lang="en-US" altLang="zh-CN" sz="2400" i="1">
                <a:latin typeface="Times New Roman" panose="02020603050405020304" pitchFamily="18" charset="0"/>
              </a:rPr>
              <a:t>  </a:t>
            </a:r>
            <a:r>
              <a:rPr lang="en-US" altLang="zh-CN" sz="2400">
                <a:latin typeface="Times New Roman" panose="02020603050405020304" pitchFamily="18" charset="0"/>
                <a:sym typeface="Symbol" panose="05050102010706020507" pitchFamily="18" charset="2"/>
              </a:rPr>
              <a:t>TE’</a:t>
            </a:r>
            <a:endParaRPr lang="en-US" altLang="zh-CN" sz="2400" i="1">
              <a:latin typeface="Times New Roman" panose="02020603050405020304" pitchFamily="18" charset="0"/>
            </a:endParaRPr>
          </a:p>
          <a:p>
            <a:pPr eaLnBrk="1" hangingPunct="1">
              <a:buFontTx/>
              <a:buNone/>
            </a:pPr>
            <a:r>
              <a:rPr lang="en-US" altLang="zh-CN" sz="2400">
                <a:latin typeface="Times New Roman" panose="02020603050405020304" pitchFamily="18" charset="0"/>
              </a:rPr>
              <a:t>                    </a:t>
            </a:r>
            <a:r>
              <a:rPr lang="en-US" altLang="zh-CN" sz="2400">
                <a:latin typeface="Times New Roman" panose="02020603050405020304" pitchFamily="18" charset="0"/>
                <a:sym typeface="Symbol" panose="05050102010706020507" pitchFamily="18" charset="2"/>
              </a:rPr>
              <a:t>E’  +TE’  </a:t>
            </a:r>
            <a:r>
              <a:rPr kumimoji="1" lang="zh-CN" altLang="en-US" sz="2400">
                <a:solidFill>
                  <a:schemeClr val="tx2"/>
                </a:solidFill>
                <a:latin typeface="Times New Roman" panose="02020603050405020304" pitchFamily="18" charset="0"/>
                <a:sym typeface="Symbol" panose="05050102010706020507" pitchFamily="18" charset="2"/>
              </a:rPr>
              <a:t></a:t>
            </a:r>
          </a:p>
          <a:p>
            <a:pPr eaLnBrk="1" hangingPunct="1">
              <a:buFontTx/>
              <a:buNone/>
            </a:pPr>
            <a:r>
              <a:rPr kumimoji="1" lang="en-US" altLang="zh-CN" sz="2400">
                <a:solidFill>
                  <a:schemeClr val="tx2"/>
                </a:solidFill>
                <a:latin typeface="Times New Roman" panose="02020603050405020304" pitchFamily="18" charset="0"/>
                <a:sym typeface="Symbol" panose="05050102010706020507" pitchFamily="18" charset="2"/>
              </a:rPr>
              <a:t>                   </a:t>
            </a:r>
            <a:r>
              <a:rPr lang="en-US" altLang="zh-CN" sz="2400">
                <a:latin typeface="Times New Roman" panose="02020603050405020304" pitchFamily="18" charset="0"/>
                <a:sym typeface="Symbol" panose="05050102010706020507" pitchFamily="18" charset="2"/>
              </a:rPr>
              <a:t>T   F T’</a:t>
            </a:r>
          </a:p>
          <a:p>
            <a:pPr eaLnBrk="1" hangingPunct="1">
              <a:buFontTx/>
              <a:buNone/>
            </a:pPr>
            <a:r>
              <a:rPr lang="zh-CN" altLang="en-US" sz="2400">
                <a:latin typeface="Times New Roman" panose="02020603050405020304" pitchFamily="18" charset="0"/>
                <a:sym typeface="Symbol" panose="05050102010706020507" pitchFamily="18" charset="2"/>
              </a:rPr>
              <a:t>                    </a:t>
            </a:r>
            <a:r>
              <a:rPr lang="en-US" altLang="zh-CN" sz="2400">
                <a:latin typeface="Times New Roman" panose="02020603050405020304" pitchFamily="18" charset="0"/>
                <a:sym typeface="Symbol" panose="05050102010706020507" pitchFamily="18" charset="2"/>
              </a:rPr>
              <a:t>T’ *F T’  </a:t>
            </a:r>
            <a:r>
              <a:rPr kumimoji="1" lang="zh-CN" altLang="en-US" sz="2400">
                <a:solidFill>
                  <a:schemeClr val="tx2"/>
                </a:solidFill>
                <a:latin typeface="Times New Roman" panose="02020603050405020304" pitchFamily="18" charset="0"/>
                <a:sym typeface="Symbol" panose="05050102010706020507" pitchFamily="18" charset="2"/>
              </a:rPr>
              <a:t></a:t>
            </a:r>
          </a:p>
          <a:p>
            <a:pPr eaLnBrk="1" hangingPunct="1">
              <a:buFontTx/>
              <a:buNone/>
            </a:pPr>
            <a:r>
              <a:rPr kumimoji="1" lang="zh-CN" altLang="en-US" sz="2400">
                <a:solidFill>
                  <a:schemeClr val="tx2"/>
                </a:solidFill>
                <a:latin typeface="Times New Roman" panose="02020603050405020304" pitchFamily="18" charset="0"/>
                <a:sym typeface="Symbol" panose="05050102010706020507" pitchFamily="18" charset="2"/>
              </a:rPr>
              <a:t>                    </a:t>
            </a:r>
            <a:r>
              <a:rPr lang="en-US" altLang="zh-CN" sz="2400">
                <a:latin typeface="Times New Roman" panose="02020603050405020304" pitchFamily="18" charset="0"/>
                <a:sym typeface="Symbol" panose="05050102010706020507" pitchFamily="18" charset="2"/>
              </a:rPr>
              <a:t>F  (E)|id</a:t>
            </a:r>
          </a:p>
          <a:p>
            <a:pPr eaLnBrk="1" hangingPunct="1">
              <a:buFontTx/>
              <a:buNone/>
            </a:pPr>
            <a:r>
              <a:rPr lang="zh-CN" altLang="en-US" sz="2800">
                <a:latin typeface="Times New Roman" panose="02020603050405020304" pitchFamily="18" charset="0"/>
                <a:sym typeface="Symbol" panose="05050102010706020507" pitchFamily="18" charset="2"/>
              </a:rPr>
              <a:t>计算</a:t>
            </a:r>
            <a:r>
              <a:rPr kumimoji="1" lang="en-US" altLang="zh-CN" sz="2400">
                <a:solidFill>
                  <a:srgbClr val="0000FF"/>
                </a:solidFill>
                <a:latin typeface="Times New Roman" panose="02020603050405020304" pitchFamily="18" charset="0"/>
              </a:rPr>
              <a:t>FIRST(E), FIRST(E’) , FIRST(T) , FIRST(T’) , FIRST(F) ?</a:t>
            </a:r>
            <a:endParaRPr kumimoji="1" lang="zh-CN" altLang="en-US" sz="2400">
              <a:solidFill>
                <a:srgbClr val="0000FF"/>
              </a:solidFill>
              <a:latin typeface="Times New Roman" panose="02020603050405020304" pitchFamily="18" charset="0"/>
            </a:endParaRPr>
          </a:p>
        </p:txBody>
      </p:sp>
      <p:sp>
        <p:nvSpPr>
          <p:cNvPr id="216070" name="Rectangle 6">
            <a:extLst>
              <a:ext uri="{FF2B5EF4-FFF2-40B4-BE49-F238E27FC236}">
                <a16:creationId xmlns:a16="http://schemas.microsoft.com/office/drawing/2014/main" id="{02856899-1732-4A45-A9C5-733A572329EB}"/>
              </a:ext>
            </a:extLst>
          </p:cNvPr>
          <p:cNvSpPr>
            <a:spLocks noChangeArrowheads="1"/>
          </p:cNvSpPr>
          <p:nvPr/>
        </p:nvSpPr>
        <p:spPr bwMode="auto">
          <a:xfrm>
            <a:off x="381000" y="3276600"/>
            <a:ext cx="800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kumimoji="1" lang="en-US" altLang="zh-CN" sz="2400">
                <a:solidFill>
                  <a:srgbClr val="0000FF"/>
                </a:solidFill>
                <a:latin typeface="Times New Roman" panose="02020603050405020304" pitchFamily="18" charset="0"/>
              </a:rPr>
              <a:t>FIRST(E)=  </a:t>
            </a:r>
            <a:r>
              <a:rPr kumimoji="1" lang="zh-CN" altLang="en-US" sz="2400">
                <a:solidFill>
                  <a:schemeClr val="tx2"/>
                </a:solidFill>
                <a:latin typeface="Times New Roman" panose="02020603050405020304" pitchFamily="18" charset="0"/>
              </a:rPr>
              <a:t>把</a:t>
            </a:r>
            <a:r>
              <a:rPr kumimoji="1" lang="en-US" altLang="zh-CN" sz="2400">
                <a:solidFill>
                  <a:schemeClr val="tx2"/>
                </a:solidFill>
                <a:latin typeface="Times New Roman" panose="02020603050405020304" pitchFamily="18" charset="0"/>
              </a:rPr>
              <a:t>FIRST(T) </a:t>
            </a:r>
            <a:r>
              <a:rPr kumimoji="1" lang="zh-CN" altLang="en-US" sz="2400">
                <a:solidFill>
                  <a:schemeClr val="tx2"/>
                </a:solidFill>
                <a:latin typeface="Times New Roman" panose="02020603050405020304" pitchFamily="18" charset="0"/>
              </a:rPr>
              <a:t>中所有非</a:t>
            </a:r>
            <a:r>
              <a:rPr kumimoji="1" lang="zh-CN" altLang="en-US" sz="2400">
                <a:solidFill>
                  <a:schemeClr val="tx2"/>
                </a:solidFill>
                <a:latin typeface="Times New Roman" panose="02020603050405020304" pitchFamily="18" charset="0"/>
                <a:sym typeface="Symbol" panose="05050102010706020507" pitchFamily="18" charset="2"/>
              </a:rPr>
              <a:t>-元素加入到</a:t>
            </a:r>
            <a:r>
              <a:rPr kumimoji="1" lang="zh-CN" altLang="en-US" sz="2400" b="1">
                <a:solidFill>
                  <a:schemeClr val="tx2"/>
                </a:solidFill>
                <a:latin typeface="Times New Roman" panose="02020603050405020304" pitchFamily="18" charset="0"/>
              </a:rPr>
              <a:t> </a:t>
            </a:r>
            <a:r>
              <a:rPr kumimoji="1" lang="en-US" altLang="zh-CN" sz="2400">
                <a:solidFill>
                  <a:schemeClr val="tx2"/>
                </a:solidFill>
                <a:latin typeface="Times New Roman" panose="02020603050405020304" pitchFamily="18" charset="0"/>
              </a:rPr>
              <a:t>FIRST(E)</a:t>
            </a:r>
            <a:endParaRPr kumimoji="1" lang="zh-CN" altLang="en-US" sz="2400">
              <a:solidFill>
                <a:schemeClr val="tx2"/>
              </a:solidFill>
              <a:latin typeface="Times New Roman" panose="02020603050405020304" pitchFamily="18" charset="0"/>
            </a:endParaRPr>
          </a:p>
        </p:txBody>
      </p:sp>
      <p:sp>
        <p:nvSpPr>
          <p:cNvPr id="216071" name="Rectangle 7">
            <a:extLst>
              <a:ext uri="{FF2B5EF4-FFF2-40B4-BE49-F238E27FC236}">
                <a16:creationId xmlns:a16="http://schemas.microsoft.com/office/drawing/2014/main" id="{1B876670-6D5E-474F-A160-0412CFC6E886}"/>
              </a:ext>
            </a:extLst>
          </p:cNvPr>
          <p:cNvSpPr>
            <a:spLocks noChangeArrowheads="1"/>
          </p:cNvSpPr>
          <p:nvPr/>
        </p:nvSpPr>
        <p:spPr bwMode="auto">
          <a:xfrm>
            <a:off x="381000" y="3810000"/>
            <a:ext cx="800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kumimoji="1" lang="en-US" altLang="zh-CN" sz="2400">
                <a:solidFill>
                  <a:srgbClr val="0000FF"/>
                </a:solidFill>
                <a:latin typeface="Times New Roman" panose="02020603050405020304" pitchFamily="18" charset="0"/>
              </a:rPr>
              <a:t>FIRST(T)=  </a:t>
            </a:r>
            <a:r>
              <a:rPr kumimoji="1" lang="zh-CN" altLang="en-US" sz="2400">
                <a:solidFill>
                  <a:schemeClr val="tx2"/>
                </a:solidFill>
                <a:latin typeface="Times New Roman" panose="02020603050405020304" pitchFamily="18" charset="0"/>
              </a:rPr>
              <a:t>把</a:t>
            </a:r>
            <a:r>
              <a:rPr kumimoji="1" lang="en-US" altLang="zh-CN" sz="2400">
                <a:solidFill>
                  <a:schemeClr val="tx2"/>
                </a:solidFill>
                <a:latin typeface="Times New Roman" panose="02020603050405020304" pitchFamily="18" charset="0"/>
              </a:rPr>
              <a:t>FIRST(F) </a:t>
            </a:r>
            <a:r>
              <a:rPr kumimoji="1" lang="zh-CN" altLang="en-US" sz="2400">
                <a:solidFill>
                  <a:schemeClr val="tx2"/>
                </a:solidFill>
                <a:latin typeface="Times New Roman" panose="02020603050405020304" pitchFamily="18" charset="0"/>
              </a:rPr>
              <a:t>中所有非</a:t>
            </a:r>
            <a:r>
              <a:rPr kumimoji="1" lang="zh-CN" altLang="en-US" sz="2400">
                <a:solidFill>
                  <a:schemeClr val="tx2"/>
                </a:solidFill>
                <a:latin typeface="Times New Roman" panose="02020603050405020304" pitchFamily="18" charset="0"/>
                <a:sym typeface="Symbol" panose="05050102010706020507" pitchFamily="18" charset="2"/>
              </a:rPr>
              <a:t>-元素加入到</a:t>
            </a:r>
            <a:r>
              <a:rPr kumimoji="1" lang="zh-CN" altLang="en-US" sz="2400" b="1">
                <a:solidFill>
                  <a:schemeClr val="tx2"/>
                </a:solidFill>
                <a:latin typeface="Times New Roman" panose="02020603050405020304" pitchFamily="18" charset="0"/>
              </a:rPr>
              <a:t> </a:t>
            </a:r>
            <a:r>
              <a:rPr kumimoji="1" lang="en-US" altLang="zh-CN" sz="2400">
                <a:solidFill>
                  <a:schemeClr val="tx2"/>
                </a:solidFill>
                <a:latin typeface="Times New Roman" panose="02020603050405020304" pitchFamily="18" charset="0"/>
              </a:rPr>
              <a:t>FIRST(T)</a:t>
            </a:r>
            <a:endParaRPr kumimoji="1" lang="zh-CN" altLang="en-US" sz="2400">
              <a:solidFill>
                <a:schemeClr val="tx2"/>
              </a:solidFill>
              <a:latin typeface="Times New Roman" panose="02020603050405020304" pitchFamily="18" charset="0"/>
            </a:endParaRPr>
          </a:p>
        </p:txBody>
      </p:sp>
      <p:sp>
        <p:nvSpPr>
          <p:cNvPr id="216072" name="Rectangle 8">
            <a:extLst>
              <a:ext uri="{FF2B5EF4-FFF2-40B4-BE49-F238E27FC236}">
                <a16:creationId xmlns:a16="http://schemas.microsoft.com/office/drawing/2014/main" id="{8622981A-E680-4439-B8CC-2E6DB658712E}"/>
              </a:ext>
            </a:extLst>
          </p:cNvPr>
          <p:cNvSpPr>
            <a:spLocks noChangeArrowheads="1"/>
          </p:cNvSpPr>
          <p:nvPr/>
        </p:nvSpPr>
        <p:spPr bwMode="auto">
          <a:xfrm>
            <a:off x="381000" y="43434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kumimoji="1" lang="en-US" altLang="zh-CN" sz="2400">
                <a:solidFill>
                  <a:srgbClr val="0000FF"/>
                </a:solidFill>
                <a:latin typeface="Times New Roman" panose="02020603050405020304" pitchFamily="18" charset="0"/>
              </a:rPr>
              <a:t>FIRST(F)=  { ( , id }</a:t>
            </a:r>
            <a:endParaRPr kumimoji="1" lang="zh-CN" altLang="en-US" sz="2400">
              <a:solidFill>
                <a:schemeClr val="tx2"/>
              </a:solidFill>
              <a:latin typeface="Times New Roman" panose="02020603050405020304" pitchFamily="18" charset="0"/>
            </a:endParaRPr>
          </a:p>
        </p:txBody>
      </p:sp>
      <p:sp>
        <p:nvSpPr>
          <p:cNvPr id="216073" name="Rectangle 9">
            <a:extLst>
              <a:ext uri="{FF2B5EF4-FFF2-40B4-BE49-F238E27FC236}">
                <a16:creationId xmlns:a16="http://schemas.microsoft.com/office/drawing/2014/main" id="{A90F7A04-F907-462D-9347-63995BA73297}"/>
              </a:ext>
            </a:extLst>
          </p:cNvPr>
          <p:cNvSpPr>
            <a:spLocks noChangeArrowheads="1"/>
          </p:cNvSpPr>
          <p:nvPr/>
        </p:nvSpPr>
        <p:spPr bwMode="auto">
          <a:xfrm>
            <a:off x="1905000" y="3810000"/>
            <a:ext cx="61722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kumimoji="1" lang="en-US" altLang="zh-CN" sz="2400">
                <a:solidFill>
                  <a:srgbClr val="0000FF"/>
                </a:solidFill>
                <a:latin typeface="Times New Roman" panose="02020603050405020304" pitchFamily="18" charset="0"/>
              </a:rPr>
              <a:t>{ ( , id }</a:t>
            </a:r>
            <a:endParaRPr kumimoji="1" lang="zh-CN" altLang="en-US" sz="2400">
              <a:solidFill>
                <a:schemeClr val="tx2"/>
              </a:solidFill>
              <a:latin typeface="Times New Roman" panose="02020603050405020304" pitchFamily="18" charset="0"/>
            </a:endParaRPr>
          </a:p>
        </p:txBody>
      </p:sp>
      <p:sp>
        <p:nvSpPr>
          <p:cNvPr id="216074" name="Rectangle 10">
            <a:extLst>
              <a:ext uri="{FF2B5EF4-FFF2-40B4-BE49-F238E27FC236}">
                <a16:creationId xmlns:a16="http://schemas.microsoft.com/office/drawing/2014/main" id="{13D8688F-FDEC-4899-A96F-D465EED4E839}"/>
              </a:ext>
            </a:extLst>
          </p:cNvPr>
          <p:cNvSpPr>
            <a:spLocks noChangeArrowheads="1"/>
          </p:cNvSpPr>
          <p:nvPr/>
        </p:nvSpPr>
        <p:spPr bwMode="auto">
          <a:xfrm>
            <a:off x="1905000" y="3276600"/>
            <a:ext cx="61722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kumimoji="1" lang="en-US" altLang="zh-CN" sz="2400">
                <a:solidFill>
                  <a:srgbClr val="0000FF"/>
                </a:solidFill>
                <a:latin typeface="Times New Roman" panose="02020603050405020304" pitchFamily="18" charset="0"/>
              </a:rPr>
              <a:t>{ ( , id }</a:t>
            </a:r>
            <a:endParaRPr kumimoji="1" lang="zh-CN" altLang="en-US" sz="2400">
              <a:solidFill>
                <a:schemeClr val="tx2"/>
              </a:solidFill>
              <a:latin typeface="Times New Roman" panose="02020603050405020304" pitchFamily="18" charset="0"/>
            </a:endParaRPr>
          </a:p>
        </p:txBody>
      </p:sp>
      <p:sp>
        <p:nvSpPr>
          <p:cNvPr id="216075" name="Rectangle 11">
            <a:extLst>
              <a:ext uri="{FF2B5EF4-FFF2-40B4-BE49-F238E27FC236}">
                <a16:creationId xmlns:a16="http://schemas.microsoft.com/office/drawing/2014/main" id="{71556F68-AC11-42A3-B6E3-8580AC67F275}"/>
              </a:ext>
            </a:extLst>
          </p:cNvPr>
          <p:cNvSpPr>
            <a:spLocks noChangeArrowheads="1"/>
          </p:cNvSpPr>
          <p:nvPr/>
        </p:nvSpPr>
        <p:spPr bwMode="auto">
          <a:xfrm>
            <a:off x="381000" y="48768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kumimoji="1" lang="en-US" altLang="zh-CN" sz="2400">
                <a:solidFill>
                  <a:srgbClr val="0000FF"/>
                </a:solidFill>
                <a:latin typeface="Times New Roman" panose="02020603050405020304" pitchFamily="18" charset="0"/>
              </a:rPr>
              <a:t>FIRST(E’)=  { + , </a:t>
            </a:r>
            <a:r>
              <a:rPr kumimoji="1" lang="zh-CN" altLang="en-US" sz="2400">
                <a:solidFill>
                  <a:srgbClr val="0000FF"/>
                </a:solidFill>
                <a:latin typeface="Times New Roman" panose="02020603050405020304" pitchFamily="18" charset="0"/>
                <a:sym typeface="Symbol" panose="05050102010706020507" pitchFamily="18" charset="2"/>
              </a:rPr>
              <a:t></a:t>
            </a:r>
            <a:r>
              <a:rPr kumimoji="1" lang="en-US" altLang="zh-CN" sz="2400">
                <a:solidFill>
                  <a:srgbClr val="0000FF"/>
                </a:solidFill>
                <a:latin typeface="Times New Roman" panose="02020603050405020304" pitchFamily="18" charset="0"/>
              </a:rPr>
              <a:t> }</a:t>
            </a:r>
            <a:endParaRPr kumimoji="1" lang="zh-CN" altLang="en-US" sz="2400">
              <a:solidFill>
                <a:srgbClr val="0000FF"/>
              </a:solidFill>
              <a:latin typeface="Times New Roman" panose="02020603050405020304" pitchFamily="18" charset="0"/>
            </a:endParaRPr>
          </a:p>
        </p:txBody>
      </p:sp>
      <p:sp>
        <p:nvSpPr>
          <p:cNvPr id="216076" name="Rectangle 12">
            <a:extLst>
              <a:ext uri="{FF2B5EF4-FFF2-40B4-BE49-F238E27FC236}">
                <a16:creationId xmlns:a16="http://schemas.microsoft.com/office/drawing/2014/main" id="{8DCEC5CE-C1C7-49FF-9957-F0C4A7241604}"/>
              </a:ext>
            </a:extLst>
          </p:cNvPr>
          <p:cNvSpPr>
            <a:spLocks noChangeArrowheads="1"/>
          </p:cNvSpPr>
          <p:nvPr/>
        </p:nvSpPr>
        <p:spPr bwMode="auto">
          <a:xfrm>
            <a:off x="381000" y="53340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kumimoji="1" lang="en-US" altLang="zh-CN" sz="2400">
                <a:solidFill>
                  <a:srgbClr val="0000FF"/>
                </a:solidFill>
                <a:latin typeface="Times New Roman" panose="02020603050405020304" pitchFamily="18" charset="0"/>
              </a:rPr>
              <a:t>FIRST(T’)=  { * , </a:t>
            </a:r>
            <a:r>
              <a:rPr kumimoji="1" lang="zh-CN" altLang="en-US" sz="2400">
                <a:solidFill>
                  <a:srgbClr val="0000FF"/>
                </a:solidFill>
                <a:latin typeface="Times New Roman" panose="02020603050405020304" pitchFamily="18" charset="0"/>
                <a:sym typeface="Symbol" panose="05050102010706020507" pitchFamily="18" charset="2"/>
              </a:rPr>
              <a:t></a:t>
            </a:r>
            <a:r>
              <a:rPr kumimoji="1" lang="en-US" altLang="zh-CN" sz="2400">
                <a:solidFill>
                  <a:srgbClr val="0000FF"/>
                </a:solidFill>
                <a:latin typeface="Times New Roman" panose="02020603050405020304" pitchFamily="18" charset="0"/>
              </a:rPr>
              <a:t> }</a:t>
            </a:r>
            <a:endParaRPr kumimoji="1" lang="zh-CN" altLang="en-US" sz="2400">
              <a:solidFill>
                <a:srgbClr val="0000FF"/>
              </a:solidFill>
              <a:latin typeface="Times New Roman" panose="02020603050405020304" pitchFamily="18" charset="0"/>
            </a:endParaRPr>
          </a:p>
        </p:txBody>
      </p:sp>
      <p:sp>
        <p:nvSpPr>
          <p:cNvPr id="216079" name="Rectangle 15">
            <a:extLst>
              <a:ext uri="{FF2B5EF4-FFF2-40B4-BE49-F238E27FC236}">
                <a16:creationId xmlns:a16="http://schemas.microsoft.com/office/drawing/2014/main" id="{143A7311-BC1E-45CB-B5F0-FE53DF0845DA}"/>
              </a:ext>
            </a:extLst>
          </p:cNvPr>
          <p:cNvSpPr>
            <a:spLocks noChangeArrowheads="1"/>
          </p:cNvSpPr>
          <p:nvPr/>
        </p:nvSpPr>
        <p:spPr bwMode="auto">
          <a:xfrm>
            <a:off x="4738688" y="4038600"/>
            <a:ext cx="381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kumimoji="1" lang="en-US" altLang="zh-CN" sz="2400">
                <a:solidFill>
                  <a:srgbClr val="0000FF"/>
                </a:solidFill>
                <a:latin typeface="Times New Roman" panose="02020603050405020304" pitchFamily="18" charset="0"/>
              </a:rPr>
              <a:t>FIRST(TE’)? </a:t>
            </a:r>
          </a:p>
        </p:txBody>
      </p:sp>
      <p:sp>
        <p:nvSpPr>
          <p:cNvPr id="216080" name="Rectangle 16">
            <a:extLst>
              <a:ext uri="{FF2B5EF4-FFF2-40B4-BE49-F238E27FC236}">
                <a16:creationId xmlns:a16="http://schemas.microsoft.com/office/drawing/2014/main" id="{17C78C34-F750-456B-A2CF-B41253A8EEFC}"/>
              </a:ext>
            </a:extLst>
          </p:cNvPr>
          <p:cNvSpPr>
            <a:spLocks noChangeArrowheads="1"/>
          </p:cNvSpPr>
          <p:nvPr/>
        </p:nvSpPr>
        <p:spPr bwMode="auto">
          <a:xfrm>
            <a:off x="4724400" y="4435475"/>
            <a:ext cx="3810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kumimoji="1" lang="zh-CN" altLang="en-US" sz="2400">
                <a:solidFill>
                  <a:schemeClr val="tx2"/>
                </a:solidFill>
                <a:latin typeface="Times New Roman" panose="02020603050405020304" pitchFamily="18" charset="0"/>
              </a:rPr>
              <a:t>把</a:t>
            </a:r>
            <a:r>
              <a:rPr kumimoji="1" lang="en-US" altLang="zh-CN" sz="2400">
                <a:solidFill>
                  <a:schemeClr val="tx2"/>
                </a:solidFill>
                <a:latin typeface="Times New Roman" panose="02020603050405020304" pitchFamily="18" charset="0"/>
              </a:rPr>
              <a:t>FIRST(T) </a:t>
            </a:r>
            <a:r>
              <a:rPr kumimoji="1" lang="zh-CN" altLang="en-US" sz="2400">
                <a:solidFill>
                  <a:schemeClr val="tx2"/>
                </a:solidFill>
                <a:latin typeface="Times New Roman" panose="02020603050405020304" pitchFamily="18" charset="0"/>
              </a:rPr>
              <a:t>中所有非</a:t>
            </a:r>
            <a:r>
              <a:rPr kumimoji="1" lang="zh-CN" altLang="en-US" sz="2400">
                <a:solidFill>
                  <a:schemeClr val="tx2"/>
                </a:solidFill>
                <a:latin typeface="Times New Roman" panose="02020603050405020304" pitchFamily="18" charset="0"/>
                <a:sym typeface="Symbol" panose="05050102010706020507" pitchFamily="18" charset="2"/>
              </a:rPr>
              <a:t>-元素加入到</a:t>
            </a:r>
            <a:r>
              <a:rPr kumimoji="1" lang="zh-CN" altLang="en-US" sz="2400" b="1">
                <a:solidFill>
                  <a:schemeClr val="tx2"/>
                </a:solidFill>
                <a:latin typeface="Times New Roman" panose="02020603050405020304" pitchFamily="18" charset="0"/>
              </a:rPr>
              <a:t> </a:t>
            </a:r>
            <a:r>
              <a:rPr kumimoji="1" lang="en-US" altLang="zh-CN" sz="2400">
                <a:solidFill>
                  <a:schemeClr val="tx2"/>
                </a:solidFill>
                <a:latin typeface="Times New Roman" panose="02020603050405020304" pitchFamily="18" charset="0"/>
              </a:rPr>
              <a:t>FIRST(TE’)</a:t>
            </a:r>
            <a:endParaRPr kumimoji="1" lang="zh-CN" altLang="en-US" sz="2400">
              <a:solidFill>
                <a:schemeClr val="tx2"/>
              </a:solidFill>
              <a:latin typeface="Times New Roman" panose="02020603050405020304" pitchFamily="18" charset="0"/>
            </a:endParaRPr>
          </a:p>
        </p:txBody>
      </p:sp>
      <p:sp>
        <p:nvSpPr>
          <p:cNvPr id="37900" name="AutoShape 17">
            <a:hlinkClick r:id="rId2" action="ppaction://hlinksldjump" highlightClick="1"/>
            <a:extLst>
              <a:ext uri="{FF2B5EF4-FFF2-40B4-BE49-F238E27FC236}">
                <a16:creationId xmlns:a16="http://schemas.microsoft.com/office/drawing/2014/main" id="{EC938F10-E3C3-48CF-ABE9-4D596D885997}"/>
              </a:ext>
            </a:extLst>
          </p:cNvPr>
          <p:cNvSpPr>
            <a:spLocks noChangeArrowheads="1"/>
          </p:cNvSpPr>
          <p:nvPr/>
        </p:nvSpPr>
        <p:spPr bwMode="auto">
          <a:xfrm>
            <a:off x="8686800" y="0"/>
            <a:ext cx="457200" cy="461963"/>
          </a:xfrm>
          <a:prstGeom prst="actionButtonReturn">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zh-CN" altLang="en-US" sz="2800">
              <a:solidFill>
                <a:schemeClr val="bg2"/>
              </a:solidFill>
              <a:latin typeface="System"/>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6070"/>
                                        </p:tgtEl>
                                        <p:attrNameLst>
                                          <p:attrName>style.visibility</p:attrName>
                                        </p:attrNameLst>
                                      </p:cBhvr>
                                      <p:to>
                                        <p:strVal val="visible"/>
                                      </p:to>
                                    </p:set>
                                    <p:animEffect transition="in" filter="dissolve">
                                      <p:cBhvr>
                                        <p:cTn id="7" dur="500"/>
                                        <p:tgtEl>
                                          <p:spTgt spid="2160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16071"/>
                                        </p:tgtEl>
                                        <p:attrNameLst>
                                          <p:attrName>style.visibility</p:attrName>
                                        </p:attrNameLst>
                                      </p:cBhvr>
                                      <p:to>
                                        <p:strVal val="visible"/>
                                      </p:to>
                                    </p:set>
                                    <p:animEffect transition="in" filter="dissolve">
                                      <p:cBhvr>
                                        <p:cTn id="12" dur="500"/>
                                        <p:tgtEl>
                                          <p:spTgt spid="2160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16072"/>
                                        </p:tgtEl>
                                        <p:attrNameLst>
                                          <p:attrName>style.visibility</p:attrName>
                                        </p:attrNameLst>
                                      </p:cBhvr>
                                      <p:to>
                                        <p:strVal val="visible"/>
                                      </p:to>
                                    </p:set>
                                    <p:animEffect transition="in" filter="dissolve">
                                      <p:cBhvr>
                                        <p:cTn id="17" dur="500"/>
                                        <p:tgtEl>
                                          <p:spTgt spid="21607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216073"/>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216074"/>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216075"/>
                                        </p:tgtEl>
                                        <p:attrNameLst>
                                          <p:attrName>style.visibility</p:attrName>
                                        </p:attrNameLst>
                                      </p:cBhvr>
                                      <p:to>
                                        <p:strVal val="visible"/>
                                      </p:to>
                                    </p:set>
                                    <p:animEffect transition="in" filter="dissolve">
                                      <p:cBhvr>
                                        <p:cTn id="30" dur="500"/>
                                        <p:tgtEl>
                                          <p:spTgt spid="21607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216076"/>
                                        </p:tgtEl>
                                        <p:attrNameLst>
                                          <p:attrName>style.visibility</p:attrName>
                                        </p:attrNameLst>
                                      </p:cBhvr>
                                      <p:to>
                                        <p:strVal val="visible"/>
                                      </p:to>
                                    </p:set>
                                    <p:animEffect transition="in" filter="dissolve">
                                      <p:cBhvr>
                                        <p:cTn id="35" dur="500"/>
                                        <p:tgtEl>
                                          <p:spTgt spid="216076"/>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2" fill="hold" grpId="0" nodeType="clickEffect">
                                  <p:stCondLst>
                                    <p:cond delay="0"/>
                                  </p:stCondLst>
                                  <p:childTnLst>
                                    <p:set>
                                      <p:cBhvr>
                                        <p:cTn id="39" dur="1" fill="hold">
                                          <p:stCondLst>
                                            <p:cond delay="0"/>
                                          </p:stCondLst>
                                        </p:cTn>
                                        <p:tgtEl>
                                          <p:spTgt spid="216079"/>
                                        </p:tgtEl>
                                        <p:attrNameLst>
                                          <p:attrName>style.visibility</p:attrName>
                                        </p:attrNameLst>
                                      </p:cBhvr>
                                      <p:to>
                                        <p:strVal val="visible"/>
                                      </p:to>
                                    </p:set>
                                    <p:anim calcmode="lin" valueType="num">
                                      <p:cBhvr additive="base">
                                        <p:cTn id="40" dur="500" fill="hold"/>
                                        <p:tgtEl>
                                          <p:spTgt spid="216079"/>
                                        </p:tgtEl>
                                        <p:attrNameLst>
                                          <p:attrName>ppt_x</p:attrName>
                                        </p:attrNameLst>
                                      </p:cBhvr>
                                      <p:tavLst>
                                        <p:tav tm="0">
                                          <p:val>
                                            <p:strVal val="1+#ppt_w/2"/>
                                          </p:val>
                                        </p:tav>
                                        <p:tav tm="100000">
                                          <p:val>
                                            <p:strVal val="#ppt_x"/>
                                          </p:val>
                                        </p:tav>
                                      </p:tavLst>
                                    </p:anim>
                                    <p:anim calcmode="lin" valueType="num">
                                      <p:cBhvr additive="base">
                                        <p:cTn id="41" dur="500" fill="hold"/>
                                        <p:tgtEl>
                                          <p:spTgt spid="216079"/>
                                        </p:tgtEl>
                                        <p:attrNameLst>
                                          <p:attrName>ppt_y</p:attrName>
                                        </p:attrNameLst>
                                      </p:cBhvr>
                                      <p:tavLst>
                                        <p:tav tm="0">
                                          <p:val>
                                            <p:strVal val="#ppt_y"/>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216080"/>
                                        </p:tgtEl>
                                        <p:attrNameLst>
                                          <p:attrName>style.visibility</p:attrName>
                                        </p:attrNameLst>
                                      </p:cBhvr>
                                      <p:to>
                                        <p:strVal val="visible"/>
                                      </p:to>
                                    </p:set>
                                    <p:animEffect transition="in" filter="dissolve">
                                      <p:cBhvr>
                                        <p:cTn id="46" dur="500"/>
                                        <p:tgtEl>
                                          <p:spTgt spid="2160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70" grpId="0" autoUpdateAnimBg="0"/>
      <p:bldP spid="216071" grpId="0" autoUpdateAnimBg="0"/>
      <p:bldP spid="216072" grpId="0" autoUpdateAnimBg="0"/>
      <p:bldP spid="216073" grpId="0" animBg="1" autoUpdateAnimBg="0"/>
      <p:bldP spid="216074" grpId="0" animBg="1" autoUpdateAnimBg="0"/>
      <p:bldP spid="216075" grpId="0" autoUpdateAnimBg="0"/>
      <p:bldP spid="216076" grpId="0" autoUpdateAnimBg="0"/>
      <p:bldP spid="216079" grpId="0" autoUpdateAnimBg="0"/>
      <p:bldP spid="216080"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Group 9">
            <a:extLst>
              <a:ext uri="{FF2B5EF4-FFF2-40B4-BE49-F238E27FC236}">
                <a16:creationId xmlns:a16="http://schemas.microsoft.com/office/drawing/2014/main" id="{DC77CB21-D7A6-4824-9CD6-A775B18248D7}"/>
              </a:ext>
            </a:extLst>
          </p:cNvPr>
          <p:cNvGrpSpPr>
            <a:grpSpLocks/>
          </p:cNvGrpSpPr>
          <p:nvPr/>
        </p:nvGrpSpPr>
        <p:grpSpPr bwMode="auto">
          <a:xfrm>
            <a:off x="533400" y="577850"/>
            <a:ext cx="8077200" cy="3933825"/>
            <a:chOff x="336" y="336"/>
            <a:chExt cx="5088" cy="2478"/>
          </a:xfrm>
        </p:grpSpPr>
        <p:sp>
          <p:nvSpPr>
            <p:cNvPr id="38916" name="Text Box 5">
              <a:extLst>
                <a:ext uri="{FF2B5EF4-FFF2-40B4-BE49-F238E27FC236}">
                  <a16:creationId xmlns:a16="http://schemas.microsoft.com/office/drawing/2014/main" id="{0D03AE0D-29D9-4396-BC92-2C579173837E}"/>
                </a:ext>
              </a:extLst>
            </p:cNvPr>
            <p:cNvSpPr txBox="1">
              <a:spLocks noChangeArrowheads="1"/>
            </p:cNvSpPr>
            <p:nvPr/>
          </p:nvSpPr>
          <p:spPr bwMode="auto">
            <a:xfrm>
              <a:off x="336" y="336"/>
              <a:ext cx="5088" cy="2478"/>
            </a:xfrm>
            <a:prstGeom prst="rect">
              <a:avLst/>
            </a:prstGeom>
            <a:solidFill>
              <a:srgbClr val="FFADD6"/>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zh-CN" altLang="en-US" sz="2800">
                  <a:latin typeface="Times New Roman" panose="02020603050405020304" pitchFamily="18" charset="0"/>
                </a:rPr>
                <a:t>文法中任意</a:t>
              </a:r>
              <a:r>
                <a:rPr lang="zh-CN" altLang="en-US" sz="2800">
                  <a:solidFill>
                    <a:srgbClr val="0000FF"/>
                  </a:solidFill>
                  <a:latin typeface="Times New Roman" panose="02020603050405020304" pitchFamily="18" charset="0"/>
                </a:rPr>
                <a:t>非终结符</a:t>
              </a:r>
              <a:r>
                <a:rPr lang="en-US" altLang="zh-CN" sz="2800">
                  <a:latin typeface="Times New Roman" panose="02020603050405020304" pitchFamily="18" charset="0"/>
                </a:rPr>
                <a:t>FOLLOW（A）</a:t>
              </a:r>
              <a:r>
                <a:rPr lang="zh-CN" altLang="en-US" sz="2800">
                  <a:latin typeface="Times New Roman" panose="02020603050405020304" pitchFamily="18" charset="0"/>
                </a:rPr>
                <a:t>定义如下：</a:t>
              </a:r>
              <a:endParaRPr kumimoji="1" lang="zh-CN" altLang="zh-CN" sz="2800">
                <a:latin typeface="Times New Roman" panose="02020603050405020304" pitchFamily="18" charset="0"/>
              </a:endParaRPr>
            </a:p>
            <a:p>
              <a:pPr eaLnBrk="1" hangingPunct="1">
                <a:spcBef>
                  <a:spcPct val="50000"/>
                </a:spcBef>
                <a:buFontTx/>
                <a:buNone/>
              </a:pPr>
              <a:r>
                <a:rPr kumimoji="1" lang="zh-CN" altLang="en-US">
                  <a:latin typeface="Times New Roman" panose="02020603050405020304" pitchFamily="18" charset="0"/>
                </a:rPr>
                <a:t>  令</a:t>
              </a:r>
              <a:r>
                <a:rPr kumimoji="1" lang="en-US" altLang="zh-CN">
                  <a:latin typeface="Times New Roman" panose="02020603050405020304" pitchFamily="18" charset="0"/>
                </a:rPr>
                <a:t>G[S]=(V</a:t>
              </a:r>
              <a:r>
                <a:rPr kumimoji="1" lang="en-US" altLang="zh-CN" baseline="-25000">
                  <a:latin typeface="Times New Roman" panose="02020603050405020304" pitchFamily="18" charset="0"/>
                </a:rPr>
                <a:t>T</a:t>
              </a:r>
              <a:r>
                <a:rPr kumimoji="1" lang="en-US" altLang="zh-CN">
                  <a:latin typeface="Times New Roman" panose="02020603050405020304" pitchFamily="18" charset="0"/>
                </a:rPr>
                <a:t>,V</a:t>
              </a:r>
              <a:r>
                <a:rPr kumimoji="1" lang="en-US" altLang="zh-CN" baseline="-25000">
                  <a:latin typeface="Times New Roman" panose="02020603050405020304" pitchFamily="18" charset="0"/>
                </a:rPr>
                <a:t>N</a:t>
              </a:r>
              <a:r>
                <a:rPr kumimoji="1" lang="en-US" altLang="zh-CN">
                  <a:latin typeface="Times New Roman" panose="02020603050405020304" pitchFamily="18" charset="0"/>
                </a:rPr>
                <a:t>,S,P),     </a:t>
              </a:r>
              <a:r>
                <a:rPr kumimoji="1" lang="zh-CN" altLang="en-US">
                  <a:latin typeface="Times New Roman" panose="02020603050405020304" pitchFamily="18" charset="0"/>
                </a:rPr>
                <a:t>则</a:t>
              </a:r>
            </a:p>
            <a:p>
              <a:pPr eaLnBrk="1" hangingPunct="1">
                <a:spcBef>
                  <a:spcPct val="50000"/>
                </a:spcBef>
                <a:buFontTx/>
                <a:buNone/>
              </a:pPr>
              <a:r>
                <a:rPr kumimoji="1" lang="zh-CN" altLang="en-US">
                  <a:latin typeface="Times New Roman" panose="02020603050405020304" pitchFamily="18" charset="0"/>
                </a:rPr>
                <a:t>   </a:t>
              </a:r>
              <a:r>
                <a:rPr kumimoji="1" lang="en-US" altLang="zh-CN">
                  <a:latin typeface="Times New Roman" panose="02020603050405020304" pitchFamily="18" charset="0"/>
                </a:rPr>
                <a:t>FOLLOW(</a:t>
              </a:r>
              <a:r>
                <a:rPr kumimoji="1" lang="en-US" altLang="zh-CN">
                  <a:latin typeface="Times New Roman" panose="02020603050405020304" pitchFamily="18" charset="0"/>
                  <a:sym typeface="Symbol" panose="05050102010706020507" pitchFamily="18" charset="2"/>
                </a:rPr>
                <a:t>A</a:t>
              </a:r>
              <a:r>
                <a:rPr kumimoji="1" lang="en-US" altLang="zh-CN">
                  <a:latin typeface="Times New Roman" panose="02020603050405020304" pitchFamily="18" charset="0"/>
                </a:rPr>
                <a:t>)=</a:t>
              </a:r>
              <a:r>
                <a:rPr kumimoji="1" lang="en-US" altLang="zh-CN">
                  <a:latin typeface="Times New Roman" panose="02020603050405020304" pitchFamily="18" charset="0"/>
                  <a:sym typeface="Symbol" panose="05050102010706020507" pitchFamily="18" charset="2"/>
                </a:rPr>
                <a:t>aS       </a:t>
              </a:r>
              <a:r>
                <a:rPr kumimoji="1" lang="en-US" altLang="zh-CN" b="1">
                  <a:latin typeface="Times New Roman" panose="02020603050405020304" pitchFamily="18" charset="0"/>
                  <a:sym typeface="Symbol" panose="05050102010706020507" pitchFamily="18" charset="2"/>
                </a:rPr>
                <a:t>…</a:t>
              </a:r>
              <a:r>
                <a:rPr kumimoji="1" lang="en-US" altLang="zh-CN">
                  <a:latin typeface="Times New Roman" panose="02020603050405020304" pitchFamily="18" charset="0"/>
                  <a:sym typeface="Symbol" panose="05050102010706020507" pitchFamily="18" charset="2"/>
                </a:rPr>
                <a:t> Aa</a:t>
              </a:r>
              <a:r>
                <a:rPr kumimoji="1" lang="en-US" altLang="zh-CN" b="1">
                  <a:latin typeface="Times New Roman" panose="02020603050405020304" pitchFamily="18" charset="0"/>
                  <a:sym typeface="Symbol" panose="05050102010706020507" pitchFamily="18" charset="2"/>
                </a:rPr>
                <a:t>…,</a:t>
              </a:r>
              <a:r>
                <a:rPr kumimoji="1" lang="en-US" altLang="zh-CN">
                  <a:latin typeface="Times New Roman" panose="02020603050405020304" pitchFamily="18" charset="0"/>
                  <a:sym typeface="Symbol" panose="05050102010706020507" pitchFamily="18" charset="2"/>
                </a:rPr>
                <a:t>  a </a:t>
              </a:r>
              <a:r>
                <a:rPr kumimoji="1" lang="en-US" altLang="zh-CN">
                  <a:latin typeface="Times New Roman" panose="02020603050405020304" pitchFamily="18" charset="0"/>
                </a:rPr>
                <a:t>V</a:t>
              </a:r>
              <a:r>
                <a:rPr kumimoji="1" lang="en-US" altLang="zh-CN" baseline="-25000">
                  <a:latin typeface="Times New Roman" panose="02020603050405020304" pitchFamily="18" charset="0"/>
                </a:rPr>
                <a:t>T</a:t>
              </a:r>
              <a:r>
                <a:rPr kumimoji="1" lang="en-US" altLang="zh-CN">
                  <a:latin typeface="Times New Roman" panose="02020603050405020304" pitchFamily="18" charset="0"/>
                </a:rPr>
                <a:t>,</a:t>
              </a:r>
              <a:r>
                <a:rPr kumimoji="1" lang="en-US" altLang="zh-CN">
                  <a:latin typeface="Times New Roman" panose="02020603050405020304" pitchFamily="18" charset="0"/>
                  <a:sym typeface="Symbol" panose="05050102010706020507" pitchFamily="18" charset="2"/>
                </a:rPr>
                <a:t> </a:t>
              </a:r>
            </a:p>
            <a:p>
              <a:pPr eaLnBrk="1" hangingPunct="1">
                <a:spcBef>
                  <a:spcPct val="50000"/>
                </a:spcBef>
                <a:buFontTx/>
                <a:buNone/>
              </a:pPr>
              <a:r>
                <a:rPr kumimoji="1" lang="en-US" altLang="zh-CN">
                  <a:latin typeface="Times New Roman" panose="02020603050405020304" pitchFamily="18" charset="0"/>
                  <a:sym typeface="Symbol" panose="05050102010706020507" pitchFamily="18" charset="2"/>
                </a:rPr>
                <a:t>                                                           A  </a:t>
              </a:r>
              <a:r>
                <a:rPr kumimoji="1" lang="en-US" altLang="zh-CN">
                  <a:latin typeface="Times New Roman" panose="02020603050405020304" pitchFamily="18" charset="0"/>
                </a:rPr>
                <a:t>V</a:t>
              </a:r>
              <a:r>
                <a:rPr kumimoji="1" lang="en-US" altLang="zh-CN" baseline="-25000">
                  <a:latin typeface="Times New Roman" panose="02020603050405020304" pitchFamily="18" charset="0"/>
                </a:rPr>
                <a:t>N</a:t>
              </a:r>
              <a:r>
                <a:rPr kumimoji="1" lang="en-US" altLang="zh-CN">
                  <a:latin typeface="Times New Roman" panose="02020603050405020304" pitchFamily="18" charset="0"/>
                  <a:sym typeface="Symbol" panose="05050102010706020507" pitchFamily="18" charset="2"/>
                </a:rPr>
                <a:t> </a:t>
              </a:r>
              <a:endParaRPr lang="zh-CN" altLang="en-US">
                <a:latin typeface="Times New Roman" panose="02020603050405020304" pitchFamily="18" charset="0"/>
              </a:endParaRPr>
            </a:p>
            <a:p>
              <a:pPr eaLnBrk="1" hangingPunct="1">
                <a:spcBef>
                  <a:spcPct val="50000"/>
                </a:spcBef>
                <a:buFontTx/>
                <a:buNone/>
              </a:pPr>
              <a:r>
                <a:rPr lang="zh-CN" altLang="en-US">
                  <a:latin typeface="Times New Roman" panose="02020603050405020304" pitchFamily="18" charset="0"/>
                </a:rPr>
                <a:t>若</a:t>
              </a:r>
              <a:r>
                <a:rPr lang="en-US" altLang="zh-CN">
                  <a:latin typeface="Times New Roman" panose="02020603050405020304" pitchFamily="18" charset="0"/>
                </a:rPr>
                <a:t>S       ...A,  </a:t>
              </a:r>
              <a:r>
                <a:rPr lang="zh-CN" altLang="en-US">
                  <a:latin typeface="Times New Roman" panose="02020603050405020304" pitchFamily="18" charset="0"/>
                </a:rPr>
                <a:t>则规定#∈</a:t>
              </a:r>
              <a:r>
                <a:rPr lang="en-US" altLang="zh-CN">
                  <a:latin typeface="Times New Roman" panose="02020603050405020304" pitchFamily="18" charset="0"/>
                </a:rPr>
                <a:t>Follow(A)</a:t>
              </a:r>
              <a:r>
                <a:rPr lang="zh-CN" altLang="en-US">
                  <a:latin typeface="Times New Roman" panose="02020603050405020304" pitchFamily="18" charset="0"/>
                </a:rPr>
                <a:t>，‘#’作为输入串的</a:t>
              </a:r>
              <a:r>
                <a:rPr lang="zh-CN" altLang="en-US">
                  <a:solidFill>
                    <a:srgbClr val="0000FF"/>
                  </a:solidFill>
                  <a:latin typeface="Times New Roman" panose="02020603050405020304" pitchFamily="18" charset="0"/>
                </a:rPr>
                <a:t>右结尾符号</a:t>
              </a:r>
              <a:r>
                <a:rPr lang="zh-CN" altLang="en-US">
                  <a:latin typeface="Times New Roman" panose="02020603050405020304" pitchFamily="18" charset="0"/>
                </a:rPr>
                <a:t> 。</a:t>
              </a:r>
              <a:endParaRPr lang="zh-CN" altLang="zh-CN">
                <a:latin typeface="Times New Roman" panose="02020603050405020304" pitchFamily="18" charset="0"/>
              </a:endParaRPr>
            </a:p>
          </p:txBody>
        </p:sp>
        <p:sp>
          <p:nvSpPr>
            <p:cNvPr id="38917" name="Text Box 6">
              <a:extLst>
                <a:ext uri="{FF2B5EF4-FFF2-40B4-BE49-F238E27FC236}">
                  <a16:creationId xmlns:a16="http://schemas.microsoft.com/office/drawing/2014/main" id="{26F217D1-42E3-4DDC-B61C-5F7D3D04E717}"/>
                </a:ext>
              </a:extLst>
            </p:cNvPr>
            <p:cNvSpPr txBox="1">
              <a:spLocks noChangeArrowheads="1"/>
            </p:cNvSpPr>
            <p:nvPr/>
          </p:nvSpPr>
          <p:spPr bwMode="auto">
            <a:xfrm>
              <a:off x="2736" y="1243"/>
              <a:ext cx="322"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65000"/>
                </a:lnSpc>
                <a:spcBef>
                  <a:spcPct val="0"/>
                </a:spcBef>
                <a:buFontTx/>
                <a:buNone/>
              </a:pPr>
              <a:r>
                <a:rPr kumimoji="1" lang="zh-CN" altLang="en-US" baseline="-25000">
                  <a:latin typeface="Times New Roman" panose="02020603050405020304" pitchFamily="18" charset="0"/>
                </a:rPr>
                <a:t>*</a:t>
              </a:r>
              <a:r>
                <a:rPr kumimoji="1" lang="zh-CN" altLang="en-US">
                  <a:latin typeface="Times New Roman" panose="02020603050405020304" pitchFamily="18" charset="0"/>
                  <a:sym typeface="Symbol" panose="05050102010706020507" pitchFamily="18" charset="2"/>
                </a:rPr>
                <a:t></a:t>
              </a:r>
              <a:endParaRPr kumimoji="1" lang="zh-CN" altLang="en-US">
                <a:latin typeface="Times New Roman" panose="02020603050405020304" pitchFamily="18" charset="0"/>
              </a:endParaRPr>
            </a:p>
          </p:txBody>
        </p:sp>
        <p:sp>
          <p:nvSpPr>
            <p:cNvPr id="38918" name="Text Box 8">
              <a:extLst>
                <a:ext uri="{FF2B5EF4-FFF2-40B4-BE49-F238E27FC236}">
                  <a16:creationId xmlns:a16="http://schemas.microsoft.com/office/drawing/2014/main" id="{08205AC3-C1E6-4BA0-B949-547545AEDB18}"/>
                </a:ext>
              </a:extLst>
            </p:cNvPr>
            <p:cNvSpPr txBox="1">
              <a:spLocks noChangeArrowheads="1"/>
            </p:cNvSpPr>
            <p:nvPr/>
          </p:nvSpPr>
          <p:spPr bwMode="auto">
            <a:xfrm>
              <a:off x="830" y="2107"/>
              <a:ext cx="322"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65000"/>
                </a:lnSpc>
                <a:spcBef>
                  <a:spcPct val="0"/>
                </a:spcBef>
                <a:buFontTx/>
                <a:buNone/>
              </a:pPr>
              <a:r>
                <a:rPr kumimoji="1" lang="zh-CN" altLang="en-US" baseline="-25000">
                  <a:latin typeface="Times New Roman" panose="02020603050405020304" pitchFamily="18" charset="0"/>
                </a:rPr>
                <a:t>*</a:t>
              </a:r>
              <a:r>
                <a:rPr kumimoji="1" lang="zh-CN" altLang="en-US">
                  <a:latin typeface="Times New Roman" panose="02020603050405020304" pitchFamily="18" charset="0"/>
                  <a:sym typeface="Symbol" panose="05050102010706020507" pitchFamily="18" charset="2"/>
                </a:rPr>
                <a:t></a:t>
              </a:r>
              <a:endParaRPr kumimoji="1" lang="zh-CN" altLang="en-US">
                <a:latin typeface="Times New Roman" panose="02020603050405020304" pitchFamily="18" charset="0"/>
              </a:endParaRPr>
            </a:p>
          </p:txBody>
        </p:sp>
      </p:grpSp>
      <p:sp>
        <p:nvSpPr>
          <p:cNvPr id="215050" name="Text Box 10">
            <a:extLst>
              <a:ext uri="{FF2B5EF4-FFF2-40B4-BE49-F238E27FC236}">
                <a16:creationId xmlns:a16="http://schemas.microsoft.com/office/drawing/2014/main" id="{683FEDB3-CD0E-4FC6-96BB-F2329C6C791A}"/>
              </a:ext>
            </a:extLst>
          </p:cNvPr>
          <p:cNvSpPr txBox="1">
            <a:spLocks noChangeArrowheads="1"/>
          </p:cNvSpPr>
          <p:nvPr/>
        </p:nvSpPr>
        <p:spPr bwMode="auto">
          <a:xfrm>
            <a:off x="533400" y="4953000"/>
            <a:ext cx="8077200" cy="1066800"/>
          </a:xfrm>
          <a:prstGeom prst="rect">
            <a:avLst/>
          </a:prstGeom>
          <a:solidFill>
            <a:srgbClr val="CFB7FF"/>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zh-CN">
                <a:latin typeface="Times New Roman" panose="02020603050405020304" pitchFamily="18" charset="0"/>
              </a:rPr>
              <a:t>Follow（A）</a:t>
            </a:r>
            <a:r>
              <a:rPr kumimoji="1" lang="zh-CN" altLang="en-US">
                <a:latin typeface="Times New Roman" panose="02020603050405020304" pitchFamily="18" charset="0"/>
              </a:rPr>
              <a:t>是</a:t>
            </a:r>
            <a:r>
              <a:rPr kumimoji="1" lang="zh-CN" altLang="en-US">
                <a:latin typeface="Times New Roman" panose="02020603050405020304" pitchFamily="18" charset="0"/>
                <a:sym typeface="Symbol" panose="05050102010706020507" pitchFamily="18" charset="2"/>
              </a:rPr>
              <a:t>所有句型中出现在紧接</a:t>
            </a:r>
            <a:r>
              <a:rPr kumimoji="1" lang="en-US" altLang="zh-CN">
                <a:latin typeface="Times New Roman" panose="02020603050405020304" pitchFamily="18" charset="0"/>
                <a:sym typeface="Symbol" panose="05050102010706020507" pitchFamily="18" charset="2"/>
              </a:rPr>
              <a:t>A</a:t>
            </a:r>
            <a:r>
              <a:rPr kumimoji="1" lang="zh-CN" altLang="en-US">
                <a:latin typeface="Times New Roman" panose="02020603050405020304" pitchFamily="18" charset="0"/>
                <a:sym typeface="Symbol" panose="05050102010706020507" pitchFamily="18" charset="2"/>
              </a:rPr>
              <a:t>之后的终结符号或</a:t>
            </a:r>
            <a:r>
              <a:rPr lang="zh-CN" altLang="en-US">
                <a:latin typeface="Times New Roman" panose="02020603050405020304" pitchFamily="18" charset="0"/>
              </a:rPr>
              <a:t>#</a:t>
            </a:r>
            <a:r>
              <a:rPr kumimoji="1" lang="zh-CN" altLang="en-US">
                <a:solidFill>
                  <a:schemeClr val="tx2"/>
                </a:solidFill>
                <a:latin typeface="Times New Roman" panose="02020603050405020304" pitchFamily="18" charset="0"/>
                <a:sym typeface="Symbol" panose="05050102010706020507" pitchFamily="18" charset="2"/>
              </a:rPr>
              <a:t>所构成的集合</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15050"/>
                                        </p:tgtEl>
                                        <p:attrNameLst>
                                          <p:attrName>style.visibility</p:attrName>
                                        </p:attrNameLst>
                                      </p:cBhvr>
                                      <p:to>
                                        <p:strVal val="visible"/>
                                      </p:to>
                                    </p:set>
                                    <p:animEffect transition="in" filter="dissolve">
                                      <p:cBhvr>
                                        <p:cTn id="12" dur="500"/>
                                        <p:tgtEl>
                                          <p:spTgt spid="215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50" grpId="0" animBg="1"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7092" name="Text Box 4">
            <a:extLst>
              <a:ext uri="{FF2B5EF4-FFF2-40B4-BE49-F238E27FC236}">
                <a16:creationId xmlns:a16="http://schemas.microsoft.com/office/drawing/2014/main" id="{435F8754-B2D5-4405-B890-31391F61238A}"/>
              </a:ext>
            </a:extLst>
          </p:cNvPr>
          <p:cNvSpPr txBox="1">
            <a:spLocks noChangeArrowheads="1"/>
          </p:cNvSpPr>
          <p:nvPr/>
        </p:nvSpPr>
        <p:spPr bwMode="auto">
          <a:xfrm>
            <a:off x="838200" y="928688"/>
            <a:ext cx="7848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30000"/>
              </a:spcBef>
              <a:buFontTx/>
              <a:buNone/>
            </a:pPr>
            <a:r>
              <a:rPr kumimoji="1" lang="zh-CN" altLang="en-US" sz="2800" b="1">
                <a:solidFill>
                  <a:srgbClr val="660066"/>
                </a:solidFill>
                <a:latin typeface="Times New Roman" panose="02020603050405020304" pitchFamily="18" charset="0"/>
              </a:rPr>
              <a:t>如何构造</a:t>
            </a:r>
            <a:r>
              <a:rPr kumimoji="1" lang="en-US" altLang="zh-CN" sz="2800">
                <a:solidFill>
                  <a:srgbClr val="660066"/>
                </a:solidFill>
                <a:latin typeface="Times New Roman" panose="02020603050405020304" pitchFamily="18" charset="0"/>
              </a:rPr>
              <a:t>Follow(A)</a:t>
            </a:r>
            <a:r>
              <a:rPr kumimoji="1" lang="zh-CN" altLang="en-US" sz="2800" b="1">
                <a:solidFill>
                  <a:srgbClr val="660066"/>
                </a:solidFill>
                <a:latin typeface="Times New Roman" panose="02020603050405020304" pitchFamily="18" charset="0"/>
              </a:rPr>
              <a:t> ？</a:t>
            </a:r>
            <a:r>
              <a:rPr kumimoji="1" lang="zh-CN" altLang="en-US" sz="2800" b="1">
                <a:solidFill>
                  <a:srgbClr val="0000FF"/>
                </a:solidFill>
                <a:latin typeface="Times New Roman" panose="02020603050405020304" pitchFamily="18" charset="0"/>
              </a:rPr>
              <a:t>       </a:t>
            </a:r>
            <a:r>
              <a:rPr kumimoji="1" lang="en-US" altLang="zh-CN">
                <a:latin typeface="Times New Roman" panose="02020603050405020304" pitchFamily="18" charset="0"/>
                <a:sym typeface="Symbol" panose="05050102010706020507" pitchFamily="18" charset="2"/>
              </a:rPr>
              <a:t>A </a:t>
            </a:r>
            <a:r>
              <a:rPr lang="en-US" altLang="zh-CN" sz="2800">
                <a:latin typeface="宋体" panose="02010600030101010101" pitchFamily="2" charset="-122"/>
              </a:rPr>
              <a:t>∈ </a:t>
            </a:r>
            <a:r>
              <a:rPr lang="en-US" altLang="zh-CN">
                <a:latin typeface="宋体" panose="02010600030101010101" pitchFamily="2" charset="-122"/>
              </a:rPr>
              <a:t>V</a:t>
            </a:r>
            <a:r>
              <a:rPr lang="en-US" altLang="zh-CN" baseline="-25000">
                <a:latin typeface="宋体" panose="02010600030101010101" pitchFamily="2" charset="-122"/>
              </a:rPr>
              <a:t>N</a:t>
            </a:r>
            <a:r>
              <a:rPr lang="en-US" altLang="zh-CN" baseline="30000">
                <a:latin typeface="宋体" panose="02010600030101010101" pitchFamily="2" charset="-122"/>
              </a:rPr>
              <a:t> </a:t>
            </a:r>
            <a:endParaRPr lang="zh-CN" altLang="en-US" baseline="30000">
              <a:latin typeface="宋体" panose="02010600030101010101" pitchFamily="2" charset="-122"/>
            </a:endParaRPr>
          </a:p>
        </p:txBody>
      </p:sp>
      <p:sp>
        <p:nvSpPr>
          <p:cNvPr id="217093" name="Text Box 5">
            <a:extLst>
              <a:ext uri="{FF2B5EF4-FFF2-40B4-BE49-F238E27FC236}">
                <a16:creationId xmlns:a16="http://schemas.microsoft.com/office/drawing/2014/main" id="{70A68E9B-5580-4C88-9FEF-42EE4841F501}"/>
              </a:ext>
            </a:extLst>
          </p:cNvPr>
          <p:cNvSpPr txBox="1">
            <a:spLocks noChangeArrowheads="1"/>
          </p:cNvSpPr>
          <p:nvPr/>
        </p:nvSpPr>
        <p:spPr bwMode="auto">
          <a:xfrm>
            <a:off x="228600" y="1889125"/>
            <a:ext cx="822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30000"/>
              </a:spcBef>
              <a:buFontTx/>
              <a:buNone/>
            </a:pPr>
            <a:r>
              <a:rPr kumimoji="1" lang="zh-CN" altLang="en-US" sz="2800">
                <a:solidFill>
                  <a:srgbClr val="0000FF"/>
                </a:solidFill>
                <a:latin typeface="Times New Roman" panose="02020603050405020304" pitchFamily="18" charset="0"/>
              </a:rPr>
              <a:t>         1  对于文法的开始符号</a:t>
            </a:r>
            <a:r>
              <a:rPr kumimoji="1" lang="en-US" altLang="zh-CN" sz="2800">
                <a:solidFill>
                  <a:srgbClr val="0000FF"/>
                </a:solidFill>
                <a:latin typeface="Times New Roman" panose="02020603050405020304" pitchFamily="18" charset="0"/>
              </a:rPr>
              <a:t>S，</a:t>
            </a:r>
            <a:r>
              <a:rPr kumimoji="1" lang="zh-CN" altLang="en-US" sz="2800">
                <a:solidFill>
                  <a:srgbClr val="0000FF"/>
                </a:solidFill>
                <a:latin typeface="Times New Roman" panose="02020603050405020304" pitchFamily="18" charset="0"/>
              </a:rPr>
              <a:t>置#于</a:t>
            </a:r>
            <a:r>
              <a:rPr kumimoji="1" lang="en-US" altLang="zh-CN" sz="2800">
                <a:solidFill>
                  <a:srgbClr val="0000FF"/>
                </a:solidFill>
                <a:latin typeface="Times New Roman" panose="02020603050405020304" pitchFamily="18" charset="0"/>
              </a:rPr>
              <a:t>Follow(S)</a:t>
            </a:r>
            <a:r>
              <a:rPr kumimoji="1" lang="zh-CN" altLang="en-US" sz="2800">
                <a:solidFill>
                  <a:srgbClr val="0000FF"/>
                </a:solidFill>
                <a:latin typeface="Times New Roman" panose="02020603050405020304" pitchFamily="18" charset="0"/>
              </a:rPr>
              <a:t>中</a:t>
            </a:r>
            <a:r>
              <a:rPr kumimoji="1" lang="zh-CN" altLang="en-US" sz="2800" b="1">
                <a:solidFill>
                  <a:srgbClr val="0000FF"/>
                </a:solidFill>
                <a:latin typeface="Times New Roman" panose="02020603050405020304" pitchFamily="18" charset="0"/>
              </a:rPr>
              <a:t> </a:t>
            </a:r>
          </a:p>
        </p:txBody>
      </p:sp>
      <p:sp>
        <p:nvSpPr>
          <p:cNvPr id="217094" name="Text Box 6">
            <a:extLst>
              <a:ext uri="{FF2B5EF4-FFF2-40B4-BE49-F238E27FC236}">
                <a16:creationId xmlns:a16="http://schemas.microsoft.com/office/drawing/2014/main" id="{87D4CC8B-4A5E-480D-BB0A-DC33F24B4D22}"/>
              </a:ext>
            </a:extLst>
          </p:cNvPr>
          <p:cNvSpPr txBox="1">
            <a:spLocks noChangeArrowheads="1"/>
          </p:cNvSpPr>
          <p:nvPr/>
        </p:nvSpPr>
        <p:spPr bwMode="auto">
          <a:xfrm>
            <a:off x="228600" y="2513013"/>
            <a:ext cx="82296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30000"/>
              </a:spcBef>
              <a:buFontTx/>
              <a:buNone/>
            </a:pPr>
            <a:r>
              <a:rPr kumimoji="1" lang="zh-CN" altLang="en-US" sz="2800">
                <a:latin typeface="Times New Roman" panose="02020603050405020304" pitchFamily="18" charset="0"/>
              </a:rPr>
              <a:t>         2   若 </a:t>
            </a:r>
            <a:r>
              <a:rPr kumimoji="1" lang="en-US" altLang="zh-CN" sz="2800">
                <a:latin typeface="Times New Roman" panose="02020603050405020304" pitchFamily="18" charset="0"/>
              </a:rPr>
              <a:t>A</a:t>
            </a:r>
            <a:r>
              <a:rPr lang="en-US" altLang="zh-CN" sz="2400" i="1">
                <a:latin typeface="Times New Roman" panose="02020603050405020304" pitchFamily="18" charset="0"/>
              </a:rPr>
              <a:t>  </a:t>
            </a:r>
            <a:r>
              <a:rPr lang="en-US" altLang="zh-CN" sz="2400">
                <a:latin typeface="Times New Roman" panose="02020603050405020304" pitchFamily="18" charset="0"/>
                <a:sym typeface="Symbol" panose="05050102010706020507" pitchFamily="18" charset="2"/>
              </a:rPr>
              <a:t> </a:t>
            </a:r>
            <a:r>
              <a:rPr lang="en-US" altLang="zh-CN">
                <a:latin typeface="宋体" panose="02010600030101010101" pitchFamily="2" charset="-122"/>
              </a:rPr>
              <a:t>αBβ</a:t>
            </a:r>
            <a:r>
              <a:rPr kumimoji="1" lang="en-US" altLang="zh-CN" sz="2800">
                <a:latin typeface="Times New Roman" panose="02020603050405020304" pitchFamily="18" charset="0"/>
              </a:rPr>
              <a:t> ，</a:t>
            </a:r>
            <a:r>
              <a:rPr kumimoji="1" lang="zh-CN" altLang="en-US" sz="2800">
                <a:latin typeface="Times New Roman" panose="02020603050405020304" pitchFamily="18" charset="0"/>
              </a:rPr>
              <a:t>则把</a:t>
            </a:r>
            <a:r>
              <a:rPr kumimoji="1" lang="en-US" altLang="zh-CN" sz="2800">
                <a:solidFill>
                  <a:srgbClr val="660066"/>
                </a:solidFill>
                <a:latin typeface="Times New Roman" panose="02020603050405020304" pitchFamily="18" charset="0"/>
              </a:rPr>
              <a:t>First(</a:t>
            </a:r>
            <a:r>
              <a:rPr lang="en-US" altLang="zh-CN">
                <a:solidFill>
                  <a:srgbClr val="660066"/>
                </a:solidFill>
                <a:latin typeface="宋体" panose="02010600030101010101" pitchFamily="2" charset="-122"/>
              </a:rPr>
              <a:t>β</a:t>
            </a:r>
            <a:r>
              <a:rPr kumimoji="1" lang="en-US" altLang="zh-CN" sz="2800">
                <a:solidFill>
                  <a:srgbClr val="660066"/>
                </a:solidFill>
                <a:latin typeface="Times New Roman" panose="02020603050405020304" pitchFamily="18" charset="0"/>
              </a:rPr>
              <a:t>)</a:t>
            </a:r>
            <a:r>
              <a:rPr kumimoji="1" lang="zh-CN" altLang="en-US" sz="2800">
                <a:latin typeface="Times New Roman" panose="02020603050405020304" pitchFamily="18" charset="0"/>
              </a:rPr>
              <a:t>中的所有</a:t>
            </a:r>
            <a:r>
              <a:rPr kumimoji="1" lang="zh-CN" altLang="en-US" sz="2800">
                <a:solidFill>
                  <a:schemeClr val="tx2"/>
                </a:solidFill>
                <a:latin typeface="Times New Roman" panose="02020603050405020304" pitchFamily="18" charset="0"/>
              </a:rPr>
              <a:t>非</a:t>
            </a:r>
            <a:r>
              <a:rPr kumimoji="1" lang="zh-CN" altLang="en-US" sz="2800">
                <a:solidFill>
                  <a:schemeClr val="tx2"/>
                </a:solidFill>
                <a:latin typeface="Times New Roman" panose="02020603050405020304" pitchFamily="18" charset="0"/>
                <a:sym typeface="Symbol" panose="05050102010706020507" pitchFamily="18" charset="2"/>
              </a:rPr>
              <a:t>-元素加入到</a:t>
            </a:r>
            <a:r>
              <a:rPr kumimoji="1" lang="zh-CN" altLang="en-US" sz="2800" b="1">
                <a:solidFill>
                  <a:schemeClr val="tx2"/>
                </a:solidFill>
                <a:latin typeface="Times New Roman" panose="02020603050405020304" pitchFamily="18" charset="0"/>
              </a:rPr>
              <a:t> </a:t>
            </a:r>
            <a:r>
              <a:rPr kumimoji="1" lang="en-US" altLang="zh-CN" sz="2800">
                <a:solidFill>
                  <a:srgbClr val="660066"/>
                </a:solidFill>
                <a:latin typeface="Times New Roman" panose="02020603050405020304" pitchFamily="18" charset="0"/>
              </a:rPr>
              <a:t>Follow(B)</a:t>
            </a:r>
            <a:r>
              <a:rPr kumimoji="1" lang="zh-CN" altLang="en-US" sz="2800">
                <a:solidFill>
                  <a:schemeClr val="tx2"/>
                </a:solidFill>
                <a:latin typeface="Times New Roman" panose="02020603050405020304" pitchFamily="18" charset="0"/>
              </a:rPr>
              <a:t>中。</a:t>
            </a:r>
            <a:endParaRPr kumimoji="1" lang="en-US" altLang="zh-CN" sz="2800" b="1">
              <a:solidFill>
                <a:schemeClr val="tx2"/>
              </a:solidFill>
              <a:latin typeface="Times New Roman" panose="02020603050405020304" pitchFamily="18" charset="0"/>
            </a:endParaRPr>
          </a:p>
        </p:txBody>
      </p:sp>
      <p:grpSp>
        <p:nvGrpSpPr>
          <p:cNvPr id="2" name="Group 18">
            <a:extLst>
              <a:ext uri="{FF2B5EF4-FFF2-40B4-BE49-F238E27FC236}">
                <a16:creationId xmlns:a16="http://schemas.microsoft.com/office/drawing/2014/main" id="{02C09AA9-36D4-4A7E-A122-4DD82C69279F}"/>
              </a:ext>
            </a:extLst>
          </p:cNvPr>
          <p:cNvGrpSpPr>
            <a:grpSpLocks/>
          </p:cNvGrpSpPr>
          <p:nvPr/>
        </p:nvGrpSpPr>
        <p:grpSpPr bwMode="auto">
          <a:xfrm>
            <a:off x="228600" y="3429000"/>
            <a:ext cx="8534400" cy="1066800"/>
            <a:chOff x="144" y="2160"/>
            <a:chExt cx="5376" cy="672"/>
          </a:xfrm>
        </p:grpSpPr>
        <p:sp>
          <p:nvSpPr>
            <p:cNvPr id="39945" name="Text Box 7">
              <a:extLst>
                <a:ext uri="{FF2B5EF4-FFF2-40B4-BE49-F238E27FC236}">
                  <a16:creationId xmlns:a16="http://schemas.microsoft.com/office/drawing/2014/main" id="{116BDD95-7BBA-4AAC-986B-0316865EC748}"/>
                </a:ext>
              </a:extLst>
            </p:cNvPr>
            <p:cNvSpPr txBox="1">
              <a:spLocks noChangeArrowheads="1"/>
            </p:cNvSpPr>
            <p:nvPr/>
          </p:nvSpPr>
          <p:spPr bwMode="auto">
            <a:xfrm>
              <a:off x="144" y="2198"/>
              <a:ext cx="53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30000"/>
                </a:spcBef>
                <a:buFontTx/>
                <a:buNone/>
              </a:pPr>
              <a:r>
                <a:rPr kumimoji="1" lang="zh-CN" altLang="en-US" sz="2800">
                  <a:latin typeface="Times New Roman" panose="02020603050405020304" pitchFamily="18" charset="0"/>
                </a:rPr>
                <a:t>              若 </a:t>
              </a:r>
              <a:r>
                <a:rPr kumimoji="1" lang="en-US" altLang="zh-CN" sz="2800">
                  <a:latin typeface="Times New Roman" panose="02020603050405020304" pitchFamily="18" charset="0"/>
                </a:rPr>
                <a:t> A</a:t>
              </a:r>
              <a:r>
                <a:rPr lang="en-US" altLang="zh-CN" sz="2400" i="1">
                  <a:latin typeface="Times New Roman" panose="02020603050405020304" pitchFamily="18" charset="0"/>
                </a:rPr>
                <a:t>  </a:t>
              </a:r>
              <a:r>
                <a:rPr lang="en-US" altLang="zh-CN" sz="2400">
                  <a:latin typeface="Times New Roman" panose="02020603050405020304" pitchFamily="18" charset="0"/>
                  <a:sym typeface="Symbol" panose="05050102010706020507" pitchFamily="18" charset="2"/>
                </a:rPr>
                <a:t> </a:t>
              </a:r>
              <a:r>
                <a:rPr lang="en-US" altLang="zh-CN">
                  <a:latin typeface="宋体" panose="02010600030101010101" pitchFamily="2" charset="-122"/>
                </a:rPr>
                <a:t>αBβ（β   </a:t>
              </a:r>
              <a:r>
                <a:rPr kumimoji="1" lang="zh-CN" altLang="en-US" sz="2800">
                  <a:solidFill>
                    <a:schemeClr val="tx2"/>
                  </a:solidFill>
                  <a:latin typeface="Times New Roman" panose="02020603050405020304" pitchFamily="18" charset="0"/>
                  <a:sym typeface="Symbol" panose="05050102010706020507" pitchFamily="18" charset="2"/>
                </a:rPr>
                <a:t></a:t>
              </a:r>
              <a:r>
                <a:rPr lang="en-US" altLang="zh-CN">
                  <a:latin typeface="宋体" panose="02010600030101010101" pitchFamily="2" charset="-122"/>
                </a:rPr>
                <a:t>），</a:t>
              </a:r>
              <a:r>
                <a:rPr kumimoji="1" lang="zh-CN" altLang="en-US" sz="2800">
                  <a:latin typeface="Times New Roman" panose="02020603050405020304" pitchFamily="18" charset="0"/>
                </a:rPr>
                <a:t>则把</a:t>
              </a:r>
              <a:r>
                <a:rPr kumimoji="1" lang="en-US" altLang="zh-CN" sz="2800">
                  <a:solidFill>
                    <a:srgbClr val="660066"/>
                  </a:solidFill>
                  <a:latin typeface="Times New Roman" panose="02020603050405020304" pitchFamily="18" charset="0"/>
                </a:rPr>
                <a:t>Follow(A)</a:t>
              </a:r>
              <a:r>
                <a:rPr kumimoji="1" lang="zh-CN" altLang="en-US" sz="2800">
                  <a:solidFill>
                    <a:schemeClr val="tx2"/>
                  </a:solidFill>
                  <a:latin typeface="Times New Roman" panose="02020603050405020304" pitchFamily="18" charset="0"/>
                  <a:sym typeface="Symbol" panose="05050102010706020507" pitchFamily="18" charset="2"/>
                </a:rPr>
                <a:t>加入到</a:t>
              </a:r>
              <a:r>
                <a:rPr kumimoji="1" lang="en-US" altLang="zh-CN" sz="2800">
                  <a:solidFill>
                    <a:srgbClr val="660066"/>
                  </a:solidFill>
                  <a:latin typeface="Times New Roman" panose="02020603050405020304" pitchFamily="18" charset="0"/>
                </a:rPr>
                <a:t>Follow(B)</a:t>
              </a:r>
              <a:r>
                <a:rPr kumimoji="1" lang="zh-CN" altLang="en-US" sz="2800">
                  <a:solidFill>
                    <a:schemeClr val="tx2"/>
                  </a:solidFill>
                  <a:latin typeface="Times New Roman" panose="02020603050405020304" pitchFamily="18" charset="0"/>
                </a:rPr>
                <a:t>中。</a:t>
              </a:r>
              <a:r>
                <a:rPr kumimoji="1" lang="zh-CN" altLang="en-US" sz="2400">
                  <a:solidFill>
                    <a:schemeClr val="accent2"/>
                  </a:solidFill>
                  <a:latin typeface="Times New Roman" panose="02020603050405020304" pitchFamily="18" charset="0"/>
                  <a:ea typeface="楷体_GB2312" pitchFamily="49" charset="-122"/>
                </a:rPr>
                <a:t> </a:t>
              </a:r>
              <a:endParaRPr kumimoji="1" lang="en-US" altLang="zh-CN" sz="2800">
                <a:solidFill>
                  <a:schemeClr val="accent2"/>
                </a:solidFill>
                <a:latin typeface="Times New Roman" panose="02020603050405020304" pitchFamily="18" charset="0"/>
                <a:ea typeface="楷体_GB2312" pitchFamily="49" charset="-122"/>
              </a:endParaRPr>
            </a:p>
          </p:txBody>
        </p:sp>
        <p:sp>
          <p:nvSpPr>
            <p:cNvPr id="39946" name="Text Box 10">
              <a:extLst>
                <a:ext uri="{FF2B5EF4-FFF2-40B4-BE49-F238E27FC236}">
                  <a16:creationId xmlns:a16="http://schemas.microsoft.com/office/drawing/2014/main" id="{77C25074-D9AB-4463-AED6-67DED28B98C5}"/>
                </a:ext>
              </a:extLst>
            </p:cNvPr>
            <p:cNvSpPr txBox="1">
              <a:spLocks noChangeArrowheads="1"/>
            </p:cNvSpPr>
            <p:nvPr/>
          </p:nvSpPr>
          <p:spPr bwMode="auto">
            <a:xfrm>
              <a:off x="2921" y="2160"/>
              <a:ext cx="322"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65000"/>
                </a:lnSpc>
                <a:spcBef>
                  <a:spcPct val="0"/>
                </a:spcBef>
                <a:buFontTx/>
                <a:buNone/>
              </a:pPr>
              <a:r>
                <a:rPr kumimoji="1" lang="zh-CN" altLang="en-US" baseline="-25000">
                  <a:latin typeface="Times New Roman" panose="02020603050405020304" pitchFamily="18" charset="0"/>
                </a:rPr>
                <a:t>*  </a:t>
              </a:r>
              <a:r>
                <a:rPr kumimoji="1" lang="zh-CN" altLang="en-US">
                  <a:latin typeface="Times New Roman" panose="02020603050405020304" pitchFamily="18" charset="0"/>
                  <a:sym typeface="Symbol" panose="05050102010706020507" pitchFamily="18" charset="2"/>
                </a:rPr>
                <a:t></a:t>
              </a:r>
              <a:endParaRPr kumimoji="1" lang="zh-CN" altLang="en-US">
                <a:latin typeface="Times New Roman" panose="02020603050405020304" pitchFamily="18" charset="0"/>
              </a:endParaRPr>
            </a:p>
          </p:txBody>
        </p:sp>
      </p:grpSp>
      <p:sp>
        <p:nvSpPr>
          <p:cNvPr id="39942" name="AutoShape 13">
            <a:hlinkClick r:id="rId2" action="ppaction://hlinksldjump" highlightClick="1"/>
            <a:extLst>
              <a:ext uri="{FF2B5EF4-FFF2-40B4-BE49-F238E27FC236}">
                <a16:creationId xmlns:a16="http://schemas.microsoft.com/office/drawing/2014/main" id="{597ED382-D1A2-415A-8C8C-A03C13A94558}"/>
              </a:ext>
            </a:extLst>
          </p:cNvPr>
          <p:cNvSpPr>
            <a:spLocks noChangeArrowheads="1"/>
          </p:cNvSpPr>
          <p:nvPr/>
        </p:nvSpPr>
        <p:spPr bwMode="auto">
          <a:xfrm>
            <a:off x="8686800" y="0"/>
            <a:ext cx="457200" cy="461963"/>
          </a:xfrm>
          <a:prstGeom prst="actionButtonReturn">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zh-CN" altLang="en-US" sz="2800">
              <a:solidFill>
                <a:schemeClr val="bg2"/>
              </a:solidFill>
              <a:latin typeface="System"/>
            </a:endParaRPr>
          </a:p>
        </p:txBody>
      </p:sp>
      <p:sp>
        <p:nvSpPr>
          <p:cNvPr id="217102" name="Rectangle 14">
            <a:extLst>
              <a:ext uri="{FF2B5EF4-FFF2-40B4-BE49-F238E27FC236}">
                <a16:creationId xmlns:a16="http://schemas.microsoft.com/office/drawing/2014/main" id="{F0AD16F9-6976-4977-9F03-6810A4C59BFB}"/>
              </a:ext>
            </a:extLst>
          </p:cNvPr>
          <p:cNvSpPr>
            <a:spLocks noChangeArrowheads="1"/>
          </p:cNvSpPr>
          <p:nvPr/>
        </p:nvSpPr>
        <p:spPr bwMode="auto">
          <a:xfrm>
            <a:off x="304800" y="6127750"/>
            <a:ext cx="8534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kumimoji="1" lang="zh-CN" altLang="en-US" sz="2400">
                <a:solidFill>
                  <a:schemeClr val="accent2"/>
                </a:solidFill>
                <a:latin typeface="Times New Roman" panose="02020603050405020304" pitchFamily="18" charset="0"/>
                <a:ea typeface="楷体_GB2312" pitchFamily="49" charset="-122"/>
              </a:rPr>
              <a:t>注：</a:t>
            </a:r>
            <a:r>
              <a:rPr kumimoji="1" lang="en-US" altLang="zh-CN" sz="2400">
                <a:solidFill>
                  <a:schemeClr val="accent2"/>
                </a:solidFill>
                <a:latin typeface="Times New Roman" panose="02020603050405020304" pitchFamily="18" charset="0"/>
                <a:ea typeface="楷体_GB2312" pitchFamily="49" charset="-122"/>
              </a:rPr>
              <a:t>FOLLOW</a:t>
            </a:r>
            <a:r>
              <a:rPr kumimoji="1" lang="zh-CN" altLang="en-US" sz="2400">
                <a:solidFill>
                  <a:schemeClr val="accent2"/>
                </a:solidFill>
                <a:latin typeface="Times New Roman" panose="02020603050405020304" pitchFamily="18" charset="0"/>
                <a:ea typeface="楷体_GB2312" pitchFamily="49" charset="-122"/>
              </a:rPr>
              <a:t>集合中不能有</a:t>
            </a:r>
            <a:r>
              <a:rPr kumimoji="1" lang="en-US" altLang="zh-CN" sz="2400">
                <a:solidFill>
                  <a:schemeClr val="accent2"/>
                </a:solidFill>
                <a:latin typeface="Times New Roman" panose="02020603050405020304" pitchFamily="18" charset="0"/>
                <a:ea typeface="楷体_GB2312" pitchFamily="49" charset="-122"/>
              </a:rPr>
              <a:t>ε</a:t>
            </a:r>
          </a:p>
        </p:txBody>
      </p:sp>
      <p:sp>
        <p:nvSpPr>
          <p:cNvPr id="217104" name="Text Box 16">
            <a:extLst>
              <a:ext uri="{FF2B5EF4-FFF2-40B4-BE49-F238E27FC236}">
                <a16:creationId xmlns:a16="http://schemas.microsoft.com/office/drawing/2014/main" id="{9C577285-2892-4923-AA93-AC12FC75CF6C}"/>
              </a:ext>
            </a:extLst>
          </p:cNvPr>
          <p:cNvSpPr txBox="1">
            <a:spLocks noChangeArrowheads="1"/>
          </p:cNvSpPr>
          <p:nvPr/>
        </p:nvSpPr>
        <p:spPr bwMode="auto">
          <a:xfrm>
            <a:off x="228600" y="4652963"/>
            <a:ext cx="8534400"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30000"/>
              </a:spcBef>
              <a:buFontTx/>
              <a:buNone/>
            </a:pPr>
            <a:r>
              <a:rPr kumimoji="1" lang="zh-CN" altLang="en-US" sz="2800">
                <a:latin typeface="Times New Roman" panose="02020603050405020304" pitchFamily="18" charset="0"/>
              </a:rPr>
              <a:t>         3   若 </a:t>
            </a:r>
            <a:r>
              <a:rPr kumimoji="1" lang="en-US" altLang="zh-CN" sz="2800">
                <a:latin typeface="Times New Roman" panose="02020603050405020304" pitchFamily="18" charset="0"/>
              </a:rPr>
              <a:t>A</a:t>
            </a:r>
            <a:r>
              <a:rPr lang="en-US" altLang="zh-CN" sz="2400" i="1">
                <a:latin typeface="Times New Roman" panose="02020603050405020304" pitchFamily="18" charset="0"/>
              </a:rPr>
              <a:t>  </a:t>
            </a:r>
            <a:r>
              <a:rPr lang="en-US" altLang="zh-CN" sz="2400">
                <a:latin typeface="Times New Roman" panose="02020603050405020304" pitchFamily="18" charset="0"/>
                <a:sym typeface="Symbol" panose="05050102010706020507" pitchFamily="18" charset="2"/>
              </a:rPr>
              <a:t> </a:t>
            </a:r>
            <a:r>
              <a:rPr lang="en-US" altLang="zh-CN">
                <a:latin typeface="宋体" panose="02010600030101010101" pitchFamily="2" charset="-122"/>
              </a:rPr>
              <a:t>αB</a:t>
            </a:r>
            <a:r>
              <a:rPr kumimoji="1" lang="en-US" altLang="zh-CN" sz="2800">
                <a:latin typeface="Times New Roman" panose="02020603050405020304" pitchFamily="18" charset="0"/>
              </a:rPr>
              <a:t> </a:t>
            </a:r>
            <a:r>
              <a:rPr kumimoji="1" lang="zh-CN" altLang="en-US" sz="2800">
                <a:latin typeface="Times New Roman" panose="02020603050405020304" pitchFamily="18" charset="0"/>
              </a:rPr>
              <a:t>则把</a:t>
            </a:r>
            <a:r>
              <a:rPr kumimoji="1" lang="en-US" altLang="zh-CN" sz="2800">
                <a:solidFill>
                  <a:srgbClr val="660066"/>
                </a:solidFill>
                <a:latin typeface="Times New Roman" panose="02020603050405020304" pitchFamily="18" charset="0"/>
              </a:rPr>
              <a:t>Follow(A)</a:t>
            </a:r>
            <a:r>
              <a:rPr kumimoji="1" lang="zh-CN" altLang="en-US" sz="2800">
                <a:solidFill>
                  <a:schemeClr val="tx2"/>
                </a:solidFill>
                <a:latin typeface="Times New Roman" panose="02020603050405020304" pitchFamily="18" charset="0"/>
                <a:sym typeface="Symbol" panose="05050102010706020507" pitchFamily="18" charset="2"/>
              </a:rPr>
              <a:t>加入到</a:t>
            </a:r>
            <a:r>
              <a:rPr kumimoji="1" lang="en-US" altLang="zh-CN" sz="2800">
                <a:solidFill>
                  <a:srgbClr val="660066"/>
                </a:solidFill>
                <a:latin typeface="Times New Roman" panose="02020603050405020304" pitchFamily="18" charset="0"/>
              </a:rPr>
              <a:t>Follow(B)</a:t>
            </a:r>
            <a:r>
              <a:rPr kumimoji="1" lang="zh-CN" altLang="en-US" sz="2800">
                <a:solidFill>
                  <a:schemeClr val="tx2"/>
                </a:solidFill>
                <a:latin typeface="Times New Roman" panose="02020603050405020304" pitchFamily="18" charset="0"/>
              </a:rPr>
              <a:t>中。</a:t>
            </a:r>
          </a:p>
          <a:p>
            <a:pPr eaLnBrk="1" hangingPunct="1">
              <a:spcBef>
                <a:spcPct val="70000"/>
              </a:spcBef>
              <a:buFontTx/>
              <a:buNone/>
            </a:pPr>
            <a:r>
              <a:rPr kumimoji="1" lang="zh-CN" altLang="en-US" sz="2400">
                <a:solidFill>
                  <a:schemeClr val="accent2"/>
                </a:solidFill>
                <a:latin typeface="Times New Roman" panose="02020603050405020304" pitchFamily="18" charset="0"/>
                <a:ea typeface="楷体_GB2312" pitchFamily="49" charset="-122"/>
              </a:rPr>
              <a:t>      </a:t>
            </a:r>
            <a:r>
              <a:rPr kumimoji="1" lang="zh-CN" altLang="en-US" sz="2800">
                <a:solidFill>
                  <a:schemeClr val="accent2"/>
                </a:solidFill>
                <a:latin typeface="Times New Roman" panose="02020603050405020304" pitchFamily="18" charset="0"/>
                <a:ea typeface="楷体_GB2312" pitchFamily="49" charset="-122"/>
              </a:rPr>
              <a:t>连续使用以上规则，直至</a:t>
            </a:r>
            <a:r>
              <a:rPr kumimoji="1" lang="en-US" altLang="zh-CN" sz="2800">
                <a:solidFill>
                  <a:schemeClr val="accent2"/>
                </a:solidFill>
                <a:latin typeface="Times New Roman" panose="02020603050405020304" pitchFamily="18" charset="0"/>
                <a:ea typeface="楷体_GB2312" pitchFamily="49" charset="-122"/>
              </a:rPr>
              <a:t>FOLLOW</a:t>
            </a:r>
            <a:r>
              <a:rPr kumimoji="1" lang="zh-CN" altLang="en-US" sz="2800">
                <a:solidFill>
                  <a:schemeClr val="accent2"/>
                </a:solidFill>
                <a:latin typeface="Times New Roman" panose="02020603050405020304" pitchFamily="18" charset="0"/>
                <a:ea typeface="楷体_GB2312" pitchFamily="49" charset="-122"/>
              </a:rPr>
              <a:t>集合不再扩大</a:t>
            </a:r>
            <a:endParaRPr kumimoji="1" lang="en-US" altLang="zh-CN" sz="2800">
              <a:solidFill>
                <a:schemeClr val="accent2"/>
              </a:solidFill>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17092"/>
                                        </p:tgtEl>
                                        <p:attrNameLst>
                                          <p:attrName>style.visibility</p:attrName>
                                        </p:attrNameLst>
                                      </p:cBhvr>
                                      <p:to>
                                        <p:strVal val="visible"/>
                                      </p:to>
                                    </p:set>
                                    <p:animEffect transition="in" filter="dissolve">
                                      <p:cBhvr>
                                        <p:cTn id="7" dur="500"/>
                                        <p:tgtEl>
                                          <p:spTgt spid="2170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17093"/>
                                        </p:tgtEl>
                                        <p:attrNameLst>
                                          <p:attrName>style.visibility</p:attrName>
                                        </p:attrNameLst>
                                      </p:cBhvr>
                                      <p:to>
                                        <p:strVal val="visible"/>
                                      </p:to>
                                    </p:set>
                                    <p:anim calcmode="lin" valueType="num">
                                      <p:cBhvr additive="base">
                                        <p:cTn id="12" dur="500" fill="hold"/>
                                        <p:tgtEl>
                                          <p:spTgt spid="217093"/>
                                        </p:tgtEl>
                                        <p:attrNameLst>
                                          <p:attrName>ppt_x</p:attrName>
                                        </p:attrNameLst>
                                      </p:cBhvr>
                                      <p:tavLst>
                                        <p:tav tm="0">
                                          <p:val>
                                            <p:strVal val="0-#ppt_w/2"/>
                                          </p:val>
                                        </p:tav>
                                        <p:tav tm="100000">
                                          <p:val>
                                            <p:strVal val="#ppt_x"/>
                                          </p:val>
                                        </p:tav>
                                      </p:tavLst>
                                    </p:anim>
                                    <p:anim calcmode="lin" valueType="num">
                                      <p:cBhvr additive="base">
                                        <p:cTn id="13" dur="500" fill="hold"/>
                                        <p:tgtEl>
                                          <p:spTgt spid="217093"/>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217094"/>
                                        </p:tgtEl>
                                        <p:attrNameLst>
                                          <p:attrName>style.visibility</p:attrName>
                                        </p:attrNameLst>
                                      </p:cBhvr>
                                      <p:to>
                                        <p:strVal val="visible"/>
                                      </p:to>
                                    </p:set>
                                    <p:anim calcmode="lin" valueType="num">
                                      <p:cBhvr additive="base">
                                        <p:cTn id="18" dur="500" fill="hold"/>
                                        <p:tgtEl>
                                          <p:spTgt spid="217094"/>
                                        </p:tgtEl>
                                        <p:attrNameLst>
                                          <p:attrName>ppt_x</p:attrName>
                                        </p:attrNameLst>
                                      </p:cBhvr>
                                      <p:tavLst>
                                        <p:tav tm="0">
                                          <p:val>
                                            <p:strVal val="0-#ppt_w/2"/>
                                          </p:val>
                                        </p:tav>
                                        <p:tav tm="100000">
                                          <p:val>
                                            <p:strVal val="#ppt_x"/>
                                          </p:val>
                                        </p:tav>
                                      </p:tavLst>
                                    </p:anim>
                                    <p:anim calcmode="lin" valueType="num">
                                      <p:cBhvr additive="base">
                                        <p:cTn id="19" dur="500" fill="hold"/>
                                        <p:tgtEl>
                                          <p:spTgt spid="217094"/>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left)">
                                      <p:cBhvr>
                                        <p:cTn id="24" dur="500"/>
                                        <p:tgtEl>
                                          <p:spTgt spid="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17104"/>
                                        </p:tgtEl>
                                        <p:attrNameLst>
                                          <p:attrName>style.visibility</p:attrName>
                                        </p:attrNameLst>
                                      </p:cBhvr>
                                      <p:to>
                                        <p:strVal val="visible"/>
                                      </p:to>
                                    </p:set>
                                    <p:animEffect transition="in" filter="wipe(left)">
                                      <p:cBhvr>
                                        <p:cTn id="29" dur="500"/>
                                        <p:tgtEl>
                                          <p:spTgt spid="21710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217102"/>
                                        </p:tgtEl>
                                        <p:attrNameLst>
                                          <p:attrName>style.visibility</p:attrName>
                                        </p:attrNameLst>
                                      </p:cBhvr>
                                      <p:to>
                                        <p:strVal val="visible"/>
                                      </p:to>
                                    </p:set>
                                    <p:animEffect transition="in" filter="dissolve">
                                      <p:cBhvr>
                                        <p:cTn id="34" dur="500"/>
                                        <p:tgtEl>
                                          <p:spTgt spid="217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2" grpId="0" autoUpdateAnimBg="0"/>
      <p:bldP spid="217093" grpId="0" autoUpdateAnimBg="0"/>
      <p:bldP spid="217094" grpId="0" autoUpdateAnimBg="0"/>
      <p:bldP spid="217102" grpId="0" autoUpdateAnimBg="0"/>
      <p:bldP spid="217104" grpId="0"/>
    </p:bld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Text Box 4">
            <a:extLst>
              <a:ext uri="{FF2B5EF4-FFF2-40B4-BE49-F238E27FC236}">
                <a16:creationId xmlns:a16="http://schemas.microsoft.com/office/drawing/2014/main" id="{D0714A98-13DD-45B9-9D34-6C26F896C68E}"/>
              </a:ext>
            </a:extLst>
          </p:cNvPr>
          <p:cNvSpPr txBox="1">
            <a:spLocks noChangeArrowheads="1"/>
          </p:cNvSpPr>
          <p:nvPr/>
        </p:nvSpPr>
        <p:spPr bwMode="auto">
          <a:xfrm>
            <a:off x="381000" y="381000"/>
            <a:ext cx="8413750" cy="278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r>
              <a:rPr lang="zh-CN" altLang="en-US" sz="2800">
                <a:latin typeface="Times New Roman" panose="02020603050405020304" pitchFamily="18" charset="0"/>
              </a:rPr>
              <a:t>文法</a:t>
            </a:r>
            <a:r>
              <a:rPr lang="zh-CN" altLang="en-US" sz="2400">
                <a:latin typeface="Times New Roman" panose="02020603050405020304" pitchFamily="18" charset="0"/>
              </a:rPr>
              <a:t>：</a:t>
            </a:r>
            <a:r>
              <a:rPr lang="zh-CN" altLang="en-US" sz="2400" i="1">
                <a:latin typeface="Times New Roman" panose="02020603050405020304" pitchFamily="18" charset="0"/>
              </a:rPr>
              <a:t>       </a:t>
            </a:r>
            <a:r>
              <a:rPr lang="en-US" altLang="zh-CN" sz="2400">
                <a:latin typeface="Times New Roman" panose="02020603050405020304" pitchFamily="18" charset="0"/>
              </a:rPr>
              <a:t>E</a:t>
            </a:r>
            <a:r>
              <a:rPr lang="en-US" altLang="zh-CN" sz="2400" i="1">
                <a:latin typeface="Times New Roman" panose="02020603050405020304" pitchFamily="18" charset="0"/>
              </a:rPr>
              <a:t>  </a:t>
            </a:r>
            <a:r>
              <a:rPr lang="en-US" altLang="zh-CN" sz="2400">
                <a:latin typeface="Times New Roman" panose="02020603050405020304" pitchFamily="18" charset="0"/>
                <a:sym typeface="Symbol" panose="05050102010706020507" pitchFamily="18" charset="2"/>
              </a:rPr>
              <a:t>TE’</a:t>
            </a:r>
            <a:endParaRPr lang="en-US" altLang="zh-CN" sz="2400" i="1">
              <a:latin typeface="Times New Roman" panose="02020603050405020304" pitchFamily="18" charset="0"/>
            </a:endParaRPr>
          </a:p>
          <a:p>
            <a:pPr eaLnBrk="1" hangingPunct="1">
              <a:buFontTx/>
              <a:buNone/>
            </a:pPr>
            <a:r>
              <a:rPr lang="en-US" altLang="zh-CN" sz="2400">
                <a:latin typeface="Times New Roman" panose="02020603050405020304" pitchFamily="18" charset="0"/>
              </a:rPr>
              <a:t>                    </a:t>
            </a:r>
            <a:r>
              <a:rPr lang="en-US" altLang="zh-CN" sz="2400">
                <a:latin typeface="Times New Roman" panose="02020603050405020304" pitchFamily="18" charset="0"/>
                <a:sym typeface="Symbol" panose="05050102010706020507" pitchFamily="18" charset="2"/>
              </a:rPr>
              <a:t>E’  +TE’  </a:t>
            </a:r>
            <a:r>
              <a:rPr kumimoji="1" lang="zh-CN" altLang="en-US" sz="2400">
                <a:solidFill>
                  <a:schemeClr val="tx2"/>
                </a:solidFill>
                <a:latin typeface="Times New Roman" panose="02020603050405020304" pitchFamily="18" charset="0"/>
                <a:sym typeface="Symbol" panose="05050102010706020507" pitchFamily="18" charset="2"/>
              </a:rPr>
              <a:t></a:t>
            </a:r>
          </a:p>
          <a:p>
            <a:pPr eaLnBrk="1" hangingPunct="1">
              <a:buFontTx/>
              <a:buNone/>
            </a:pPr>
            <a:r>
              <a:rPr kumimoji="1" lang="en-US" altLang="zh-CN" sz="2400">
                <a:solidFill>
                  <a:schemeClr val="tx2"/>
                </a:solidFill>
                <a:latin typeface="Times New Roman" panose="02020603050405020304" pitchFamily="18" charset="0"/>
                <a:sym typeface="Symbol" panose="05050102010706020507" pitchFamily="18" charset="2"/>
              </a:rPr>
              <a:t>                   </a:t>
            </a:r>
            <a:r>
              <a:rPr lang="en-US" altLang="zh-CN" sz="2400">
                <a:latin typeface="Times New Roman" panose="02020603050405020304" pitchFamily="18" charset="0"/>
                <a:sym typeface="Symbol" panose="05050102010706020507" pitchFamily="18" charset="2"/>
              </a:rPr>
              <a:t>T   F T’</a:t>
            </a:r>
          </a:p>
          <a:p>
            <a:pPr eaLnBrk="1" hangingPunct="1">
              <a:buFontTx/>
              <a:buNone/>
            </a:pPr>
            <a:r>
              <a:rPr lang="zh-CN" altLang="en-US" sz="2400">
                <a:latin typeface="Times New Roman" panose="02020603050405020304" pitchFamily="18" charset="0"/>
                <a:sym typeface="Symbol" panose="05050102010706020507" pitchFamily="18" charset="2"/>
              </a:rPr>
              <a:t>                    </a:t>
            </a:r>
            <a:r>
              <a:rPr lang="en-US" altLang="zh-CN" sz="2400">
                <a:latin typeface="Times New Roman" panose="02020603050405020304" pitchFamily="18" charset="0"/>
                <a:sym typeface="Symbol" panose="05050102010706020507" pitchFamily="18" charset="2"/>
              </a:rPr>
              <a:t>T’ *F T’  </a:t>
            </a:r>
            <a:r>
              <a:rPr kumimoji="1" lang="zh-CN" altLang="en-US" sz="2400">
                <a:solidFill>
                  <a:schemeClr val="tx2"/>
                </a:solidFill>
                <a:latin typeface="Times New Roman" panose="02020603050405020304" pitchFamily="18" charset="0"/>
                <a:sym typeface="Symbol" panose="05050102010706020507" pitchFamily="18" charset="2"/>
              </a:rPr>
              <a:t></a:t>
            </a:r>
          </a:p>
          <a:p>
            <a:pPr eaLnBrk="1" hangingPunct="1">
              <a:buFontTx/>
              <a:buNone/>
            </a:pPr>
            <a:r>
              <a:rPr kumimoji="1" lang="zh-CN" altLang="en-US" sz="2400">
                <a:solidFill>
                  <a:schemeClr val="tx2"/>
                </a:solidFill>
                <a:latin typeface="Times New Roman" panose="02020603050405020304" pitchFamily="18" charset="0"/>
                <a:sym typeface="Symbol" panose="05050102010706020507" pitchFamily="18" charset="2"/>
              </a:rPr>
              <a:t>                    </a:t>
            </a:r>
            <a:r>
              <a:rPr lang="en-US" altLang="zh-CN" sz="2400">
                <a:latin typeface="Times New Roman" panose="02020603050405020304" pitchFamily="18" charset="0"/>
                <a:sym typeface="Symbol" panose="05050102010706020507" pitchFamily="18" charset="2"/>
              </a:rPr>
              <a:t>F  (E) | id</a:t>
            </a:r>
          </a:p>
          <a:p>
            <a:pPr eaLnBrk="1" hangingPunct="1">
              <a:buFontTx/>
              <a:buNone/>
            </a:pPr>
            <a:r>
              <a:rPr lang="zh-CN" altLang="en-US" sz="2800">
                <a:latin typeface="Times New Roman" panose="02020603050405020304" pitchFamily="18" charset="0"/>
                <a:sym typeface="Symbol" panose="05050102010706020507" pitchFamily="18" charset="2"/>
              </a:rPr>
              <a:t>计算</a:t>
            </a:r>
            <a:r>
              <a:rPr kumimoji="1" lang="en-US" altLang="zh-CN" sz="2400">
                <a:solidFill>
                  <a:srgbClr val="0000FF"/>
                </a:solidFill>
                <a:latin typeface="Times New Roman" panose="02020603050405020304" pitchFamily="18" charset="0"/>
              </a:rPr>
              <a:t>Follow(E), Follow(E’) , Follow(T) , Follow(T’) , Follow(F) ?</a:t>
            </a:r>
            <a:endParaRPr kumimoji="1" lang="zh-CN" altLang="en-US" sz="2400">
              <a:solidFill>
                <a:srgbClr val="0000FF"/>
              </a:solidFill>
              <a:latin typeface="Times New Roman" panose="02020603050405020304" pitchFamily="18" charset="0"/>
            </a:endParaRPr>
          </a:p>
        </p:txBody>
      </p:sp>
      <p:sp>
        <p:nvSpPr>
          <p:cNvPr id="218117" name="Rectangle 5">
            <a:extLst>
              <a:ext uri="{FF2B5EF4-FFF2-40B4-BE49-F238E27FC236}">
                <a16:creationId xmlns:a16="http://schemas.microsoft.com/office/drawing/2014/main" id="{57CD6EB2-9F20-4FB3-888D-8BC37FB7531F}"/>
              </a:ext>
            </a:extLst>
          </p:cNvPr>
          <p:cNvSpPr>
            <a:spLocks noChangeArrowheads="1"/>
          </p:cNvSpPr>
          <p:nvPr/>
        </p:nvSpPr>
        <p:spPr bwMode="auto">
          <a:xfrm>
            <a:off x="838200" y="3352800"/>
            <a:ext cx="723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kumimoji="1" lang="en-US" altLang="zh-CN" sz="2400" dirty="0">
                <a:solidFill>
                  <a:srgbClr val="0000FF"/>
                </a:solidFill>
                <a:latin typeface="Times New Roman" panose="02020603050405020304" pitchFamily="18" charset="0"/>
              </a:rPr>
              <a:t>Follow(E)  = { # ,  )  }</a:t>
            </a:r>
            <a:endParaRPr kumimoji="1" lang="zh-CN" altLang="en-US" sz="2400" dirty="0">
              <a:solidFill>
                <a:srgbClr val="0000FF"/>
              </a:solidFill>
              <a:latin typeface="Times New Roman" panose="02020603050405020304" pitchFamily="18" charset="0"/>
            </a:endParaRPr>
          </a:p>
        </p:txBody>
      </p:sp>
      <p:sp>
        <p:nvSpPr>
          <p:cNvPr id="218118" name="Rectangle 6">
            <a:extLst>
              <a:ext uri="{FF2B5EF4-FFF2-40B4-BE49-F238E27FC236}">
                <a16:creationId xmlns:a16="http://schemas.microsoft.com/office/drawing/2014/main" id="{7CE0523A-11FD-474F-9D4C-C460A12EB1B2}"/>
              </a:ext>
            </a:extLst>
          </p:cNvPr>
          <p:cNvSpPr>
            <a:spLocks noChangeArrowheads="1"/>
          </p:cNvSpPr>
          <p:nvPr/>
        </p:nvSpPr>
        <p:spPr bwMode="auto">
          <a:xfrm>
            <a:off x="838200" y="3810000"/>
            <a:ext cx="723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kumimoji="1" lang="en-US" altLang="zh-CN" sz="2400" dirty="0">
                <a:solidFill>
                  <a:srgbClr val="0000FF"/>
                </a:solidFill>
                <a:latin typeface="Times New Roman" panose="02020603050405020304" pitchFamily="18" charset="0"/>
              </a:rPr>
              <a:t>Follow(E’) = {  # ,  )  }</a:t>
            </a:r>
            <a:endParaRPr kumimoji="1" lang="zh-CN" altLang="en-US" sz="2400" dirty="0">
              <a:solidFill>
                <a:srgbClr val="0000FF"/>
              </a:solidFill>
              <a:latin typeface="Times New Roman" panose="02020603050405020304" pitchFamily="18" charset="0"/>
            </a:endParaRPr>
          </a:p>
        </p:txBody>
      </p:sp>
      <p:sp>
        <p:nvSpPr>
          <p:cNvPr id="218119" name="Rectangle 7">
            <a:extLst>
              <a:ext uri="{FF2B5EF4-FFF2-40B4-BE49-F238E27FC236}">
                <a16:creationId xmlns:a16="http://schemas.microsoft.com/office/drawing/2014/main" id="{9F74FD2A-35AD-4644-ABD0-FE3171692BF9}"/>
              </a:ext>
            </a:extLst>
          </p:cNvPr>
          <p:cNvSpPr>
            <a:spLocks noChangeArrowheads="1"/>
          </p:cNvSpPr>
          <p:nvPr/>
        </p:nvSpPr>
        <p:spPr bwMode="auto">
          <a:xfrm>
            <a:off x="838200" y="42672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kumimoji="1" lang="en-US" altLang="zh-CN" sz="2400">
                <a:solidFill>
                  <a:srgbClr val="0000FF"/>
                </a:solidFill>
                <a:latin typeface="Times New Roman" panose="02020603050405020304" pitchFamily="18" charset="0"/>
              </a:rPr>
              <a:t>Follow(T)  = {  # ,  ) ,</a:t>
            </a:r>
            <a:endParaRPr kumimoji="1" lang="zh-CN" altLang="en-US" sz="2400">
              <a:solidFill>
                <a:srgbClr val="0000FF"/>
              </a:solidFill>
              <a:latin typeface="Times New Roman" panose="02020603050405020304" pitchFamily="18" charset="0"/>
            </a:endParaRPr>
          </a:p>
        </p:txBody>
      </p:sp>
      <p:sp>
        <p:nvSpPr>
          <p:cNvPr id="218120" name="Rectangle 8">
            <a:extLst>
              <a:ext uri="{FF2B5EF4-FFF2-40B4-BE49-F238E27FC236}">
                <a16:creationId xmlns:a16="http://schemas.microsoft.com/office/drawing/2014/main" id="{400B46BF-02AD-4C49-8041-26D4031E5291}"/>
              </a:ext>
            </a:extLst>
          </p:cNvPr>
          <p:cNvSpPr>
            <a:spLocks noChangeArrowheads="1"/>
          </p:cNvSpPr>
          <p:nvPr/>
        </p:nvSpPr>
        <p:spPr bwMode="auto">
          <a:xfrm>
            <a:off x="3581400" y="4267200"/>
            <a:ext cx="274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kumimoji="1" lang="en-US" altLang="zh-CN" sz="2400">
                <a:solidFill>
                  <a:srgbClr val="0000FF"/>
                </a:solidFill>
                <a:latin typeface="Times New Roman" panose="02020603050405020304" pitchFamily="18" charset="0"/>
              </a:rPr>
              <a:t>+ }</a:t>
            </a:r>
            <a:endParaRPr kumimoji="1" lang="zh-CN" altLang="en-US" sz="2400">
              <a:solidFill>
                <a:srgbClr val="0000FF"/>
              </a:solidFill>
              <a:latin typeface="Times New Roman" panose="02020603050405020304" pitchFamily="18" charset="0"/>
            </a:endParaRPr>
          </a:p>
        </p:txBody>
      </p:sp>
      <p:sp>
        <p:nvSpPr>
          <p:cNvPr id="40967" name="AutoShape 9">
            <a:hlinkClick r:id="rId2" action="ppaction://hlinksldjump" highlightClick="1"/>
            <a:extLst>
              <a:ext uri="{FF2B5EF4-FFF2-40B4-BE49-F238E27FC236}">
                <a16:creationId xmlns:a16="http://schemas.microsoft.com/office/drawing/2014/main" id="{9E818552-3B3A-4772-853A-E48DD4F57FF2}"/>
              </a:ext>
            </a:extLst>
          </p:cNvPr>
          <p:cNvSpPr>
            <a:spLocks noChangeArrowheads="1"/>
          </p:cNvSpPr>
          <p:nvPr/>
        </p:nvSpPr>
        <p:spPr bwMode="auto">
          <a:xfrm>
            <a:off x="8686800" y="0"/>
            <a:ext cx="457200" cy="461963"/>
          </a:xfrm>
          <a:prstGeom prst="actionButtonReturn">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zh-CN" altLang="en-US" sz="2800">
              <a:solidFill>
                <a:schemeClr val="bg2"/>
              </a:solidFill>
              <a:latin typeface="System"/>
            </a:endParaRPr>
          </a:p>
        </p:txBody>
      </p:sp>
      <p:sp>
        <p:nvSpPr>
          <p:cNvPr id="218122" name="Rectangle 10">
            <a:extLst>
              <a:ext uri="{FF2B5EF4-FFF2-40B4-BE49-F238E27FC236}">
                <a16:creationId xmlns:a16="http://schemas.microsoft.com/office/drawing/2014/main" id="{BE5F85D7-7441-4FF7-9308-DE9AFBF85A9B}"/>
              </a:ext>
            </a:extLst>
          </p:cNvPr>
          <p:cNvSpPr>
            <a:spLocks noChangeArrowheads="1"/>
          </p:cNvSpPr>
          <p:nvPr/>
        </p:nvSpPr>
        <p:spPr bwMode="auto">
          <a:xfrm>
            <a:off x="838200" y="4724400"/>
            <a:ext cx="723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kumimoji="1" lang="en-US" altLang="zh-CN" sz="2400" dirty="0">
                <a:solidFill>
                  <a:srgbClr val="0000FF"/>
                </a:solidFill>
                <a:latin typeface="Times New Roman" panose="02020603050405020304" pitchFamily="18" charset="0"/>
              </a:rPr>
              <a:t>Follow(T’) = {  # ,  ) , + }</a:t>
            </a:r>
            <a:endParaRPr kumimoji="1" lang="zh-CN" altLang="en-US" sz="2400" dirty="0">
              <a:solidFill>
                <a:srgbClr val="0000FF"/>
              </a:solidFill>
              <a:latin typeface="Times New Roman" panose="02020603050405020304" pitchFamily="18" charset="0"/>
            </a:endParaRPr>
          </a:p>
        </p:txBody>
      </p:sp>
      <p:sp>
        <p:nvSpPr>
          <p:cNvPr id="218123" name="Rectangle 11">
            <a:extLst>
              <a:ext uri="{FF2B5EF4-FFF2-40B4-BE49-F238E27FC236}">
                <a16:creationId xmlns:a16="http://schemas.microsoft.com/office/drawing/2014/main" id="{B817E219-5E3E-4692-B109-560DFD2EB00D}"/>
              </a:ext>
            </a:extLst>
          </p:cNvPr>
          <p:cNvSpPr>
            <a:spLocks noChangeArrowheads="1"/>
          </p:cNvSpPr>
          <p:nvPr/>
        </p:nvSpPr>
        <p:spPr bwMode="auto">
          <a:xfrm>
            <a:off x="838200" y="5181600"/>
            <a:ext cx="320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kumimoji="1" lang="en-US" altLang="zh-CN" sz="2400">
                <a:solidFill>
                  <a:srgbClr val="0000FF"/>
                </a:solidFill>
                <a:latin typeface="Times New Roman" panose="02020603050405020304" pitchFamily="18" charset="0"/>
              </a:rPr>
              <a:t>Follow(F) = {  # ,  ) , + ,</a:t>
            </a:r>
            <a:endParaRPr kumimoji="1" lang="zh-CN" altLang="en-US" sz="2400">
              <a:solidFill>
                <a:srgbClr val="0000FF"/>
              </a:solidFill>
              <a:latin typeface="Times New Roman" panose="02020603050405020304" pitchFamily="18" charset="0"/>
            </a:endParaRPr>
          </a:p>
        </p:txBody>
      </p:sp>
      <p:sp>
        <p:nvSpPr>
          <p:cNvPr id="218124" name="Rectangle 12">
            <a:extLst>
              <a:ext uri="{FF2B5EF4-FFF2-40B4-BE49-F238E27FC236}">
                <a16:creationId xmlns:a16="http://schemas.microsoft.com/office/drawing/2014/main" id="{DA6F554A-EBAC-450F-B03C-093C869C9AF8}"/>
              </a:ext>
            </a:extLst>
          </p:cNvPr>
          <p:cNvSpPr>
            <a:spLocks noChangeArrowheads="1"/>
          </p:cNvSpPr>
          <p:nvPr/>
        </p:nvSpPr>
        <p:spPr bwMode="auto">
          <a:xfrm>
            <a:off x="3886200" y="5181600"/>
            <a:ext cx="274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kumimoji="1" lang="en-US" altLang="zh-CN" sz="2400">
                <a:solidFill>
                  <a:srgbClr val="0000FF"/>
                </a:solidFill>
                <a:latin typeface="Times New Roman" panose="02020603050405020304" pitchFamily="18" charset="0"/>
              </a:rPr>
              <a:t>* }</a:t>
            </a:r>
            <a:endParaRPr kumimoji="1" lang="zh-CN" altLang="en-US" sz="2400">
              <a:solidFill>
                <a:srgbClr val="0000FF"/>
              </a:solidFill>
              <a:latin typeface="Times New Roman" panose="02020603050405020304" pitchFamily="18" charset="0"/>
            </a:endParaRPr>
          </a:p>
        </p:txBody>
      </p:sp>
      <p:sp>
        <p:nvSpPr>
          <p:cNvPr id="11" name="WordArt 8">
            <a:extLst>
              <a:ext uri="{FF2B5EF4-FFF2-40B4-BE49-F238E27FC236}">
                <a16:creationId xmlns:a16="http://schemas.microsoft.com/office/drawing/2014/main" id="{AC1CEF6E-0575-4B6C-B84F-E97ABA0327DD}"/>
              </a:ext>
            </a:extLst>
          </p:cNvPr>
          <p:cNvSpPr>
            <a:spLocks noChangeArrowheads="1" noChangeShapeType="1" noTextEdit="1"/>
          </p:cNvSpPr>
          <p:nvPr/>
        </p:nvSpPr>
        <p:spPr bwMode="auto">
          <a:xfrm>
            <a:off x="4004258" y="4724400"/>
            <a:ext cx="5063542" cy="1584919"/>
          </a:xfrm>
          <a:prstGeom prst="rect">
            <a:avLst/>
          </a:prstGeom>
        </p:spPr>
        <p:style>
          <a:lnRef idx="2">
            <a:schemeClr val="accent2"/>
          </a:lnRef>
          <a:fillRef idx="1">
            <a:schemeClr val="lt1"/>
          </a:fillRef>
          <a:effectRef idx="0">
            <a:schemeClr val="accent2"/>
          </a:effectRef>
          <a:fontRef idx="minor">
            <a:schemeClr val="dk1"/>
          </a:fontRef>
        </p:style>
        <p:txBody>
          <a:bodyPr wrap="none" fromWordArt="1">
            <a:prstTxWarp prst="textPlain">
              <a:avLst>
                <a:gd name="adj" fmla="val 49016"/>
              </a:avLst>
            </a:prstTxWarp>
          </a:bodyPr>
          <a:lstStyle/>
          <a:p>
            <a:pPr algn="ctr"/>
            <a:r>
              <a:rPr lang="zh-CN" altLang="en-US" sz="2000" kern="10" dirty="0">
                <a:ln w="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t>注意：</a:t>
            </a:r>
            <a:r>
              <a:rPr lang="en-US" altLang="zh-CN" sz="2000" kern="10" dirty="0">
                <a:ln w="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t>FIRST</a:t>
            </a:r>
            <a:r>
              <a:rPr lang="zh-CN" altLang="en-US" sz="2000" kern="10" dirty="0">
                <a:ln w="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t>集针对终结符，非终结符，候选式而构造；</a:t>
            </a:r>
          </a:p>
          <a:p>
            <a:pPr algn="ctr"/>
            <a:r>
              <a:rPr lang="en-US" altLang="zh-CN" sz="2000" kern="10" dirty="0">
                <a:ln w="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t>FOLLOW</a:t>
            </a:r>
            <a:r>
              <a:rPr lang="zh-CN" altLang="en-US" sz="2000" kern="10" dirty="0">
                <a:ln w="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t>集只对非终结符构造。</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8117"/>
                                        </p:tgtEl>
                                        <p:attrNameLst>
                                          <p:attrName>style.visibility</p:attrName>
                                        </p:attrNameLst>
                                      </p:cBhvr>
                                      <p:to>
                                        <p:strVal val="visible"/>
                                      </p:to>
                                    </p:set>
                                    <p:animEffect transition="in" filter="dissolve">
                                      <p:cBhvr>
                                        <p:cTn id="7" dur="500"/>
                                        <p:tgtEl>
                                          <p:spTgt spid="2181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18118"/>
                                        </p:tgtEl>
                                        <p:attrNameLst>
                                          <p:attrName>style.visibility</p:attrName>
                                        </p:attrNameLst>
                                      </p:cBhvr>
                                      <p:to>
                                        <p:strVal val="visible"/>
                                      </p:to>
                                    </p:set>
                                    <p:animEffect transition="in" filter="dissolve">
                                      <p:cBhvr>
                                        <p:cTn id="12" dur="500"/>
                                        <p:tgtEl>
                                          <p:spTgt spid="2181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18119"/>
                                        </p:tgtEl>
                                        <p:attrNameLst>
                                          <p:attrName>style.visibility</p:attrName>
                                        </p:attrNameLst>
                                      </p:cBhvr>
                                      <p:to>
                                        <p:strVal val="visible"/>
                                      </p:to>
                                    </p:set>
                                    <p:animEffect transition="in" filter="dissolve">
                                      <p:cBhvr>
                                        <p:cTn id="17" dur="500"/>
                                        <p:tgtEl>
                                          <p:spTgt spid="21811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18120"/>
                                        </p:tgtEl>
                                        <p:attrNameLst>
                                          <p:attrName>style.visibility</p:attrName>
                                        </p:attrNameLst>
                                      </p:cBhvr>
                                      <p:to>
                                        <p:strVal val="visible"/>
                                      </p:to>
                                    </p:set>
                                    <p:animEffect transition="in" filter="dissolve">
                                      <p:cBhvr>
                                        <p:cTn id="22" dur="500"/>
                                        <p:tgtEl>
                                          <p:spTgt spid="21812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18122"/>
                                        </p:tgtEl>
                                        <p:attrNameLst>
                                          <p:attrName>style.visibility</p:attrName>
                                        </p:attrNameLst>
                                      </p:cBhvr>
                                      <p:to>
                                        <p:strVal val="visible"/>
                                      </p:to>
                                    </p:set>
                                    <p:animEffect transition="in" filter="dissolve">
                                      <p:cBhvr>
                                        <p:cTn id="27" dur="500"/>
                                        <p:tgtEl>
                                          <p:spTgt spid="21812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18123"/>
                                        </p:tgtEl>
                                        <p:attrNameLst>
                                          <p:attrName>style.visibility</p:attrName>
                                        </p:attrNameLst>
                                      </p:cBhvr>
                                      <p:to>
                                        <p:strVal val="visible"/>
                                      </p:to>
                                    </p:set>
                                    <p:animEffect transition="in" filter="dissolve">
                                      <p:cBhvr>
                                        <p:cTn id="32" dur="500"/>
                                        <p:tgtEl>
                                          <p:spTgt spid="21812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18124"/>
                                        </p:tgtEl>
                                        <p:attrNameLst>
                                          <p:attrName>style.visibility</p:attrName>
                                        </p:attrNameLst>
                                      </p:cBhvr>
                                      <p:to>
                                        <p:strVal val="visible"/>
                                      </p:to>
                                    </p:set>
                                    <p:animEffect transition="in" filter="dissolve">
                                      <p:cBhvr>
                                        <p:cTn id="37" dur="500"/>
                                        <p:tgtEl>
                                          <p:spTgt spid="218124"/>
                                        </p:tgtEl>
                                      </p:cBhvr>
                                    </p:animEffect>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7" grpId="0" autoUpdateAnimBg="0"/>
      <p:bldP spid="218118" grpId="0" autoUpdateAnimBg="0"/>
      <p:bldP spid="218119" grpId="0" autoUpdateAnimBg="0"/>
      <p:bldP spid="218120" grpId="0" autoUpdateAnimBg="0"/>
      <p:bldP spid="218122" grpId="0" autoUpdateAnimBg="0"/>
      <p:bldP spid="218123" grpId="0" autoUpdateAnimBg="0"/>
      <p:bldP spid="218124"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83972" name="Text Box 4">
            <a:extLst>
              <a:ext uri="{FF2B5EF4-FFF2-40B4-BE49-F238E27FC236}">
                <a16:creationId xmlns:a16="http://schemas.microsoft.com/office/drawing/2014/main" id="{50160566-190F-432B-B44C-C687BA375E46}"/>
              </a:ext>
            </a:extLst>
          </p:cNvPr>
          <p:cNvSpPr txBox="1">
            <a:spLocks noChangeArrowheads="1"/>
          </p:cNvSpPr>
          <p:nvPr/>
        </p:nvSpPr>
        <p:spPr bwMode="auto">
          <a:xfrm>
            <a:off x="395288" y="620713"/>
            <a:ext cx="7416800" cy="579437"/>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dirty="0">
                <a:solidFill>
                  <a:srgbClr val="0000FF"/>
                </a:solidFill>
              </a:rPr>
              <a:t>消除回溯、提左因子</a:t>
            </a:r>
          </a:p>
        </p:txBody>
      </p:sp>
      <p:sp>
        <p:nvSpPr>
          <p:cNvPr id="83973" name="Text Box 5">
            <a:extLst>
              <a:ext uri="{FF2B5EF4-FFF2-40B4-BE49-F238E27FC236}">
                <a16:creationId xmlns:a16="http://schemas.microsoft.com/office/drawing/2014/main" id="{4CB176A5-59E4-4E17-9832-DF24F6617C00}"/>
              </a:ext>
            </a:extLst>
          </p:cNvPr>
          <p:cNvSpPr txBox="1">
            <a:spLocks noChangeArrowheads="1"/>
          </p:cNvSpPr>
          <p:nvPr/>
        </p:nvSpPr>
        <p:spPr bwMode="auto">
          <a:xfrm>
            <a:off x="468313" y="1341438"/>
            <a:ext cx="7920037" cy="519112"/>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buFont typeface="Wingdings" panose="05000000000000000000" pitchFamily="2" charset="2"/>
              <a:buChar char="l"/>
            </a:pPr>
            <a:r>
              <a:rPr lang="zh-CN" altLang="en-US">
                <a:solidFill>
                  <a:srgbClr val="006600"/>
                </a:solidFill>
              </a:rPr>
              <a:t>回溯原因</a:t>
            </a:r>
          </a:p>
        </p:txBody>
      </p:sp>
      <p:sp>
        <p:nvSpPr>
          <p:cNvPr id="83984" name="Text Box 16">
            <a:extLst>
              <a:ext uri="{FF2B5EF4-FFF2-40B4-BE49-F238E27FC236}">
                <a16:creationId xmlns:a16="http://schemas.microsoft.com/office/drawing/2014/main" id="{EA07427D-6654-4850-BA60-B5B3C0EC75AE}"/>
              </a:ext>
            </a:extLst>
          </p:cNvPr>
          <p:cNvSpPr txBox="1">
            <a:spLocks noChangeArrowheads="1"/>
          </p:cNvSpPr>
          <p:nvPr/>
        </p:nvSpPr>
        <p:spPr bwMode="auto">
          <a:xfrm>
            <a:off x="323850" y="2016125"/>
            <a:ext cx="8569325" cy="22050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1588">
              <a:spcBef>
                <a:spcPct val="0"/>
              </a:spcBef>
              <a:tabLst>
                <a:tab pos="536575" algn="l"/>
              </a:tabLst>
              <a:defRPr>
                <a:solidFill>
                  <a:schemeClr val="tx1"/>
                </a:solidFill>
                <a:latin typeface="Arial" panose="020B0604020202020204" pitchFamily="34" charset="0"/>
                <a:ea typeface="宋体" panose="02010600030101010101" pitchFamily="2" charset="-122"/>
              </a:defRPr>
            </a:lvl1pPr>
            <a:lvl2pPr marL="180975">
              <a:spcBef>
                <a:spcPct val="0"/>
              </a:spcBef>
              <a:tabLst>
                <a:tab pos="536575" algn="l"/>
              </a:tabLst>
              <a:defRPr>
                <a:solidFill>
                  <a:schemeClr val="tx1"/>
                </a:solidFill>
                <a:latin typeface="Arial" panose="020B0604020202020204" pitchFamily="34" charset="0"/>
                <a:ea typeface="宋体" panose="02010600030101010101" pitchFamily="2" charset="-122"/>
              </a:defRPr>
            </a:lvl2pPr>
            <a:lvl3pPr>
              <a:spcBef>
                <a:spcPct val="0"/>
              </a:spcBef>
              <a:tabLst>
                <a:tab pos="536575" algn="l"/>
              </a:tabLst>
              <a:defRPr>
                <a:solidFill>
                  <a:schemeClr val="tx1"/>
                </a:solidFill>
                <a:latin typeface="Arial" panose="020B0604020202020204" pitchFamily="34" charset="0"/>
                <a:ea typeface="宋体" panose="02010600030101010101" pitchFamily="2" charset="-122"/>
              </a:defRPr>
            </a:lvl3pPr>
            <a:lvl4pPr>
              <a:spcBef>
                <a:spcPct val="0"/>
              </a:spcBef>
              <a:tabLst>
                <a:tab pos="536575" algn="l"/>
              </a:tabLst>
              <a:defRPr>
                <a:solidFill>
                  <a:schemeClr val="tx1"/>
                </a:solidFill>
                <a:latin typeface="Arial" panose="020B0604020202020204" pitchFamily="34" charset="0"/>
                <a:ea typeface="宋体" panose="02010600030101010101" pitchFamily="2" charset="-122"/>
              </a:defRPr>
            </a:lvl4pPr>
            <a:lvl5pPr>
              <a:spcBef>
                <a:spcPct val="0"/>
              </a:spcBef>
              <a:tabLst>
                <a:tab pos="536575"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536575"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536575"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536575"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536575" algn="l"/>
              </a:tabLst>
              <a:defRPr>
                <a:solidFill>
                  <a:schemeClr val="tx1"/>
                </a:solidFill>
                <a:latin typeface="Arial" panose="020B0604020202020204" pitchFamily="34" charset="0"/>
                <a:ea typeface="宋体" panose="02010600030101010101" pitchFamily="2" charset="-122"/>
              </a:defRPr>
            </a:lvl9pPr>
          </a:lstStyle>
          <a:p>
            <a:pPr lvl="1">
              <a:spcBef>
                <a:spcPct val="50000"/>
              </a:spcBef>
              <a:buFont typeface="Wingdings" panose="05000000000000000000" pitchFamily="2" charset="2"/>
              <a:buNone/>
            </a:pPr>
            <a:r>
              <a:rPr lang="en-US" altLang="zh-CN" sz="2400" dirty="0">
                <a:solidFill>
                  <a:srgbClr val="006600"/>
                </a:solidFill>
                <a:latin typeface="宋体" panose="02010600030101010101" pitchFamily="2" charset="-122"/>
              </a:rPr>
              <a:t>	</a:t>
            </a:r>
            <a:r>
              <a:rPr lang="zh-CN" altLang="en-US" sz="2400" dirty="0">
                <a:solidFill>
                  <a:srgbClr val="006600"/>
                </a:solidFill>
                <a:latin typeface="华文新魏" panose="02010800040101010101" pitchFamily="2" charset="-122"/>
                <a:ea typeface="华文新魏" panose="02010800040101010101" pitchFamily="2" charset="-122"/>
              </a:rPr>
              <a:t>若</a:t>
            </a:r>
            <a:r>
              <a:rPr lang="zh-CN" altLang="en-US" sz="2400" dirty="0">
                <a:solidFill>
                  <a:srgbClr val="660033"/>
                </a:solidFill>
                <a:latin typeface="华文新魏" panose="02010800040101010101" pitchFamily="2" charset="-122"/>
                <a:ea typeface="华文新魏" panose="02010800040101010101" pitchFamily="2" charset="-122"/>
              </a:rPr>
              <a:t>当前符号 </a:t>
            </a:r>
            <a:r>
              <a:rPr lang="en-US" altLang="zh-CN" sz="2400" dirty="0">
                <a:solidFill>
                  <a:srgbClr val="660033"/>
                </a:solidFill>
                <a:latin typeface="华文新魏" panose="02010800040101010101" pitchFamily="2" charset="-122"/>
                <a:ea typeface="华文新魏" panose="02010800040101010101" pitchFamily="2" charset="-122"/>
              </a:rPr>
              <a:t>= a</a:t>
            </a:r>
            <a:r>
              <a:rPr lang="zh-CN" altLang="en-US" sz="2400" dirty="0">
                <a:solidFill>
                  <a:srgbClr val="006600"/>
                </a:solidFill>
                <a:latin typeface="华文新魏" panose="02010800040101010101" pitchFamily="2" charset="-122"/>
                <a:ea typeface="华文新魏" panose="02010800040101010101" pitchFamily="2" charset="-122"/>
              </a:rPr>
              <a:t>，对 </a:t>
            </a:r>
            <a:r>
              <a:rPr lang="en-US" altLang="zh-CN" sz="2400" dirty="0">
                <a:solidFill>
                  <a:srgbClr val="660033"/>
                </a:solidFill>
                <a:latin typeface="华文新魏" panose="02010800040101010101" pitchFamily="2" charset="-122"/>
                <a:ea typeface="华文新魏" panose="02010800040101010101" pitchFamily="2" charset="-122"/>
              </a:rPr>
              <a:t>A </a:t>
            </a:r>
            <a:r>
              <a:rPr lang="zh-CN" altLang="en-US" sz="2400" dirty="0">
                <a:solidFill>
                  <a:srgbClr val="006600"/>
                </a:solidFill>
                <a:latin typeface="华文新魏" panose="02010800040101010101" pitchFamily="2" charset="-122"/>
                <a:ea typeface="华文新魏" panose="02010800040101010101" pitchFamily="2" charset="-122"/>
              </a:rPr>
              <a:t>展开，而 </a:t>
            </a:r>
            <a:r>
              <a:rPr lang="en-US" altLang="zh-CN" sz="2400" dirty="0">
                <a:solidFill>
                  <a:srgbClr val="660033"/>
                </a:solidFill>
                <a:latin typeface="华文新魏" panose="02010800040101010101" pitchFamily="2" charset="-122"/>
                <a:ea typeface="华文新魏" panose="02010800040101010101" pitchFamily="2" charset="-122"/>
              </a:rPr>
              <a:t>A -&gt;</a:t>
            </a:r>
            <a:r>
              <a:rPr lang="el-GR" altLang="zh-CN" sz="2400" dirty="0">
                <a:solidFill>
                  <a:srgbClr val="660033"/>
                </a:solidFill>
                <a:latin typeface="华文新魏" panose="02010800040101010101" pitchFamily="2" charset="-122"/>
                <a:ea typeface="华文新魏" panose="02010800040101010101" pitchFamily="2" charset="-122"/>
              </a:rPr>
              <a:t>α</a:t>
            </a:r>
            <a:r>
              <a:rPr lang="en-US" altLang="zh-CN" sz="2400" baseline="-25000" dirty="0">
                <a:solidFill>
                  <a:srgbClr val="660033"/>
                </a:solidFill>
                <a:latin typeface="华文新魏" panose="02010800040101010101" pitchFamily="2" charset="-122"/>
                <a:ea typeface="华文新魏" panose="02010800040101010101" pitchFamily="2" charset="-122"/>
              </a:rPr>
              <a:t>1</a:t>
            </a:r>
            <a:r>
              <a:rPr lang="en-US" altLang="zh-CN" sz="2400" dirty="0">
                <a:solidFill>
                  <a:srgbClr val="660033"/>
                </a:solidFill>
                <a:latin typeface="华文新魏" panose="02010800040101010101" pitchFamily="2" charset="-122"/>
                <a:ea typeface="华文新魏" panose="02010800040101010101" pitchFamily="2" charset="-122"/>
              </a:rPr>
              <a:t>|</a:t>
            </a:r>
            <a:r>
              <a:rPr lang="el-GR" altLang="zh-CN" sz="2400" dirty="0">
                <a:solidFill>
                  <a:srgbClr val="660033"/>
                </a:solidFill>
                <a:latin typeface="华文新魏" panose="02010800040101010101" pitchFamily="2" charset="-122"/>
                <a:ea typeface="华文新魏" panose="02010800040101010101" pitchFamily="2" charset="-122"/>
              </a:rPr>
              <a:t>α</a:t>
            </a:r>
            <a:r>
              <a:rPr lang="en-US" altLang="zh-CN" sz="2400" baseline="-25000" dirty="0">
                <a:solidFill>
                  <a:srgbClr val="660033"/>
                </a:solidFill>
                <a:latin typeface="华文新魏" panose="02010800040101010101" pitchFamily="2" charset="-122"/>
                <a:ea typeface="华文新魏" panose="02010800040101010101" pitchFamily="2" charset="-122"/>
              </a:rPr>
              <a:t>2</a:t>
            </a:r>
            <a:r>
              <a:rPr lang="en-US" altLang="zh-CN" sz="2400" dirty="0">
                <a:solidFill>
                  <a:srgbClr val="660033"/>
                </a:solidFill>
                <a:latin typeface="华文新魏" panose="02010800040101010101" pitchFamily="2" charset="-122"/>
                <a:ea typeface="华文新魏" panose="02010800040101010101" pitchFamily="2" charset="-122"/>
              </a:rPr>
              <a:t>|</a:t>
            </a:r>
            <a:r>
              <a:rPr lang="en-US" altLang="zh-CN" sz="2400" dirty="0">
                <a:solidFill>
                  <a:srgbClr val="660033"/>
                </a:solidFill>
                <a:latin typeface="宋体" panose="02010600030101010101" pitchFamily="2" charset="-122"/>
                <a:ea typeface="华文新魏" panose="02010800040101010101" pitchFamily="2" charset="-122"/>
              </a:rPr>
              <a:t>…</a:t>
            </a:r>
            <a:r>
              <a:rPr lang="en-US" altLang="zh-CN" sz="2400" dirty="0">
                <a:solidFill>
                  <a:srgbClr val="660033"/>
                </a:solidFill>
                <a:latin typeface="华文新魏" panose="02010800040101010101" pitchFamily="2" charset="-122"/>
                <a:ea typeface="华文新魏" panose="02010800040101010101" pitchFamily="2" charset="-122"/>
              </a:rPr>
              <a:t>|</a:t>
            </a:r>
            <a:r>
              <a:rPr lang="el-GR" altLang="zh-CN" sz="2400" dirty="0">
                <a:solidFill>
                  <a:srgbClr val="660033"/>
                </a:solidFill>
                <a:latin typeface="华文新魏" panose="02010800040101010101" pitchFamily="2" charset="-122"/>
                <a:ea typeface="华文新魏" panose="02010800040101010101" pitchFamily="2" charset="-122"/>
              </a:rPr>
              <a:t>α</a:t>
            </a:r>
            <a:r>
              <a:rPr lang="en-US" altLang="zh-CN" sz="2400" baseline="-25000" dirty="0">
                <a:solidFill>
                  <a:srgbClr val="660033"/>
                </a:solidFill>
                <a:latin typeface="华文新魏" panose="02010800040101010101" pitchFamily="2" charset="-122"/>
                <a:ea typeface="华文新魏" panose="02010800040101010101" pitchFamily="2" charset="-122"/>
              </a:rPr>
              <a:t>m </a:t>
            </a:r>
            <a:r>
              <a:rPr lang="zh-CN" altLang="en-US" sz="2400" dirty="0">
                <a:solidFill>
                  <a:srgbClr val="660033"/>
                </a:solidFill>
                <a:latin typeface="华文新魏" panose="02010800040101010101" pitchFamily="2" charset="-122"/>
                <a:ea typeface="华文新魏" panose="02010800040101010101" pitchFamily="2" charset="-122"/>
              </a:rPr>
              <a:t>，</a:t>
            </a:r>
          </a:p>
          <a:p>
            <a:pPr lvl="1">
              <a:spcBef>
                <a:spcPct val="50000"/>
              </a:spcBef>
              <a:buFont typeface="Wingdings" panose="05000000000000000000" pitchFamily="2" charset="2"/>
              <a:buNone/>
            </a:pPr>
            <a:r>
              <a:rPr lang="zh-CN" altLang="el-GR" sz="2400" dirty="0">
                <a:solidFill>
                  <a:srgbClr val="660033"/>
                </a:solidFill>
                <a:latin typeface="华文新魏" panose="02010800040101010101" pitchFamily="2" charset="-122"/>
                <a:ea typeface="华文新魏" panose="02010800040101010101" pitchFamily="2" charset="-122"/>
              </a:rPr>
              <a:t>那么，要知道哪一个</a:t>
            </a:r>
            <a:r>
              <a:rPr lang="el-GR" altLang="zh-CN" sz="2400" dirty="0">
                <a:solidFill>
                  <a:srgbClr val="660033"/>
                </a:solidFill>
                <a:latin typeface="华文新魏" panose="02010800040101010101" pitchFamily="2" charset="-122"/>
                <a:ea typeface="华文新魏" panose="02010800040101010101" pitchFamily="2" charset="-122"/>
              </a:rPr>
              <a:t>α</a:t>
            </a:r>
            <a:r>
              <a:rPr lang="en-US" altLang="zh-CN" sz="2400" baseline="-25000" dirty="0" err="1">
                <a:solidFill>
                  <a:srgbClr val="660033"/>
                </a:solidFill>
                <a:latin typeface="华文新魏" panose="02010800040101010101" pitchFamily="2" charset="-122"/>
                <a:ea typeface="华文新魏" panose="02010800040101010101" pitchFamily="2" charset="-122"/>
              </a:rPr>
              <a:t>i</a:t>
            </a:r>
            <a:r>
              <a:rPr lang="zh-CN" altLang="el-GR" sz="2400" dirty="0">
                <a:solidFill>
                  <a:srgbClr val="660033"/>
                </a:solidFill>
                <a:latin typeface="华文新魏" panose="02010800040101010101" pitchFamily="2" charset="-122"/>
                <a:ea typeface="华文新魏" panose="02010800040101010101" pitchFamily="2" charset="-122"/>
              </a:rPr>
              <a:t>是获得以</a:t>
            </a:r>
            <a:r>
              <a:rPr lang="en-US" altLang="zh-CN" sz="2400" dirty="0">
                <a:solidFill>
                  <a:srgbClr val="660033"/>
                </a:solidFill>
                <a:latin typeface="华文新魏" panose="02010800040101010101" pitchFamily="2" charset="-122"/>
                <a:ea typeface="华文新魏" panose="02010800040101010101" pitchFamily="2" charset="-122"/>
              </a:rPr>
              <a:t>a</a:t>
            </a:r>
            <a:r>
              <a:rPr lang="zh-CN" altLang="en-US" sz="2400" dirty="0">
                <a:solidFill>
                  <a:srgbClr val="660033"/>
                </a:solidFill>
                <a:latin typeface="华文新魏" panose="02010800040101010101" pitchFamily="2" charset="-122"/>
                <a:ea typeface="华文新魏" panose="02010800040101010101" pitchFamily="2" charset="-122"/>
              </a:rPr>
              <a:t>开头的串的唯一替换式。</a:t>
            </a:r>
          </a:p>
          <a:p>
            <a:pPr lvl="1">
              <a:spcBef>
                <a:spcPct val="50000"/>
              </a:spcBef>
              <a:buFont typeface="Wingdings" panose="05000000000000000000" pitchFamily="2" charset="2"/>
              <a:buNone/>
            </a:pPr>
            <a:r>
              <a:rPr lang="zh-CN" altLang="en-US" sz="2400" dirty="0">
                <a:solidFill>
                  <a:srgbClr val="660033"/>
                </a:solidFill>
                <a:latin typeface="华文新魏" panose="02010800040101010101" pitchFamily="2" charset="-122"/>
                <a:ea typeface="华文新魏" panose="02010800040101010101" pitchFamily="2" charset="-122"/>
              </a:rPr>
              <a:t>即：选择哪一个</a:t>
            </a:r>
            <a:r>
              <a:rPr lang="el-GR" altLang="zh-CN" sz="2400" dirty="0">
                <a:solidFill>
                  <a:srgbClr val="660033"/>
                </a:solidFill>
                <a:latin typeface="华文新魏" panose="02010800040101010101" pitchFamily="2" charset="-122"/>
                <a:ea typeface="华文新魏" panose="02010800040101010101" pitchFamily="2" charset="-122"/>
              </a:rPr>
              <a:t>α</a:t>
            </a:r>
            <a:r>
              <a:rPr lang="en-US" altLang="zh-CN" sz="2400" baseline="-25000" dirty="0" err="1">
                <a:solidFill>
                  <a:srgbClr val="660033"/>
                </a:solidFill>
                <a:latin typeface="华文新魏" panose="02010800040101010101" pitchFamily="2" charset="-122"/>
                <a:ea typeface="华文新魏" panose="02010800040101010101" pitchFamily="2" charset="-122"/>
              </a:rPr>
              <a:t>i</a:t>
            </a:r>
            <a:r>
              <a:rPr lang="zh-CN" altLang="en-US" sz="2400" dirty="0">
                <a:solidFill>
                  <a:srgbClr val="660033"/>
                </a:solidFill>
                <a:latin typeface="华文新魏" panose="02010800040101010101" pitchFamily="2" charset="-122"/>
                <a:ea typeface="华文新魏" panose="02010800040101010101" pitchFamily="2" charset="-122"/>
              </a:rPr>
              <a:t>，亦即通过查看第一个（当前）符号来发</a:t>
            </a:r>
          </a:p>
          <a:p>
            <a:pPr lvl="1">
              <a:spcBef>
                <a:spcPct val="50000"/>
              </a:spcBef>
              <a:buFont typeface="Wingdings" panose="05000000000000000000" pitchFamily="2" charset="2"/>
              <a:buNone/>
            </a:pPr>
            <a:r>
              <a:rPr lang="zh-CN" altLang="en-US" sz="2400" dirty="0">
                <a:solidFill>
                  <a:srgbClr val="660033"/>
                </a:solidFill>
                <a:latin typeface="华文新魏" panose="02010800040101010101" pitchFamily="2" charset="-122"/>
                <a:ea typeface="华文新魏" panose="02010800040101010101" pitchFamily="2" charset="-122"/>
              </a:rPr>
              <a:t>现合适的替换式</a:t>
            </a:r>
            <a:r>
              <a:rPr lang="el-GR" altLang="zh-CN" sz="2400" dirty="0">
                <a:solidFill>
                  <a:srgbClr val="660033"/>
                </a:solidFill>
                <a:latin typeface="华文新魏" panose="02010800040101010101" pitchFamily="2" charset="-122"/>
                <a:ea typeface="华文新魏" panose="02010800040101010101" pitchFamily="2" charset="-122"/>
              </a:rPr>
              <a:t>α</a:t>
            </a:r>
            <a:r>
              <a:rPr lang="en-US" altLang="zh-CN" sz="2400" baseline="-25000" dirty="0" err="1">
                <a:solidFill>
                  <a:srgbClr val="660033"/>
                </a:solidFill>
                <a:latin typeface="华文新魏" panose="02010800040101010101" pitchFamily="2" charset="-122"/>
                <a:ea typeface="华文新魏" panose="02010800040101010101" pitchFamily="2" charset="-122"/>
              </a:rPr>
              <a:t>i</a:t>
            </a:r>
            <a:r>
              <a:rPr lang="zh-CN" altLang="el-GR" sz="2400" dirty="0">
                <a:solidFill>
                  <a:srgbClr val="660033"/>
                </a:solidFill>
                <a:latin typeface="华文新魏" panose="02010800040101010101" pitchFamily="2" charset="-122"/>
                <a:ea typeface="华文新魏" panose="02010800040101010101" pitchFamily="2" charset="-122"/>
              </a:rPr>
              <a:t>。</a:t>
            </a:r>
            <a:endParaRPr lang="el-GR" altLang="el-GR" sz="2400" dirty="0">
              <a:solidFill>
                <a:srgbClr val="660033"/>
              </a:solidFill>
              <a:latin typeface="华文新魏" panose="02010800040101010101" pitchFamily="2" charset="-122"/>
              <a:ea typeface="华文新魏" panose="02010800040101010101" pitchFamily="2" charset="-122"/>
            </a:endParaRPr>
          </a:p>
        </p:txBody>
      </p:sp>
      <p:grpSp>
        <p:nvGrpSpPr>
          <p:cNvPr id="83989" name="Group 21">
            <a:extLst>
              <a:ext uri="{FF2B5EF4-FFF2-40B4-BE49-F238E27FC236}">
                <a16:creationId xmlns:a16="http://schemas.microsoft.com/office/drawing/2014/main" id="{A7E7047C-438F-4C1B-BC1C-051B6D82427C}"/>
              </a:ext>
            </a:extLst>
          </p:cNvPr>
          <p:cNvGrpSpPr>
            <a:grpSpLocks/>
          </p:cNvGrpSpPr>
          <p:nvPr/>
        </p:nvGrpSpPr>
        <p:grpSpPr bwMode="auto">
          <a:xfrm>
            <a:off x="1258888" y="4294188"/>
            <a:ext cx="7058025" cy="1943100"/>
            <a:chOff x="793" y="2705"/>
            <a:chExt cx="4446" cy="1224"/>
          </a:xfrm>
        </p:grpSpPr>
        <p:pic>
          <p:nvPicPr>
            <p:cNvPr id="83987" name="Picture 19">
              <a:extLst>
                <a:ext uri="{FF2B5EF4-FFF2-40B4-BE49-F238E27FC236}">
                  <a16:creationId xmlns:a16="http://schemas.microsoft.com/office/drawing/2014/main" id="{44D9269A-BF57-4716-BBAF-806C4F4A1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 y="2705"/>
              <a:ext cx="4446" cy="1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85" name="Text Box 17">
              <a:extLst>
                <a:ext uri="{FF2B5EF4-FFF2-40B4-BE49-F238E27FC236}">
                  <a16:creationId xmlns:a16="http://schemas.microsoft.com/office/drawing/2014/main" id="{764B3DD6-9306-444E-9E88-3B7205957271}"/>
                </a:ext>
              </a:extLst>
            </p:cNvPr>
            <p:cNvSpPr txBox="1">
              <a:spLocks noChangeArrowheads="1"/>
            </p:cNvSpPr>
            <p:nvPr/>
          </p:nvSpPr>
          <p:spPr bwMode="auto">
            <a:xfrm>
              <a:off x="884" y="2795"/>
              <a:ext cx="4173" cy="99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1588">
                <a:spcBef>
                  <a:spcPct val="0"/>
                </a:spcBef>
                <a:tabLst>
                  <a:tab pos="536575" algn="l"/>
                </a:tabLst>
                <a:defRPr>
                  <a:solidFill>
                    <a:schemeClr val="tx1"/>
                  </a:solidFill>
                  <a:latin typeface="Arial" panose="020B0604020202020204" pitchFamily="34" charset="0"/>
                  <a:ea typeface="宋体" panose="02010600030101010101" pitchFamily="2" charset="-122"/>
                </a:defRPr>
              </a:lvl1pPr>
              <a:lvl2pPr marL="180975">
                <a:spcBef>
                  <a:spcPct val="0"/>
                </a:spcBef>
                <a:tabLst>
                  <a:tab pos="536575" algn="l"/>
                </a:tabLst>
                <a:defRPr>
                  <a:solidFill>
                    <a:schemeClr val="tx1"/>
                  </a:solidFill>
                  <a:latin typeface="Arial" panose="020B0604020202020204" pitchFamily="34" charset="0"/>
                  <a:ea typeface="宋体" panose="02010600030101010101" pitchFamily="2" charset="-122"/>
                </a:defRPr>
              </a:lvl2pPr>
              <a:lvl3pPr>
                <a:spcBef>
                  <a:spcPct val="0"/>
                </a:spcBef>
                <a:tabLst>
                  <a:tab pos="536575" algn="l"/>
                </a:tabLst>
                <a:defRPr>
                  <a:solidFill>
                    <a:schemeClr val="tx1"/>
                  </a:solidFill>
                  <a:latin typeface="Arial" panose="020B0604020202020204" pitchFamily="34" charset="0"/>
                  <a:ea typeface="宋体" panose="02010600030101010101" pitchFamily="2" charset="-122"/>
                </a:defRPr>
              </a:lvl3pPr>
              <a:lvl4pPr>
                <a:spcBef>
                  <a:spcPct val="0"/>
                </a:spcBef>
                <a:tabLst>
                  <a:tab pos="536575" algn="l"/>
                </a:tabLst>
                <a:defRPr>
                  <a:solidFill>
                    <a:schemeClr val="tx1"/>
                  </a:solidFill>
                  <a:latin typeface="Arial" panose="020B0604020202020204" pitchFamily="34" charset="0"/>
                  <a:ea typeface="宋体" panose="02010600030101010101" pitchFamily="2" charset="-122"/>
                </a:defRPr>
              </a:lvl4pPr>
              <a:lvl5pPr>
                <a:spcBef>
                  <a:spcPct val="0"/>
                </a:spcBef>
                <a:tabLst>
                  <a:tab pos="536575"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536575"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536575"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536575"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536575" algn="l"/>
                </a:tabLst>
                <a:defRPr>
                  <a:solidFill>
                    <a:schemeClr val="tx1"/>
                  </a:solidFill>
                  <a:latin typeface="Arial" panose="020B0604020202020204" pitchFamily="34" charset="0"/>
                  <a:ea typeface="宋体" panose="02010600030101010101" pitchFamily="2" charset="-122"/>
                </a:defRPr>
              </a:lvl9pPr>
            </a:lstStyle>
            <a:p>
              <a:pPr lvl="1">
                <a:spcBef>
                  <a:spcPct val="50000"/>
                </a:spcBef>
                <a:buFont typeface="Wingdings" panose="05000000000000000000" pitchFamily="2" charset="2"/>
                <a:buNone/>
              </a:pPr>
              <a:r>
                <a:rPr lang="zh-CN" altLang="en-US" sz="2400">
                  <a:solidFill>
                    <a:srgbClr val="006600"/>
                  </a:solidFill>
                  <a:latin typeface="宋体" panose="02010600030101010101" pitchFamily="2" charset="-122"/>
                </a:rPr>
                <a:t>怎样选择</a:t>
              </a:r>
              <a:r>
                <a:rPr lang="el-GR" altLang="zh-CN" sz="2400">
                  <a:solidFill>
                    <a:srgbClr val="660033"/>
                  </a:solidFill>
                  <a:latin typeface="华文新魏" panose="02010800040101010101" pitchFamily="2" charset="-122"/>
                  <a:ea typeface="华文新魏" panose="02010800040101010101" pitchFamily="2" charset="-122"/>
                </a:rPr>
                <a:t>α</a:t>
              </a:r>
              <a:r>
                <a:rPr lang="en-US" altLang="zh-CN" sz="2400" baseline="-25000">
                  <a:solidFill>
                    <a:srgbClr val="660033"/>
                  </a:solidFill>
                  <a:latin typeface="宋体" panose="02010600030101010101" pitchFamily="2" charset="-122"/>
                </a:rPr>
                <a:t>i</a:t>
              </a:r>
              <a:r>
                <a:rPr lang="zh-CN" altLang="en-US" sz="2400">
                  <a:solidFill>
                    <a:srgbClr val="006600"/>
                  </a:solidFill>
                  <a:latin typeface="宋体" panose="02010600030101010101" pitchFamily="2" charset="-122"/>
                </a:rPr>
                <a:t>？	</a:t>
              </a:r>
            </a:p>
            <a:p>
              <a:pPr lvl="1">
                <a:spcBef>
                  <a:spcPct val="50000"/>
                </a:spcBef>
                <a:buFont typeface="Wingdings" panose="05000000000000000000" pitchFamily="2" charset="2"/>
                <a:buNone/>
              </a:pPr>
              <a:r>
                <a:rPr lang="zh-CN" altLang="en-US" sz="2400">
                  <a:solidFill>
                    <a:srgbClr val="006600"/>
                  </a:solidFill>
                  <a:latin typeface="宋体" panose="02010600030101010101" pitchFamily="2" charset="-122"/>
                </a:rPr>
                <a:t>	①以</a:t>
              </a:r>
              <a:r>
                <a:rPr lang="en-US" altLang="zh-CN" sz="2400">
                  <a:solidFill>
                    <a:srgbClr val="006600"/>
                  </a:solidFill>
                  <a:latin typeface="宋体" panose="02010600030101010101" pitchFamily="2" charset="-122"/>
                </a:rPr>
                <a:t>a</a:t>
              </a:r>
              <a:r>
                <a:rPr lang="zh-CN" altLang="en-US" sz="2400">
                  <a:solidFill>
                    <a:srgbClr val="006600"/>
                  </a:solidFill>
                  <a:latin typeface="宋体" panose="02010600030101010101" pitchFamily="2" charset="-122"/>
                </a:rPr>
                <a:t>为头的</a:t>
              </a:r>
              <a:r>
                <a:rPr lang="el-GR" altLang="zh-CN" sz="2400">
                  <a:solidFill>
                    <a:srgbClr val="660033"/>
                  </a:solidFill>
                  <a:latin typeface="华文新魏" panose="02010800040101010101" pitchFamily="2" charset="-122"/>
                  <a:ea typeface="华文新魏" panose="02010800040101010101" pitchFamily="2" charset="-122"/>
                </a:rPr>
                <a:t>α</a:t>
              </a:r>
              <a:r>
                <a:rPr lang="en-US" altLang="zh-CN" sz="2400" baseline="-25000">
                  <a:solidFill>
                    <a:srgbClr val="660033"/>
                  </a:solidFill>
                  <a:latin typeface="宋体" panose="02010600030101010101" pitchFamily="2" charset="-122"/>
                </a:rPr>
                <a:t>i</a:t>
              </a:r>
              <a:endParaRPr lang="en-US" altLang="zh-CN" sz="2400">
                <a:solidFill>
                  <a:srgbClr val="006600"/>
                </a:solidFill>
                <a:latin typeface="宋体" panose="02010600030101010101" pitchFamily="2" charset="-122"/>
              </a:endParaRPr>
            </a:p>
            <a:p>
              <a:pPr lvl="1">
                <a:spcBef>
                  <a:spcPct val="50000"/>
                </a:spcBef>
                <a:buFont typeface="Wingdings" panose="05000000000000000000" pitchFamily="2" charset="2"/>
                <a:buNone/>
              </a:pPr>
              <a:r>
                <a:rPr lang="en-US" altLang="zh-CN" sz="2400">
                  <a:solidFill>
                    <a:srgbClr val="006600"/>
                  </a:solidFill>
                  <a:latin typeface="宋体" panose="02010600030101010101" pitchFamily="2" charset="-122"/>
                </a:rPr>
                <a:t>	②</a:t>
              </a:r>
              <a:r>
                <a:rPr lang="zh-CN" altLang="en-US" sz="2400">
                  <a:solidFill>
                    <a:srgbClr val="006600"/>
                  </a:solidFill>
                  <a:latin typeface="宋体" panose="02010600030101010101" pitchFamily="2" charset="-122"/>
                </a:rPr>
                <a:t>如有多个</a:t>
              </a:r>
              <a:r>
                <a:rPr lang="el-GR" altLang="zh-CN" sz="2400">
                  <a:solidFill>
                    <a:srgbClr val="660033"/>
                  </a:solidFill>
                  <a:latin typeface="华文新魏" panose="02010800040101010101" pitchFamily="2" charset="-122"/>
                  <a:ea typeface="华文新魏" panose="02010800040101010101" pitchFamily="2" charset="-122"/>
                </a:rPr>
                <a:t>α</a:t>
              </a:r>
              <a:r>
                <a:rPr lang="en-US" altLang="zh-CN" sz="2400" baseline="-25000">
                  <a:solidFill>
                    <a:srgbClr val="660033"/>
                  </a:solidFill>
                  <a:latin typeface="宋体" panose="02010600030101010101" pitchFamily="2" charset="-122"/>
                </a:rPr>
                <a:t>i</a:t>
              </a:r>
              <a:r>
                <a:rPr lang="zh-CN" altLang="en-US" sz="2400">
                  <a:solidFill>
                    <a:srgbClr val="006600"/>
                  </a:solidFill>
                  <a:latin typeface="宋体" panose="02010600030101010101" pitchFamily="2" charset="-122"/>
                </a:rPr>
                <a:t>以</a:t>
              </a:r>
              <a:r>
                <a:rPr lang="en-US" altLang="zh-CN" sz="2400">
                  <a:solidFill>
                    <a:srgbClr val="006600"/>
                  </a:solidFill>
                  <a:latin typeface="宋体" panose="02010600030101010101" pitchFamily="2" charset="-122"/>
                </a:rPr>
                <a:t>a</a:t>
              </a:r>
              <a:r>
                <a:rPr lang="zh-CN" altLang="en-US" sz="2400">
                  <a:solidFill>
                    <a:srgbClr val="006600"/>
                  </a:solidFill>
                  <a:latin typeface="宋体" panose="02010600030101010101" pitchFamily="2" charset="-122"/>
                </a:rPr>
                <a:t>为头的，这是文法的问题</a:t>
              </a:r>
              <a:endParaRPr lang="en-US" altLang="el-GR" sz="2400">
                <a:solidFill>
                  <a:srgbClr val="006600"/>
                </a:solidFill>
                <a:latin typeface="宋体" panose="02010600030101010101" pitchFamily="2" charset="-122"/>
              </a:endParaRPr>
            </a:p>
          </p:txBody>
        </p:sp>
      </p:grpSp>
    </p:spTree>
    <p:extLst>
      <p:ext uri="{BB962C8B-B14F-4D97-AF65-F5344CB8AC3E}">
        <p14:creationId xmlns:p14="http://schemas.microsoft.com/office/powerpoint/2010/main" val="2715802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3972"/>
                                        </p:tgtEl>
                                        <p:attrNameLst>
                                          <p:attrName>style.visibility</p:attrName>
                                        </p:attrNameLst>
                                      </p:cBhvr>
                                      <p:to>
                                        <p:strVal val="visible"/>
                                      </p:to>
                                    </p:set>
                                    <p:animEffect transition="in" filter="fade">
                                      <p:cBhvr>
                                        <p:cTn id="7" dur="2000"/>
                                        <p:tgtEl>
                                          <p:spTgt spid="839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83973"/>
                                        </p:tgtEl>
                                        <p:attrNameLst>
                                          <p:attrName>style.visibility</p:attrName>
                                        </p:attrNameLst>
                                      </p:cBhvr>
                                      <p:to>
                                        <p:strVal val="visible"/>
                                      </p:to>
                                    </p:set>
                                    <p:animEffect transition="in" filter="slide(fromBottom)">
                                      <p:cBhvr>
                                        <p:cTn id="12" dur="500"/>
                                        <p:tgtEl>
                                          <p:spTgt spid="839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83984"/>
                                        </p:tgtEl>
                                        <p:attrNameLst>
                                          <p:attrName>style.visibility</p:attrName>
                                        </p:attrNameLst>
                                      </p:cBhvr>
                                      <p:to>
                                        <p:strVal val="visible"/>
                                      </p:to>
                                    </p:set>
                                    <p:animEffect transition="in" filter="slide(fromBottom)">
                                      <p:cBhvr>
                                        <p:cTn id="17" dur="500"/>
                                        <p:tgtEl>
                                          <p:spTgt spid="8398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3" presetClass="entr" presetSubtype="0" fill="hold" nodeType="clickEffect">
                                  <p:stCondLst>
                                    <p:cond delay="0"/>
                                  </p:stCondLst>
                                  <p:childTnLst>
                                    <p:set>
                                      <p:cBhvr>
                                        <p:cTn id="21" dur="1" fill="hold">
                                          <p:stCondLst>
                                            <p:cond delay="0"/>
                                          </p:stCondLst>
                                        </p:cTn>
                                        <p:tgtEl>
                                          <p:spTgt spid="83989"/>
                                        </p:tgtEl>
                                        <p:attrNameLst>
                                          <p:attrName>style.visibility</p:attrName>
                                        </p:attrNameLst>
                                      </p:cBhvr>
                                      <p:to>
                                        <p:strVal val="visible"/>
                                      </p:to>
                                    </p:set>
                                    <p:anim calcmode="lin" valueType="num">
                                      <p:cBhvr>
                                        <p:cTn id="22" dur="500" fill="hold"/>
                                        <p:tgtEl>
                                          <p:spTgt spid="83989"/>
                                        </p:tgtEl>
                                        <p:attrNameLst>
                                          <p:attrName>ppt_w</p:attrName>
                                        </p:attrNameLst>
                                      </p:cBhvr>
                                      <p:tavLst>
                                        <p:tav tm="0">
                                          <p:val>
                                            <p:fltVal val="0"/>
                                          </p:val>
                                        </p:tav>
                                        <p:tav tm="100000">
                                          <p:val>
                                            <p:strVal val="#ppt_w"/>
                                          </p:val>
                                        </p:tav>
                                      </p:tavLst>
                                    </p:anim>
                                    <p:anim calcmode="lin" valueType="num">
                                      <p:cBhvr>
                                        <p:cTn id="23" dur="500" fill="hold"/>
                                        <p:tgtEl>
                                          <p:spTgt spid="83989"/>
                                        </p:tgtEl>
                                        <p:attrNameLst>
                                          <p:attrName>ppt_h</p:attrName>
                                        </p:attrNameLst>
                                      </p:cBhvr>
                                      <p:tavLst>
                                        <p:tav tm="0">
                                          <p:val>
                                            <p:fltVal val="0"/>
                                          </p:val>
                                        </p:tav>
                                        <p:tav tm="100000">
                                          <p:val>
                                            <p:strVal val="#ppt_h"/>
                                          </p:val>
                                        </p:tav>
                                      </p:tavLst>
                                    </p:anim>
                                    <p:animEffect transition="in" filter="fade">
                                      <p:cBhvr>
                                        <p:cTn id="24" dur="500"/>
                                        <p:tgtEl>
                                          <p:spTgt spid="839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2" grpId="0"/>
      <p:bldP spid="83973" grpId="0"/>
      <p:bldP spid="8398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a:extLst>
              <a:ext uri="{FF2B5EF4-FFF2-40B4-BE49-F238E27FC236}">
                <a16:creationId xmlns:a16="http://schemas.microsoft.com/office/drawing/2014/main" id="{3FDFCEAC-C7AA-4D53-9619-F69CDF45A942}"/>
              </a:ext>
            </a:extLst>
          </p:cNvPr>
          <p:cNvSpPr>
            <a:spLocks noChangeArrowheads="1"/>
          </p:cNvSpPr>
          <p:nvPr/>
        </p:nvSpPr>
        <p:spPr bwMode="auto">
          <a:xfrm>
            <a:off x="228600" y="304800"/>
            <a:ext cx="8610600" cy="6324600"/>
          </a:xfrm>
          <a:prstGeom prst="rect">
            <a:avLst/>
          </a:prstGeom>
          <a:solidFill>
            <a:srgbClr val="FFFFD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zh-CN" altLang="en-US" sz="2800">
              <a:latin typeface="Times New Roman" panose="02020603050405020304" pitchFamily="18" charset="0"/>
            </a:endParaRPr>
          </a:p>
        </p:txBody>
      </p:sp>
      <p:sp>
        <p:nvSpPr>
          <p:cNvPr id="41987" name="Text Box 5">
            <a:extLst>
              <a:ext uri="{FF2B5EF4-FFF2-40B4-BE49-F238E27FC236}">
                <a16:creationId xmlns:a16="http://schemas.microsoft.com/office/drawing/2014/main" id="{92CC2255-4B49-40C9-B7B9-2C7EEADC9497}"/>
              </a:ext>
            </a:extLst>
          </p:cNvPr>
          <p:cNvSpPr txBox="1">
            <a:spLocks noChangeArrowheads="1"/>
          </p:cNvSpPr>
          <p:nvPr/>
        </p:nvSpPr>
        <p:spPr bwMode="auto">
          <a:xfrm>
            <a:off x="381000" y="381000"/>
            <a:ext cx="8413750" cy="300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r>
              <a:rPr lang="zh-CN" altLang="en-US" sz="2800" dirty="0">
                <a:latin typeface="Times New Roman" panose="02020603050405020304" pitchFamily="18" charset="0"/>
              </a:rPr>
              <a:t>文法</a:t>
            </a:r>
            <a:r>
              <a:rPr lang="zh-CN" altLang="en-US" sz="2400" dirty="0">
                <a:latin typeface="Times New Roman" panose="02020603050405020304" pitchFamily="18" charset="0"/>
              </a:rPr>
              <a:t>：</a:t>
            </a:r>
            <a:r>
              <a:rPr lang="zh-CN" altLang="en-US" sz="2400" i="1" dirty="0">
                <a:latin typeface="Times New Roman" panose="02020603050405020304" pitchFamily="18" charset="0"/>
              </a:rPr>
              <a:t>       </a:t>
            </a:r>
            <a:r>
              <a:rPr lang="en-US" altLang="zh-CN" sz="2800" b="1" i="1" dirty="0" err="1">
                <a:latin typeface="Times New Roman" panose="02020603050405020304" pitchFamily="18" charset="0"/>
              </a:rPr>
              <a:t>stmt</a:t>
            </a:r>
            <a:r>
              <a:rPr lang="en-US" altLang="zh-CN" sz="2800" b="1" i="1" dirty="0">
                <a:latin typeface="Times New Roman" panose="02020603050405020304" pitchFamily="18" charset="0"/>
              </a:rPr>
              <a:t>-sequence</a:t>
            </a:r>
            <a:r>
              <a:rPr lang="en-US" altLang="zh-CN" sz="2800" i="1" dirty="0">
                <a:latin typeface="Times New Roman" panose="02020603050405020304" pitchFamily="18" charset="0"/>
              </a:rPr>
              <a:t>  </a:t>
            </a:r>
            <a:r>
              <a:rPr lang="en-US" altLang="zh-CN" sz="2800" dirty="0">
                <a:latin typeface="Times New Roman" panose="02020603050405020304" pitchFamily="18" charset="0"/>
                <a:sym typeface="Symbol" panose="05050102010706020507" pitchFamily="18" charset="2"/>
              </a:rPr>
              <a:t></a:t>
            </a:r>
            <a:r>
              <a:rPr lang="en-US" altLang="zh-CN" sz="2800" b="1" i="1" dirty="0" err="1">
                <a:latin typeface="Times New Roman" panose="02020603050405020304" pitchFamily="18" charset="0"/>
                <a:sym typeface="Symbol" panose="05050102010706020507" pitchFamily="18" charset="2"/>
              </a:rPr>
              <a:t>stmt</a:t>
            </a:r>
            <a:r>
              <a:rPr lang="en-US" altLang="zh-CN" sz="2800" dirty="0">
                <a:latin typeface="Times New Roman" panose="02020603050405020304" pitchFamily="18" charset="0"/>
                <a:sym typeface="Symbol" panose="05050102010706020507" pitchFamily="18" charset="2"/>
              </a:rPr>
              <a:t> </a:t>
            </a:r>
            <a:r>
              <a:rPr lang="en-US" altLang="zh-CN" sz="2800" b="1" i="1" dirty="0" err="1">
                <a:latin typeface="Times New Roman" panose="02020603050405020304" pitchFamily="18" charset="0"/>
                <a:sym typeface="Symbol" panose="05050102010706020507" pitchFamily="18" charset="2"/>
              </a:rPr>
              <a:t>stmt-seq</a:t>
            </a:r>
            <a:r>
              <a:rPr lang="en-US" altLang="zh-CN" sz="2800" dirty="0">
                <a:latin typeface="Times New Roman" panose="02020603050405020304" pitchFamily="18" charset="0"/>
                <a:sym typeface="Symbol" panose="05050102010706020507" pitchFamily="18" charset="2"/>
              </a:rPr>
              <a:t>’</a:t>
            </a:r>
            <a:endParaRPr lang="en-US" altLang="zh-CN" sz="2800" i="1" dirty="0">
              <a:latin typeface="Times New Roman" panose="02020603050405020304" pitchFamily="18" charset="0"/>
            </a:endParaRPr>
          </a:p>
          <a:p>
            <a:pPr eaLnBrk="1" hangingPunct="1">
              <a:buFontTx/>
              <a:buNone/>
            </a:pPr>
            <a:r>
              <a:rPr lang="en-US" altLang="zh-CN" sz="2800" dirty="0">
                <a:latin typeface="Times New Roman" panose="02020603050405020304" pitchFamily="18" charset="0"/>
              </a:rPr>
              <a:t>                    </a:t>
            </a:r>
            <a:r>
              <a:rPr lang="en-US" altLang="zh-CN" sz="2800" b="1" i="1" dirty="0" err="1">
                <a:latin typeface="Times New Roman" panose="02020603050405020304" pitchFamily="18" charset="0"/>
                <a:sym typeface="Symbol" panose="05050102010706020507" pitchFamily="18" charset="2"/>
              </a:rPr>
              <a:t>stmt-seq</a:t>
            </a:r>
            <a:r>
              <a:rPr lang="en-US" altLang="zh-CN" sz="2800" dirty="0">
                <a:latin typeface="Times New Roman" panose="02020603050405020304" pitchFamily="18" charset="0"/>
                <a:sym typeface="Symbol" panose="05050102010706020507" pitchFamily="18" charset="2"/>
              </a:rPr>
              <a:t>’  </a:t>
            </a:r>
            <a:r>
              <a:rPr lang="en-US" altLang="zh-CN" sz="2800" b="1" dirty="0">
                <a:solidFill>
                  <a:srgbClr val="0000FF"/>
                </a:solidFill>
                <a:latin typeface="Times New Roman" panose="02020603050405020304" pitchFamily="18" charset="0"/>
                <a:sym typeface="Symbol" panose="05050102010706020507" pitchFamily="18" charset="2"/>
              </a:rPr>
              <a:t>; </a:t>
            </a:r>
            <a:r>
              <a:rPr lang="en-US" altLang="zh-CN" sz="2800" b="1" i="1" dirty="0" err="1">
                <a:latin typeface="Times New Roman" panose="02020603050405020304" pitchFamily="18" charset="0"/>
              </a:rPr>
              <a:t>stmt</a:t>
            </a:r>
            <a:r>
              <a:rPr lang="en-US" altLang="zh-CN" sz="2800" b="1" i="1" dirty="0">
                <a:latin typeface="Times New Roman" panose="02020603050405020304" pitchFamily="18" charset="0"/>
              </a:rPr>
              <a:t>-sequence</a:t>
            </a:r>
            <a:r>
              <a:rPr lang="en-US" altLang="zh-CN" sz="2800" i="1" dirty="0">
                <a:latin typeface="Times New Roman" panose="02020603050405020304" pitchFamily="18" charset="0"/>
              </a:rPr>
              <a:t> </a:t>
            </a:r>
            <a:r>
              <a:rPr lang="en-US" altLang="zh-CN" sz="2800" dirty="0">
                <a:latin typeface="Times New Roman" panose="02020603050405020304" pitchFamily="18" charset="0"/>
                <a:sym typeface="Symbol" panose="05050102010706020507" pitchFamily="18" charset="2"/>
              </a:rPr>
              <a:t> </a:t>
            </a:r>
            <a:r>
              <a:rPr kumimoji="1" lang="zh-CN" altLang="en-US" sz="2800" dirty="0">
                <a:solidFill>
                  <a:schemeClr val="tx2"/>
                </a:solidFill>
                <a:latin typeface="Times New Roman" panose="02020603050405020304" pitchFamily="18" charset="0"/>
                <a:sym typeface="Symbol" panose="05050102010706020507" pitchFamily="18" charset="2"/>
              </a:rPr>
              <a:t></a:t>
            </a:r>
          </a:p>
          <a:p>
            <a:pPr eaLnBrk="1" hangingPunct="1">
              <a:buFontTx/>
              <a:buNone/>
            </a:pPr>
            <a:r>
              <a:rPr kumimoji="1" lang="en-US" altLang="zh-CN" sz="2800" dirty="0">
                <a:solidFill>
                  <a:schemeClr val="tx2"/>
                </a:solidFill>
                <a:latin typeface="Times New Roman" panose="02020603050405020304" pitchFamily="18" charset="0"/>
                <a:sym typeface="Symbol" panose="05050102010706020507" pitchFamily="18" charset="2"/>
              </a:rPr>
              <a:t>                    </a:t>
            </a:r>
            <a:r>
              <a:rPr lang="en-US" altLang="zh-CN" sz="2800" b="1" i="1" dirty="0" err="1">
                <a:latin typeface="Times New Roman" panose="02020603050405020304" pitchFamily="18" charset="0"/>
                <a:sym typeface="Symbol" panose="05050102010706020507" pitchFamily="18" charset="2"/>
              </a:rPr>
              <a:t>stmt</a:t>
            </a:r>
            <a:r>
              <a:rPr lang="en-US" altLang="zh-CN" sz="2800" dirty="0">
                <a:latin typeface="Times New Roman" panose="02020603050405020304" pitchFamily="18" charset="0"/>
                <a:sym typeface="Symbol" panose="05050102010706020507" pitchFamily="18" charset="2"/>
              </a:rPr>
              <a:t>  </a:t>
            </a:r>
            <a:r>
              <a:rPr lang="en-US" altLang="zh-CN" sz="2800" b="1" dirty="0">
                <a:latin typeface="Times New Roman" panose="02020603050405020304" pitchFamily="18" charset="0"/>
                <a:sym typeface="Symbol" panose="05050102010706020507" pitchFamily="18" charset="2"/>
              </a:rPr>
              <a:t> </a:t>
            </a:r>
            <a:r>
              <a:rPr lang="en-US" altLang="zh-CN" sz="2800" b="1" dirty="0">
                <a:solidFill>
                  <a:srgbClr val="0000FF"/>
                </a:solidFill>
                <a:latin typeface="Times New Roman" panose="02020603050405020304" pitchFamily="18" charset="0"/>
                <a:sym typeface="Symbol" panose="05050102010706020507" pitchFamily="18" charset="2"/>
              </a:rPr>
              <a:t>s</a:t>
            </a:r>
          </a:p>
          <a:p>
            <a:pPr eaLnBrk="1" hangingPunct="1">
              <a:buFontTx/>
              <a:buNone/>
            </a:pPr>
            <a:r>
              <a:rPr lang="zh-CN" altLang="en-US" sz="2800" dirty="0">
                <a:latin typeface="Times New Roman" panose="02020603050405020304" pitchFamily="18" charset="0"/>
                <a:sym typeface="Symbol" panose="05050102010706020507" pitchFamily="18" charset="2"/>
              </a:rPr>
              <a:t>计算  </a:t>
            </a:r>
          </a:p>
          <a:p>
            <a:pPr eaLnBrk="1" hangingPunct="1">
              <a:buFontTx/>
              <a:buNone/>
            </a:pPr>
            <a:r>
              <a:rPr lang="en-US" altLang="zh-CN" sz="2800" dirty="0">
                <a:latin typeface="Times New Roman" panose="02020603050405020304" pitchFamily="18" charset="0"/>
                <a:sym typeface="Symbol" panose="05050102010706020507" pitchFamily="18" charset="2"/>
              </a:rPr>
              <a:t>        </a:t>
            </a:r>
            <a:r>
              <a:rPr kumimoji="1" lang="en-US" altLang="zh-CN" sz="2400" dirty="0">
                <a:latin typeface="Times New Roman" panose="02020603050405020304" pitchFamily="18" charset="0"/>
              </a:rPr>
              <a:t>First(</a:t>
            </a:r>
            <a:r>
              <a:rPr lang="en-US" altLang="zh-CN" sz="2400" b="1" i="1" dirty="0" err="1">
                <a:latin typeface="Times New Roman" panose="02020603050405020304" pitchFamily="18" charset="0"/>
              </a:rPr>
              <a:t>stmt</a:t>
            </a:r>
            <a:r>
              <a:rPr lang="en-US" altLang="zh-CN" sz="2400" b="1" i="1" dirty="0">
                <a:latin typeface="Times New Roman" panose="02020603050405020304" pitchFamily="18" charset="0"/>
              </a:rPr>
              <a:t>-sequence</a:t>
            </a:r>
            <a:r>
              <a:rPr lang="en-US" altLang="zh-CN" sz="2400" i="1" dirty="0">
                <a:latin typeface="Times New Roman" panose="02020603050405020304" pitchFamily="18" charset="0"/>
              </a:rPr>
              <a:t> </a:t>
            </a:r>
            <a:r>
              <a:rPr kumimoji="1" lang="en-US" altLang="zh-CN" sz="2400" dirty="0">
                <a:latin typeface="Times New Roman" panose="02020603050405020304" pitchFamily="18" charset="0"/>
              </a:rPr>
              <a:t>), First(</a:t>
            </a:r>
            <a:r>
              <a:rPr lang="en-US" altLang="zh-CN" sz="2400" b="1" i="1" dirty="0" err="1">
                <a:latin typeface="Times New Roman" panose="02020603050405020304" pitchFamily="18" charset="0"/>
                <a:sym typeface="Symbol" panose="05050102010706020507" pitchFamily="18" charset="2"/>
              </a:rPr>
              <a:t>stmt-seq</a:t>
            </a:r>
            <a:r>
              <a:rPr lang="en-US" altLang="zh-CN" sz="2400" dirty="0">
                <a:latin typeface="Times New Roman" panose="02020603050405020304" pitchFamily="18" charset="0"/>
                <a:sym typeface="Symbol" panose="05050102010706020507" pitchFamily="18" charset="2"/>
              </a:rPr>
              <a:t>’ </a:t>
            </a:r>
            <a:r>
              <a:rPr kumimoji="1" lang="en-US" altLang="zh-CN" sz="2400" dirty="0">
                <a:latin typeface="Times New Roman" panose="02020603050405020304" pitchFamily="18" charset="0"/>
              </a:rPr>
              <a:t>) , First(</a:t>
            </a:r>
            <a:r>
              <a:rPr lang="en-US" altLang="zh-CN" sz="2400" b="1" i="1" dirty="0" err="1">
                <a:latin typeface="Times New Roman" panose="02020603050405020304" pitchFamily="18" charset="0"/>
              </a:rPr>
              <a:t>stmt</a:t>
            </a:r>
            <a:r>
              <a:rPr kumimoji="1" lang="en-US" altLang="zh-CN" sz="2400" dirty="0">
                <a:latin typeface="Times New Roman" panose="02020603050405020304" pitchFamily="18" charset="0"/>
              </a:rPr>
              <a:t>)</a:t>
            </a:r>
          </a:p>
          <a:p>
            <a:pPr eaLnBrk="1" hangingPunct="1">
              <a:buFontTx/>
              <a:buNone/>
            </a:pPr>
            <a:r>
              <a:rPr kumimoji="1" lang="en-US" altLang="zh-CN" sz="2400" dirty="0">
                <a:latin typeface="Times New Roman" panose="02020603050405020304" pitchFamily="18" charset="0"/>
              </a:rPr>
              <a:t>         Follow(</a:t>
            </a:r>
            <a:r>
              <a:rPr lang="en-US" altLang="zh-CN" sz="2400" b="1" i="1" dirty="0" err="1">
                <a:latin typeface="Times New Roman" panose="02020603050405020304" pitchFamily="18" charset="0"/>
              </a:rPr>
              <a:t>stmt</a:t>
            </a:r>
            <a:r>
              <a:rPr lang="en-US" altLang="zh-CN" sz="2400" b="1" i="1" dirty="0">
                <a:latin typeface="Times New Roman" panose="02020603050405020304" pitchFamily="18" charset="0"/>
              </a:rPr>
              <a:t>-sequence</a:t>
            </a:r>
            <a:r>
              <a:rPr lang="en-US" altLang="zh-CN" sz="2400" i="1" dirty="0">
                <a:latin typeface="Times New Roman" panose="02020603050405020304" pitchFamily="18" charset="0"/>
              </a:rPr>
              <a:t> </a:t>
            </a:r>
            <a:r>
              <a:rPr kumimoji="1" lang="en-US" altLang="zh-CN" sz="2400" dirty="0">
                <a:latin typeface="Times New Roman" panose="02020603050405020304" pitchFamily="18" charset="0"/>
              </a:rPr>
              <a:t>) , Follow(</a:t>
            </a:r>
            <a:r>
              <a:rPr lang="en-US" altLang="zh-CN" sz="2400" b="1" i="1" dirty="0" err="1">
                <a:latin typeface="Times New Roman" panose="02020603050405020304" pitchFamily="18" charset="0"/>
                <a:sym typeface="Symbol" panose="05050102010706020507" pitchFamily="18" charset="2"/>
              </a:rPr>
              <a:t>stmt-seq</a:t>
            </a:r>
            <a:r>
              <a:rPr lang="en-US" altLang="zh-CN" sz="2400" dirty="0">
                <a:latin typeface="Times New Roman" panose="02020603050405020304" pitchFamily="18" charset="0"/>
                <a:sym typeface="Symbol" panose="05050102010706020507" pitchFamily="18" charset="2"/>
              </a:rPr>
              <a:t>’ </a:t>
            </a:r>
            <a:r>
              <a:rPr kumimoji="1" lang="en-US" altLang="zh-CN" sz="2400" dirty="0">
                <a:latin typeface="Times New Roman" panose="02020603050405020304" pitchFamily="18" charset="0"/>
              </a:rPr>
              <a:t>) , Follow(</a:t>
            </a:r>
            <a:r>
              <a:rPr lang="en-US" altLang="zh-CN" sz="2400" b="1" i="1" dirty="0" err="1">
                <a:latin typeface="Times New Roman" panose="02020603050405020304" pitchFamily="18" charset="0"/>
              </a:rPr>
              <a:t>stmt</a:t>
            </a:r>
            <a:r>
              <a:rPr kumimoji="1" lang="en-US" altLang="zh-CN" sz="2400" dirty="0">
                <a:latin typeface="Times New Roman" panose="02020603050405020304" pitchFamily="18" charset="0"/>
              </a:rPr>
              <a:t>)</a:t>
            </a:r>
            <a:endParaRPr kumimoji="1" lang="zh-CN" altLang="en-US" sz="2400" dirty="0">
              <a:latin typeface="Times New Roman" panose="02020603050405020304" pitchFamily="18" charset="0"/>
            </a:endParaRPr>
          </a:p>
        </p:txBody>
      </p:sp>
      <p:sp>
        <p:nvSpPr>
          <p:cNvPr id="244742" name="Rectangle 6">
            <a:extLst>
              <a:ext uri="{FF2B5EF4-FFF2-40B4-BE49-F238E27FC236}">
                <a16:creationId xmlns:a16="http://schemas.microsoft.com/office/drawing/2014/main" id="{0D493605-621B-41AA-8F36-31A6E655F462}"/>
              </a:ext>
            </a:extLst>
          </p:cNvPr>
          <p:cNvSpPr>
            <a:spLocks noChangeArrowheads="1"/>
          </p:cNvSpPr>
          <p:nvPr/>
        </p:nvSpPr>
        <p:spPr bwMode="auto">
          <a:xfrm>
            <a:off x="1066800" y="3352800"/>
            <a:ext cx="7086600" cy="3205163"/>
          </a:xfrm>
          <a:prstGeom prst="rect">
            <a:avLst/>
          </a:prstGeom>
          <a:solidFill>
            <a:srgbClr val="CCFFFF"/>
          </a:solidFill>
          <a:ln w="9525">
            <a:solidFill>
              <a:srgbClr val="FF0000"/>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en-US" altLang="zh-CN" sz="2400" dirty="0">
                <a:latin typeface="Times New Roman" panose="02020603050405020304" pitchFamily="18" charset="0"/>
              </a:rPr>
              <a:t>First(</a:t>
            </a:r>
            <a:r>
              <a:rPr lang="en-US" altLang="zh-CN" sz="2400" b="1" i="1" dirty="0" err="1">
                <a:latin typeface="Times New Roman" panose="02020603050405020304" pitchFamily="18" charset="0"/>
              </a:rPr>
              <a:t>stmt</a:t>
            </a:r>
            <a:r>
              <a:rPr lang="en-US" altLang="zh-CN" sz="2400" b="1" i="1" dirty="0">
                <a:latin typeface="Times New Roman" panose="02020603050405020304" pitchFamily="18" charset="0"/>
              </a:rPr>
              <a:t>-sequence</a:t>
            </a:r>
            <a:r>
              <a:rPr lang="en-US" altLang="zh-CN" sz="2400" i="1" dirty="0">
                <a:latin typeface="Times New Roman" panose="02020603050405020304" pitchFamily="18" charset="0"/>
              </a:rPr>
              <a:t> </a:t>
            </a:r>
            <a:r>
              <a:rPr kumimoji="1" lang="en-US" altLang="zh-CN" sz="2400" dirty="0">
                <a:latin typeface="Times New Roman" panose="02020603050405020304" pitchFamily="18" charset="0"/>
              </a:rPr>
              <a:t>) = {s}</a:t>
            </a:r>
          </a:p>
          <a:p>
            <a:pPr eaLnBrk="1" hangingPunct="1">
              <a:spcBef>
                <a:spcPct val="50000"/>
              </a:spcBef>
              <a:buFontTx/>
              <a:buNone/>
            </a:pPr>
            <a:r>
              <a:rPr kumimoji="1" lang="en-US" altLang="zh-CN" sz="2400" dirty="0">
                <a:latin typeface="Times New Roman" panose="02020603050405020304" pitchFamily="18" charset="0"/>
              </a:rPr>
              <a:t>First(</a:t>
            </a:r>
            <a:r>
              <a:rPr lang="en-US" altLang="zh-CN" sz="2400" b="1" i="1" dirty="0" err="1">
                <a:latin typeface="Times New Roman" panose="02020603050405020304" pitchFamily="18" charset="0"/>
              </a:rPr>
              <a:t>stmt</a:t>
            </a:r>
            <a:r>
              <a:rPr kumimoji="1" lang="en-US" altLang="zh-CN" sz="2400" dirty="0">
                <a:latin typeface="Times New Roman" panose="02020603050405020304" pitchFamily="18" charset="0"/>
              </a:rPr>
              <a:t>) = {s}</a:t>
            </a:r>
          </a:p>
          <a:p>
            <a:pPr eaLnBrk="1" hangingPunct="1">
              <a:spcBef>
                <a:spcPct val="50000"/>
              </a:spcBef>
              <a:buFontTx/>
              <a:buNone/>
            </a:pPr>
            <a:r>
              <a:rPr kumimoji="1" lang="en-US" altLang="zh-CN" sz="2400" dirty="0">
                <a:latin typeface="Times New Roman" panose="02020603050405020304" pitchFamily="18" charset="0"/>
              </a:rPr>
              <a:t>First(</a:t>
            </a:r>
            <a:r>
              <a:rPr lang="en-US" altLang="zh-CN" sz="2400" b="1" i="1" dirty="0" err="1">
                <a:latin typeface="Times New Roman" panose="02020603050405020304" pitchFamily="18" charset="0"/>
                <a:sym typeface="Symbol" panose="05050102010706020507" pitchFamily="18" charset="2"/>
              </a:rPr>
              <a:t>stmt-seq</a:t>
            </a:r>
            <a:r>
              <a:rPr lang="en-US" altLang="zh-CN" sz="2400" dirty="0">
                <a:latin typeface="Times New Roman" panose="02020603050405020304" pitchFamily="18" charset="0"/>
                <a:sym typeface="Symbol" panose="05050102010706020507" pitchFamily="18" charset="2"/>
              </a:rPr>
              <a:t>’ </a:t>
            </a:r>
            <a:r>
              <a:rPr kumimoji="1" lang="en-US" altLang="zh-CN" sz="2400" dirty="0">
                <a:latin typeface="Times New Roman" panose="02020603050405020304" pitchFamily="18" charset="0"/>
              </a:rPr>
              <a:t>) = { </a:t>
            </a:r>
            <a:r>
              <a:rPr kumimoji="1" lang="en-US" altLang="zh-CN" sz="2400" b="1" dirty="0">
                <a:latin typeface="Times New Roman" panose="02020603050405020304" pitchFamily="18" charset="0"/>
              </a:rPr>
              <a:t>;</a:t>
            </a:r>
            <a:r>
              <a:rPr kumimoji="1" lang="en-US" altLang="zh-CN" sz="2400" dirty="0">
                <a:latin typeface="Times New Roman" panose="02020603050405020304" pitchFamily="18" charset="0"/>
              </a:rPr>
              <a:t> , </a:t>
            </a:r>
            <a:r>
              <a:rPr kumimoji="1" lang="zh-CN" altLang="en-US" sz="2400" dirty="0">
                <a:solidFill>
                  <a:schemeClr val="tx2"/>
                </a:solidFill>
                <a:latin typeface="Times New Roman" panose="02020603050405020304" pitchFamily="18" charset="0"/>
                <a:sym typeface="Symbol" panose="05050102010706020507" pitchFamily="18" charset="2"/>
              </a:rPr>
              <a:t></a:t>
            </a:r>
            <a:r>
              <a:rPr kumimoji="1" lang="en-US" altLang="zh-CN" sz="2400" dirty="0">
                <a:latin typeface="Times New Roman" panose="02020603050405020304" pitchFamily="18" charset="0"/>
              </a:rPr>
              <a:t> }</a:t>
            </a:r>
          </a:p>
          <a:p>
            <a:pPr eaLnBrk="1" hangingPunct="1">
              <a:spcBef>
                <a:spcPct val="50000"/>
              </a:spcBef>
              <a:buFontTx/>
              <a:buNone/>
            </a:pPr>
            <a:r>
              <a:rPr kumimoji="1" lang="en-US" altLang="zh-CN" sz="2400" dirty="0">
                <a:latin typeface="Times New Roman" panose="02020603050405020304" pitchFamily="18" charset="0"/>
              </a:rPr>
              <a:t>Follow(</a:t>
            </a:r>
            <a:r>
              <a:rPr lang="en-US" altLang="zh-CN" sz="2400" b="1" i="1" dirty="0" err="1">
                <a:latin typeface="Times New Roman" panose="02020603050405020304" pitchFamily="18" charset="0"/>
              </a:rPr>
              <a:t>stmt</a:t>
            </a:r>
            <a:r>
              <a:rPr lang="en-US" altLang="zh-CN" sz="2400" b="1" i="1" dirty="0">
                <a:latin typeface="Times New Roman" panose="02020603050405020304" pitchFamily="18" charset="0"/>
              </a:rPr>
              <a:t>-sequence</a:t>
            </a:r>
            <a:r>
              <a:rPr lang="en-US" altLang="zh-CN" sz="2400" i="1" dirty="0">
                <a:latin typeface="Times New Roman" panose="02020603050405020304" pitchFamily="18" charset="0"/>
              </a:rPr>
              <a:t> </a:t>
            </a:r>
            <a:r>
              <a:rPr kumimoji="1" lang="en-US" altLang="zh-CN" sz="2400" dirty="0">
                <a:latin typeface="Times New Roman" panose="02020603050405020304" pitchFamily="18" charset="0"/>
              </a:rPr>
              <a:t>) ={#}</a:t>
            </a:r>
          </a:p>
          <a:p>
            <a:pPr eaLnBrk="1" hangingPunct="1">
              <a:spcBef>
                <a:spcPct val="50000"/>
              </a:spcBef>
              <a:buFontTx/>
              <a:buNone/>
            </a:pPr>
            <a:r>
              <a:rPr kumimoji="1" lang="en-US" altLang="zh-CN" sz="2400" dirty="0">
                <a:latin typeface="Times New Roman" panose="02020603050405020304" pitchFamily="18" charset="0"/>
              </a:rPr>
              <a:t>Follow(</a:t>
            </a:r>
            <a:r>
              <a:rPr lang="en-US" altLang="zh-CN" sz="2400" b="1" i="1" dirty="0" err="1">
                <a:latin typeface="Times New Roman" panose="02020603050405020304" pitchFamily="18" charset="0"/>
                <a:sym typeface="Symbol" panose="05050102010706020507" pitchFamily="18" charset="2"/>
              </a:rPr>
              <a:t>stmt-seq</a:t>
            </a:r>
            <a:r>
              <a:rPr lang="en-US" altLang="zh-CN" sz="2400" dirty="0">
                <a:latin typeface="Times New Roman" panose="02020603050405020304" pitchFamily="18" charset="0"/>
                <a:sym typeface="Symbol" panose="05050102010706020507" pitchFamily="18" charset="2"/>
              </a:rPr>
              <a:t>’ </a:t>
            </a:r>
            <a:r>
              <a:rPr kumimoji="1" lang="en-US" altLang="zh-CN" sz="2400" dirty="0">
                <a:latin typeface="Times New Roman" panose="02020603050405020304" pitchFamily="18" charset="0"/>
              </a:rPr>
              <a:t>) ={#}</a:t>
            </a:r>
          </a:p>
          <a:p>
            <a:pPr eaLnBrk="1" hangingPunct="1">
              <a:spcBef>
                <a:spcPct val="50000"/>
              </a:spcBef>
              <a:buFontTx/>
              <a:buNone/>
            </a:pPr>
            <a:r>
              <a:rPr kumimoji="1" lang="en-US" altLang="zh-CN" sz="2400" dirty="0">
                <a:latin typeface="Times New Roman" panose="02020603050405020304" pitchFamily="18" charset="0"/>
              </a:rPr>
              <a:t>Follow(</a:t>
            </a:r>
            <a:r>
              <a:rPr lang="en-US" altLang="zh-CN" sz="2400" b="1" i="1" dirty="0" err="1">
                <a:latin typeface="Times New Roman" panose="02020603050405020304" pitchFamily="18" charset="0"/>
              </a:rPr>
              <a:t>stmt</a:t>
            </a:r>
            <a:r>
              <a:rPr kumimoji="1" lang="en-US" altLang="zh-CN" sz="2400" dirty="0">
                <a:latin typeface="Times New Roman" panose="02020603050405020304" pitchFamily="18" charset="0"/>
              </a:rPr>
              <a:t>)={ </a:t>
            </a:r>
            <a:r>
              <a:rPr kumimoji="1" lang="en-US" altLang="zh-CN" sz="2400" b="1" dirty="0">
                <a:latin typeface="Times New Roman" panose="02020603050405020304" pitchFamily="18" charset="0"/>
              </a:rPr>
              <a:t>;</a:t>
            </a:r>
            <a:r>
              <a:rPr kumimoji="1" lang="en-US" altLang="zh-CN" sz="2400" dirty="0">
                <a:latin typeface="Times New Roman" panose="02020603050405020304" pitchFamily="18" charset="0"/>
              </a:rPr>
              <a:t> , </a:t>
            </a:r>
            <a:r>
              <a:rPr kumimoji="1" lang="zh-CN" altLang="en-US" sz="2400" dirty="0">
                <a:solidFill>
                  <a:schemeClr val="tx2"/>
                </a:solidFill>
                <a:latin typeface="Times New Roman" panose="02020603050405020304" pitchFamily="18" charset="0"/>
                <a:sym typeface="Symbol" panose="05050102010706020507" pitchFamily="18" charset="2"/>
              </a:rPr>
              <a:t>#</a:t>
            </a:r>
            <a:r>
              <a:rPr kumimoji="1" lang="en-US" altLang="zh-CN" sz="2400" dirty="0">
                <a:latin typeface="Times New Roman" panose="02020603050405020304" pitchFamily="18" charset="0"/>
              </a:rPr>
              <a:t> }</a:t>
            </a:r>
            <a:endParaRPr kumimoji="1" lang="zh-CN" altLang="en-US" sz="24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4742">
                                            <p:bg/>
                                          </p:spTgt>
                                        </p:tgtEl>
                                        <p:attrNameLst>
                                          <p:attrName>style.visibility</p:attrName>
                                        </p:attrNameLst>
                                      </p:cBhvr>
                                      <p:to>
                                        <p:strVal val="visible"/>
                                      </p:to>
                                    </p:set>
                                    <p:animEffect transition="in" filter="dissolve">
                                      <p:cBhvr>
                                        <p:cTn id="7" dur="500"/>
                                        <p:tgtEl>
                                          <p:spTgt spid="244742">
                                            <p:bg/>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4742">
                                            <p:txEl>
                                              <p:pRg st="0" end="0"/>
                                            </p:txEl>
                                          </p:spTgt>
                                        </p:tgtEl>
                                        <p:attrNameLst>
                                          <p:attrName>style.visibility</p:attrName>
                                        </p:attrNameLst>
                                      </p:cBhvr>
                                      <p:to>
                                        <p:strVal val="visible"/>
                                      </p:to>
                                    </p:set>
                                    <p:animEffect transition="in" filter="dissolve">
                                      <p:cBhvr>
                                        <p:cTn id="12" dur="500"/>
                                        <p:tgtEl>
                                          <p:spTgt spid="24474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44742">
                                            <p:txEl>
                                              <p:pRg st="1" end="1"/>
                                            </p:txEl>
                                          </p:spTgt>
                                        </p:tgtEl>
                                        <p:attrNameLst>
                                          <p:attrName>style.visibility</p:attrName>
                                        </p:attrNameLst>
                                      </p:cBhvr>
                                      <p:to>
                                        <p:strVal val="visible"/>
                                      </p:to>
                                    </p:set>
                                    <p:animEffect transition="in" filter="dissolve">
                                      <p:cBhvr>
                                        <p:cTn id="17" dur="500"/>
                                        <p:tgtEl>
                                          <p:spTgt spid="24474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44742">
                                            <p:txEl>
                                              <p:pRg st="2" end="2"/>
                                            </p:txEl>
                                          </p:spTgt>
                                        </p:tgtEl>
                                        <p:attrNameLst>
                                          <p:attrName>style.visibility</p:attrName>
                                        </p:attrNameLst>
                                      </p:cBhvr>
                                      <p:to>
                                        <p:strVal val="visible"/>
                                      </p:to>
                                    </p:set>
                                    <p:animEffect transition="in" filter="dissolve">
                                      <p:cBhvr>
                                        <p:cTn id="22" dur="500"/>
                                        <p:tgtEl>
                                          <p:spTgt spid="24474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44742">
                                            <p:txEl>
                                              <p:pRg st="3" end="3"/>
                                            </p:txEl>
                                          </p:spTgt>
                                        </p:tgtEl>
                                        <p:attrNameLst>
                                          <p:attrName>style.visibility</p:attrName>
                                        </p:attrNameLst>
                                      </p:cBhvr>
                                      <p:to>
                                        <p:strVal val="visible"/>
                                      </p:to>
                                    </p:set>
                                    <p:animEffect transition="in" filter="dissolve">
                                      <p:cBhvr>
                                        <p:cTn id="27" dur="500"/>
                                        <p:tgtEl>
                                          <p:spTgt spid="24474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44742">
                                            <p:txEl>
                                              <p:pRg st="4" end="4"/>
                                            </p:txEl>
                                          </p:spTgt>
                                        </p:tgtEl>
                                        <p:attrNameLst>
                                          <p:attrName>style.visibility</p:attrName>
                                        </p:attrNameLst>
                                      </p:cBhvr>
                                      <p:to>
                                        <p:strVal val="visible"/>
                                      </p:to>
                                    </p:set>
                                    <p:animEffect transition="in" filter="dissolve">
                                      <p:cBhvr>
                                        <p:cTn id="32" dur="500"/>
                                        <p:tgtEl>
                                          <p:spTgt spid="244742">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44742">
                                            <p:txEl>
                                              <p:pRg st="5" end="5"/>
                                            </p:txEl>
                                          </p:spTgt>
                                        </p:tgtEl>
                                        <p:attrNameLst>
                                          <p:attrName>style.visibility</p:attrName>
                                        </p:attrNameLst>
                                      </p:cBhvr>
                                      <p:to>
                                        <p:strVal val="visible"/>
                                      </p:to>
                                    </p:set>
                                    <p:animEffect transition="in" filter="dissolve">
                                      <p:cBhvr>
                                        <p:cTn id="37" dur="500"/>
                                        <p:tgtEl>
                                          <p:spTgt spid="24474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42" grpId="0" build="p" animBg="1"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Group 11">
            <a:extLst>
              <a:ext uri="{FF2B5EF4-FFF2-40B4-BE49-F238E27FC236}">
                <a16:creationId xmlns:a16="http://schemas.microsoft.com/office/drawing/2014/main" id="{4193A16B-B750-462E-AC23-80BB19D1E50D}"/>
              </a:ext>
            </a:extLst>
          </p:cNvPr>
          <p:cNvGrpSpPr>
            <a:grpSpLocks/>
          </p:cNvGrpSpPr>
          <p:nvPr/>
        </p:nvGrpSpPr>
        <p:grpSpPr bwMode="auto">
          <a:xfrm>
            <a:off x="533400" y="304800"/>
            <a:ext cx="8305800" cy="2208213"/>
            <a:chOff x="336" y="192"/>
            <a:chExt cx="5232" cy="1391"/>
          </a:xfrm>
        </p:grpSpPr>
        <p:sp>
          <p:nvSpPr>
            <p:cNvPr id="46087" name="Text Box 4">
              <a:extLst>
                <a:ext uri="{FF2B5EF4-FFF2-40B4-BE49-F238E27FC236}">
                  <a16:creationId xmlns:a16="http://schemas.microsoft.com/office/drawing/2014/main" id="{4EE9BF5B-5683-4AEB-97C0-AA0E88239DA1}"/>
                </a:ext>
              </a:extLst>
            </p:cNvPr>
            <p:cNvSpPr txBox="1">
              <a:spLocks noChangeArrowheads="1"/>
            </p:cNvSpPr>
            <p:nvPr/>
          </p:nvSpPr>
          <p:spPr bwMode="auto">
            <a:xfrm>
              <a:off x="384" y="192"/>
              <a:ext cx="360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30000"/>
                </a:spcBef>
                <a:buFontTx/>
                <a:buNone/>
              </a:pPr>
              <a:r>
                <a:rPr kumimoji="1" lang="zh-CN" altLang="en-US">
                  <a:solidFill>
                    <a:srgbClr val="0000FF"/>
                  </a:solidFill>
                  <a:latin typeface="Times New Roman" panose="02020603050405020304" pitchFamily="18" charset="0"/>
                </a:rPr>
                <a:t>四.  非递归预测分析表的构造   </a:t>
              </a:r>
            </a:p>
          </p:txBody>
        </p:sp>
        <p:sp>
          <p:nvSpPr>
            <p:cNvPr id="46088" name="Text Box 5">
              <a:extLst>
                <a:ext uri="{FF2B5EF4-FFF2-40B4-BE49-F238E27FC236}">
                  <a16:creationId xmlns:a16="http://schemas.microsoft.com/office/drawing/2014/main" id="{D573D3FB-14E6-4F23-ABD0-67FA3F1269E2}"/>
                </a:ext>
              </a:extLst>
            </p:cNvPr>
            <p:cNvSpPr txBox="1">
              <a:spLocks noChangeArrowheads="1"/>
            </p:cNvSpPr>
            <p:nvPr/>
          </p:nvSpPr>
          <p:spPr bwMode="auto">
            <a:xfrm>
              <a:off x="336" y="672"/>
              <a:ext cx="5232" cy="911"/>
            </a:xfrm>
            <a:prstGeom prst="rect">
              <a:avLst/>
            </a:prstGeom>
            <a:noFill/>
            <a:ln w="12700" cap="sq">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zh-CN" altLang="en-US">
                  <a:latin typeface="Times New Roman" panose="02020603050405020304" pitchFamily="18" charset="0"/>
                </a:rPr>
                <a:t>       </a:t>
              </a:r>
              <a:r>
                <a:rPr lang="zh-CN" altLang="en-US" sz="2800">
                  <a:latin typeface="Times New Roman" panose="02020603050405020304" pitchFamily="18" charset="0"/>
                </a:rPr>
                <a:t>在对文法</a:t>
              </a:r>
              <a:r>
                <a:rPr lang="en-US" altLang="zh-CN" sz="2800">
                  <a:latin typeface="Times New Roman" panose="02020603050405020304" pitchFamily="18" charset="0"/>
                </a:rPr>
                <a:t>G</a:t>
              </a:r>
              <a:r>
                <a:rPr lang="zh-CN" altLang="en-US" sz="2800">
                  <a:latin typeface="Times New Roman" panose="02020603050405020304" pitchFamily="18" charset="0"/>
                </a:rPr>
                <a:t>的每个非终结符号</a:t>
              </a:r>
              <a:r>
                <a:rPr lang="en-US" altLang="zh-CN" sz="2800">
                  <a:latin typeface="Times New Roman" panose="02020603050405020304" pitchFamily="18" charset="0"/>
                </a:rPr>
                <a:t>A</a:t>
              </a:r>
              <a:r>
                <a:rPr lang="zh-CN" altLang="en-US" sz="2800">
                  <a:latin typeface="Times New Roman" panose="02020603050405020304" pitchFamily="18" charset="0"/>
                </a:rPr>
                <a:t>及其任意候选</a:t>
              </a:r>
              <a:r>
                <a:rPr lang="en-US" altLang="zh-CN" sz="2800">
                  <a:latin typeface="Times New Roman" panose="02020603050405020304" pitchFamily="18" charset="0"/>
                </a:rPr>
                <a:t>α</a:t>
              </a:r>
              <a:r>
                <a:rPr lang="zh-CN" altLang="en-US" sz="2800">
                  <a:solidFill>
                    <a:srgbClr val="0000FF"/>
                  </a:solidFill>
                  <a:latin typeface="Times New Roman" panose="02020603050405020304" pitchFamily="18" charset="0"/>
                </a:rPr>
                <a:t>都构造出</a:t>
              </a:r>
              <a:r>
                <a:rPr lang="en-US" altLang="zh-CN" sz="2800">
                  <a:latin typeface="Times New Roman" panose="02020603050405020304" pitchFamily="18" charset="0"/>
                </a:rPr>
                <a:t>FIRST（α）</a:t>
              </a:r>
              <a:r>
                <a:rPr lang="zh-CN" altLang="en-US" sz="2800">
                  <a:latin typeface="Times New Roman" panose="02020603050405020304" pitchFamily="18" charset="0"/>
                </a:rPr>
                <a:t>和</a:t>
              </a:r>
              <a:r>
                <a:rPr lang="en-US" altLang="zh-CN" sz="2800">
                  <a:latin typeface="Times New Roman" panose="02020603050405020304" pitchFamily="18" charset="0"/>
                </a:rPr>
                <a:t>FOLLOW</a:t>
              </a:r>
              <a:r>
                <a:rPr lang="zh-CN" altLang="en-US" sz="2800">
                  <a:latin typeface="Times New Roman" panose="02020603050405020304" pitchFamily="18" charset="0"/>
                </a:rPr>
                <a:t>（</a:t>
              </a:r>
              <a:r>
                <a:rPr lang="en-US" altLang="zh-CN" sz="2800">
                  <a:latin typeface="Times New Roman" panose="02020603050405020304" pitchFamily="18" charset="0"/>
                </a:rPr>
                <a:t>A）</a:t>
              </a:r>
              <a:r>
                <a:rPr lang="zh-CN" altLang="en-US" sz="2800">
                  <a:latin typeface="Times New Roman" panose="02020603050405020304" pitchFamily="18" charset="0"/>
                </a:rPr>
                <a:t>之后，可以构造</a:t>
              </a:r>
              <a:r>
                <a:rPr lang="en-US" altLang="zh-CN" sz="2800">
                  <a:latin typeface="Times New Roman" panose="02020603050405020304" pitchFamily="18" charset="0"/>
                </a:rPr>
                <a:t>G</a:t>
              </a:r>
              <a:r>
                <a:rPr lang="zh-CN" altLang="en-US" sz="2800">
                  <a:latin typeface="Times New Roman" panose="02020603050405020304" pitchFamily="18" charset="0"/>
                </a:rPr>
                <a:t>的分析表</a:t>
              </a:r>
              <a:r>
                <a:rPr lang="en-US" altLang="zh-CN" sz="2800">
                  <a:latin typeface="Times New Roman" panose="02020603050405020304" pitchFamily="18" charset="0"/>
                </a:rPr>
                <a:t>M[A，a]。</a:t>
              </a:r>
            </a:p>
          </p:txBody>
        </p:sp>
      </p:grpSp>
      <p:grpSp>
        <p:nvGrpSpPr>
          <p:cNvPr id="3" name="Group 10">
            <a:extLst>
              <a:ext uri="{FF2B5EF4-FFF2-40B4-BE49-F238E27FC236}">
                <a16:creationId xmlns:a16="http://schemas.microsoft.com/office/drawing/2014/main" id="{82C23783-7517-4BA3-8E68-B2BC6EA74729}"/>
              </a:ext>
            </a:extLst>
          </p:cNvPr>
          <p:cNvGrpSpPr>
            <a:grpSpLocks/>
          </p:cNvGrpSpPr>
          <p:nvPr/>
        </p:nvGrpSpPr>
        <p:grpSpPr bwMode="auto">
          <a:xfrm>
            <a:off x="533400" y="2466975"/>
            <a:ext cx="8305800" cy="3629025"/>
            <a:chOff x="336" y="1554"/>
            <a:chExt cx="5232" cy="2286"/>
          </a:xfrm>
        </p:grpSpPr>
        <p:sp>
          <p:nvSpPr>
            <p:cNvPr id="46085" name="Text Box 6">
              <a:extLst>
                <a:ext uri="{FF2B5EF4-FFF2-40B4-BE49-F238E27FC236}">
                  <a16:creationId xmlns:a16="http://schemas.microsoft.com/office/drawing/2014/main" id="{DD63B8A6-4AB4-4914-9EBE-A603099217E5}"/>
                </a:ext>
              </a:extLst>
            </p:cNvPr>
            <p:cNvSpPr txBox="1">
              <a:spLocks noChangeArrowheads="1"/>
            </p:cNvSpPr>
            <p:nvPr/>
          </p:nvSpPr>
          <p:spPr bwMode="auto">
            <a:xfrm>
              <a:off x="1248" y="3024"/>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60000"/>
                </a:lnSpc>
                <a:spcBef>
                  <a:spcPct val="0"/>
                </a:spcBef>
                <a:buFontTx/>
                <a:buNone/>
              </a:pPr>
              <a:r>
                <a:rPr kumimoji="1" lang="zh-CN" altLang="en-US" sz="2000">
                  <a:latin typeface="Times New Roman" panose="02020603050405020304" pitchFamily="18" charset="0"/>
                </a:rPr>
                <a:t>*</a:t>
              </a:r>
            </a:p>
            <a:p>
              <a:pPr eaLnBrk="1" hangingPunct="1">
                <a:lnSpc>
                  <a:spcPct val="60000"/>
                </a:lnSpc>
                <a:spcBef>
                  <a:spcPct val="0"/>
                </a:spcBef>
                <a:buFontTx/>
                <a:buNone/>
              </a:pPr>
              <a:r>
                <a:rPr kumimoji="1" lang="zh-CN" altLang="en-US" sz="2000">
                  <a:latin typeface="Times New Roman" panose="02020603050405020304" pitchFamily="18" charset="0"/>
                  <a:sym typeface="Symbol" panose="05050102010706020507" pitchFamily="18" charset="2"/>
                </a:rPr>
                <a:t></a:t>
              </a:r>
              <a:endParaRPr kumimoji="1" lang="zh-CN" altLang="en-US" sz="2000">
                <a:latin typeface="Times New Roman" panose="02020603050405020304" pitchFamily="18" charset="0"/>
              </a:endParaRPr>
            </a:p>
          </p:txBody>
        </p:sp>
        <p:sp>
          <p:nvSpPr>
            <p:cNvPr id="46086" name="Text Box 7">
              <a:extLst>
                <a:ext uri="{FF2B5EF4-FFF2-40B4-BE49-F238E27FC236}">
                  <a16:creationId xmlns:a16="http://schemas.microsoft.com/office/drawing/2014/main" id="{C0680A05-CB98-446B-A59F-58CBDCA015B4}"/>
                </a:ext>
              </a:extLst>
            </p:cNvPr>
            <p:cNvSpPr txBox="1">
              <a:spLocks noChangeArrowheads="1"/>
            </p:cNvSpPr>
            <p:nvPr/>
          </p:nvSpPr>
          <p:spPr bwMode="auto">
            <a:xfrm>
              <a:off x="336" y="1554"/>
              <a:ext cx="5232" cy="2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zh-CN" altLang="en-US">
                  <a:solidFill>
                    <a:srgbClr val="FF0000"/>
                  </a:solidFill>
                  <a:latin typeface="Times New Roman" panose="02020603050405020304" pitchFamily="18" charset="0"/>
                </a:rPr>
                <a:t>       </a:t>
              </a:r>
              <a:r>
                <a:rPr lang="zh-CN" altLang="en-US" sz="2800" b="1">
                  <a:solidFill>
                    <a:srgbClr val="FF0000"/>
                  </a:solidFill>
                  <a:latin typeface="Times New Roman" panose="02020603050405020304" pitchFamily="18" charset="0"/>
                </a:rPr>
                <a:t>算法     </a:t>
              </a:r>
              <a:r>
                <a:rPr kumimoji="1" lang="zh-CN" altLang="en-US" sz="2800" b="1">
                  <a:solidFill>
                    <a:srgbClr val="FF0000"/>
                  </a:solidFill>
                  <a:latin typeface="Times New Roman" panose="02020603050405020304" pitchFamily="18" charset="0"/>
                </a:rPr>
                <a:t>非递归</a:t>
              </a:r>
              <a:r>
                <a:rPr lang="zh-CN" altLang="en-US" sz="2800" b="1">
                  <a:solidFill>
                    <a:srgbClr val="FF0000"/>
                  </a:solidFill>
                  <a:latin typeface="Times New Roman" panose="02020603050405020304" pitchFamily="18" charset="0"/>
                </a:rPr>
                <a:t>预测分析表的构造</a:t>
              </a:r>
              <a:endParaRPr lang="zh-CN" altLang="zh-CN" sz="2800" b="1">
                <a:solidFill>
                  <a:srgbClr val="FF0000"/>
                </a:solidFill>
                <a:latin typeface="Times New Roman" panose="02020603050405020304" pitchFamily="18" charset="0"/>
              </a:endParaRPr>
            </a:p>
            <a:p>
              <a:pPr eaLnBrk="1" hangingPunct="1">
                <a:spcBef>
                  <a:spcPct val="0"/>
                </a:spcBef>
                <a:buFontTx/>
                <a:buNone/>
              </a:pPr>
              <a:r>
                <a:rPr lang="zh-CN" altLang="en-US">
                  <a:latin typeface="Times New Roman" panose="02020603050405020304" pitchFamily="18" charset="0"/>
                </a:rPr>
                <a:t>  </a:t>
              </a:r>
              <a:r>
                <a:rPr lang="zh-CN" altLang="en-US" sz="2800">
                  <a:latin typeface="Times New Roman" panose="02020603050405020304" pitchFamily="18" charset="0"/>
                </a:rPr>
                <a:t>1．对文法</a:t>
              </a:r>
              <a:r>
                <a:rPr lang="en-US" altLang="zh-CN" sz="2800">
                  <a:latin typeface="Times New Roman" panose="02020603050405020304" pitchFamily="18" charset="0"/>
                </a:rPr>
                <a:t>G</a:t>
              </a:r>
              <a:r>
                <a:rPr lang="zh-CN" altLang="en-US" sz="2800">
                  <a:latin typeface="Times New Roman" panose="02020603050405020304" pitchFamily="18" charset="0"/>
                </a:rPr>
                <a:t>的每个产生式</a:t>
              </a:r>
              <a:r>
                <a:rPr lang="en-US" altLang="zh-CN" sz="2800">
                  <a:latin typeface="Times New Roman" panose="02020603050405020304" pitchFamily="18" charset="0"/>
                </a:rPr>
                <a:t>A</a:t>
              </a:r>
              <a:r>
                <a:rPr lang="en-US" altLang="zh-CN" sz="2800">
                  <a:latin typeface="Times New Roman" panose="02020603050405020304" pitchFamily="18" charset="0"/>
                  <a:sym typeface="Symbol" panose="05050102010706020507" pitchFamily="18" charset="2"/>
                </a:rPr>
                <a:t></a:t>
              </a:r>
              <a:r>
                <a:rPr lang="en-US" altLang="zh-CN" sz="2800">
                  <a:latin typeface="Times New Roman" panose="02020603050405020304" pitchFamily="18" charset="0"/>
                </a:rPr>
                <a:t> </a:t>
              </a:r>
              <a:r>
                <a:rPr lang="zh-CN" altLang="en-US" sz="2800">
                  <a:latin typeface="Times New Roman" panose="02020603050405020304" pitchFamily="18" charset="0"/>
                </a:rPr>
                <a:t>执行第2步</a:t>
              </a:r>
            </a:p>
            <a:p>
              <a:pPr eaLnBrk="1" hangingPunct="1">
                <a:spcBef>
                  <a:spcPct val="0"/>
                </a:spcBef>
                <a:buFontTx/>
                <a:buNone/>
              </a:pPr>
              <a:r>
                <a:rPr lang="zh-CN" altLang="en-US" sz="2800">
                  <a:latin typeface="Times New Roman" panose="02020603050405020304" pitchFamily="18" charset="0"/>
                </a:rPr>
                <a:t>        和第3步；</a:t>
              </a:r>
            </a:p>
            <a:p>
              <a:pPr eaLnBrk="1" hangingPunct="1">
                <a:spcBef>
                  <a:spcPct val="0"/>
                </a:spcBef>
                <a:buFontTx/>
                <a:buNone/>
              </a:pPr>
              <a:r>
                <a:rPr lang="zh-CN" altLang="en-US" sz="2800">
                  <a:latin typeface="Times New Roman" panose="02020603050405020304" pitchFamily="18" charset="0"/>
                </a:rPr>
                <a:t>  2． 对每个终结符号</a:t>
              </a:r>
              <a:r>
                <a:rPr lang="en-US" altLang="zh-CN" sz="2800">
                  <a:latin typeface="Times New Roman" panose="02020603050405020304" pitchFamily="18" charset="0"/>
                </a:rPr>
                <a:t>a∈FIRST（</a:t>
              </a:r>
              <a:r>
                <a:rPr lang="en-US" altLang="zh-CN" sz="2800">
                  <a:latin typeface="Times New Roman" panose="02020603050405020304" pitchFamily="18" charset="0"/>
                  <a:sym typeface="Symbol" panose="05050102010706020507" pitchFamily="18" charset="2"/>
                </a:rPr>
                <a:t></a:t>
              </a:r>
              <a:r>
                <a:rPr lang="en-US" altLang="zh-CN" sz="2800">
                  <a:latin typeface="Times New Roman" panose="02020603050405020304" pitchFamily="18" charset="0"/>
                </a:rPr>
                <a:t>），</a:t>
              </a:r>
              <a:r>
                <a:rPr lang="zh-CN" altLang="en-US" sz="2800">
                  <a:latin typeface="Times New Roman" panose="02020603050405020304" pitchFamily="18" charset="0"/>
                </a:rPr>
                <a:t>把</a:t>
              </a:r>
            </a:p>
            <a:p>
              <a:pPr eaLnBrk="1" hangingPunct="1">
                <a:spcBef>
                  <a:spcPct val="0"/>
                </a:spcBef>
                <a:buFontTx/>
                <a:buNone/>
              </a:pPr>
              <a:r>
                <a:rPr lang="zh-CN" altLang="en-US" sz="2800">
                  <a:latin typeface="Times New Roman" panose="02020603050405020304" pitchFamily="18" charset="0"/>
                </a:rPr>
                <a:t>        </a:t>
              </a:r>
              <a:r>
                <a:rPr lang="en-US" altLang="zh-CN" sz="2800">
                  <a:latin typeface="Times New Roman" panose="02020603050405020304" pitchFamily="18" charset="0"/>
                </a:rPr>
                <a:t>A </a:t>
              </a:r>
              <a:r>
                <a:rPr lang="en-US" altLang="zh-CN" sz="2800">
                  <a:latin typeface="Times New Roman" panose="02020603050405020304" pitchFamily="18" charset="0"/>
                  <a:sym typeface="Symbol" panose="05050102010706020507" pitchFamily="18" charset="2"/>
                </a:rPr>
                <a:t></a:t>
              </a:r>
              <a:r>
                <a:rPr lang="zh-CN" altLang="en-US" sz="2800">
                  <a:latin typeface="Times New Roman" panose="02020603050405020304" pitchFamily="18" charset="0"/>
                </a:rPr>
                <a:t>加至</a:t>
              </a:r>
              <a:r>
                <a:rPr lang="en-US" altLang="zh-CN" sz="2800">
                  <a:latin typeface="Times New Roman" panose="02020603050405020304" pitchFamily="18" charset="0"/>
                </a:rPr>
                <a:t>M[A,a]</a:t>
              </a:r>
              <a:r>
                <a:rPr lang="zh-CN" altLang="en-US" sz="2800">
                  <a:latin typeface="Times New Roman" panose="02020603050405020304" pitchFamily="18" charset="0"/>
                </a:rPr>
                <a:t>中； </a:t>
              </a:r>
            </a:p>
            <a:p>
              <a:pPr eaLnBrk="1" hangingPunct="1">
                <a:spcBef>
                  <a:spcPct val="0"/>
                </a:spcBef>
                <a:buFontTx/>
                <a:buNone/>
              </a:pPr>
              <a:r>
                <a:rPr lang="zh-CN" altLang="en-US" sz="2800">
                  <a:latin typeface="Times New Roman" panose="02020603050405020304" pitchFamily="18" charset="0"/>
                </a:rPr>
                <a:t>  3． 若</a:t>
              </a:r>
              <a:r>
                <a:rPr lang="en-US" altLang="zh-CN" sz="2800">
                  <a:latin typeface="Times New Roman" panose="02020603050405020304" pitchFamily="18" charset="0"/>
                  <a:sym typeface="Symbol" panose="05050102010706020507" pitchFamily="18" charset="2"/>
                </a:rPr>
                <a:t>  </a:t>
              </a:r>
              <a:r>
                <a:rPr lang="en-US" altLang="zh-CN" sz="2800">
                  <a:latin typeface="Times New Roman" panose="02020603050405020304" pitchFamily="18" charset="0"/>
                </a:rPr>
                <a:t> ε，</a:t>
              </a:r>
              <a:r>
                <a:rPr lang="zh-CN" altLang="en-US" sz="2800">
                  <a:latin typeface="Times New Roman" panose="02020603050405020304" pitchFamily="18" charset="0"/>
                </a:rPr>
                <a:t>则对任何</a:t>
              </a:r>
              <a:r>
                <a:rPr lang="en-US" altLang="zh-CN" sz="2800">
                  <a:latin typeface="Times New Roman" panose="02020603050405020304" pitchFamily="18" charset="0"/>
                </a:rPr>
                <a:t>b∈FOLLOW（A)，</a:t>
              </a:r>
            </a:p>
            <a:p>
              <a:pPr eaLnBrk="1" hangingPunct="1">
                <a:spcBef>
                  <a:spcPct val="0"/>
                </a:spcBef>
                <a:buFontTx/>
                <a:buNone/>
              </a:pPr>
              <a:r>
                <a:rPr lang="en-US" altLang="zh-CN" sz="2800">
                  <a:latin typeface="Times New Roman" panose="02020603050405020304" pitchFamily="18" charset="0"/>
                </a:rPr>
                <a:t>        </a:t>
              </a:r>
              <a:r>
                <a:rPr lang="zh-CN" altLang="en-US" sz="2800">
                  <a:latin typeface="Times New Roman" panose="02020603050405020304" pitchFamily="18" charset="0"/>
                </a:rPr>
                <a:t>把</a:t>
              </a:r>
              <a:r>
                <a:rPr lang="en-US" altLang="zh-CN" sz="2800">
                  <a:latin typeface="Times New Roman" panose="02020603050405020304" pitchFamily="18" charset="0"/>
                </a:rPr>
                <a:t>A </a:t>
              </a:r>
              <a:r>
                <a:rPr lang="en-US" altLang="zh-CN" sz="2800">
                  <a:latin typeface="Times New Roman" panose="02020603050405020304" pitchFamily="18" charset="0"/>
                  <a:sym typeface="Symbol" panose="05050102010706020507" pitchFamily="18" charset="2"/>
                </a:rPr>
                <a:t></a:t>
              </a:r>
              <a:r>
                <a:rPr lang="en-US" altLang="zh-CN" sz="2800">
                  <a:latin typeface="Times New Roman" panose="02020603050405020304" pitchFamily="18" charset="0"/>
                </a:rPr>
                <a:t> </a:t>
              </a:r>
              <a:r>
                <a:rPr lang="zh-CN" altLang="en-US" sz="2800">
                  <a:latin typeface="Times New Roman" panose="02020603050405020304" pitchFamily="18" charset="0"/>
                </a:rPr>
                <a:t>加至</a:t>
              </a:r>
              <a:r>
                <a:rPr lang="en-US" altLang="zh-CN" sz="2800">
                  <a:latin typeface="Times New Roman" panose="02020603050405020304" pitchFamily="18" charset="0"/>
                </a:rPr>
                <a:t>M[A,b]</a:t>
              </a:r>
              <a:r>
                <a:rPr lang="zh-CN" altLang="en-US" sz="2800">
                  <a:latin typeface="Times New Roman" panose="02020603050405020304" pitchFamily="18" charset="0"/>
                </a:rPr>
                <a:t>中;</a:t>
              </a:r>
            </a:p>
            <a:p>
              <a:pPr eaLnBrk="1" hangingPunct="1">
                <a:spcBef>
                  <a:spcPct val="0"/>
                </a:spcBef>
                <a:buFontTx/>
                <a:buNone/>
              </a:pPr>
              <a:r>
                <a:rPr lang="zh-CN" altLang="en-US" sz="2800">
                  <a:latin typeface="Times New Roman" panose="02020603050405020304" pitchFamily="18" charset="0"/>
                </a:rPr>
                <a:t>  4． 把所有无定义的</a:t>
              </a:r>
              <a:r>
                <a:rPr lang="en-US" altLang="zh-CN" sz="2800">
                  <a:latin typeface="Times New Roman" panose="02020603050405020304" pitchFamily="18" charset="0"/>
                </a:rPr>
                <a:t>M[A,a]</a:t>
              </a:r>
              <a:r>
                <a:rPr lang="zh-CN" altLang="en-US" sz="2800">
                  <a:latin typeface="Times New Roman" panose="02020603050405020304" pitchFamily="18" charset="0"/>
                </a:rPr>
                <a:t>标上错误标记。</a:t>
              </a:r>
            </a:p>
          </p:txBody>
        </p:sp>
      </p:grpSp>
      <p:sp>
        <p:nvSpPr>
          <p:cNvPr id="46084" name="AutoShape 9">
            <a:hlinkClick r:id="rId2" action="ppaction://hlinksldjump" highlightClick="1"/>
            <a:extLst>
              <a:ext uri="{FF2B5EF4-FFF2-40B4-BE49-F238E27FC236}">
                <a16:creationId xmlns:a16="http://schemas.microsoft.com/office/drawing/2014/main" id="{CDBB2386-0685-4BCF-9F20-0DC925BA0BD4}"/>
              </a:ext>
            </a:extLst>
          </p:cNvPr>
          <p:cNvSpPr>
            <a:spLocks noChangeArrowheads="1"/>
          </p:cNvSpPr>
          <p:nvPr/>
        </p:nvSpPr>
        <p:spPr bwMode="auto">
          <a:xfrm>
            <a:off x="8686800" y="0"/>
            <a:ext cx="457200" cy="461963"/>
          </a:xfrm>
          <a:prstGeom prst="actionButtonReturn">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zh-CN" altLang="en-US" sz="2800">
              <a:solidFill>
                <a:schemeClr val="bg2"/>
              </a:solidFill>
              <a:latin typeface="System"/>
            </a:endParaRPr>
          </a:p>
        </p:txBody>
      </p:sp>
      <p:sp>
        <p:nvSpPr>
          <p:cNvPr id="4" name="文本框 3">
            <a:extLst>
              <a:ext uri="{FF2B5EF4-FFF2-40B4-BE49-F238E27FC236}">
                <a16:creationId xmlns:a16="http://schemas.microsoft.com/office/drawing/2014/main" id="{D3E2784A-08C8-4278-9310-AD7F1CF9E4A0}"/>
              </a:ext>
            </a:extLst>
          </p:cNvPr>
          <p:cNvSpPr txBox="1"/>
          <p:nvPr/>
        </p:nvSpPr>
        <p:spPr>
          <a:xfrm rot="20879805">
            <a:off x="5395116" y="5017254"/>
            <a:ext cx="2138536" cy="523220"/>
          </a:xfrm>
          <a:prstGeom prst="rect">
            <a:avLst/>
          </a:prstGeom>
          <a:noFill/>
        </p:spPr>
        <p:txBody>
          <a:bodyPr wrap="square" rtlCol="0">
            <a:spAutoFit/>
          </a:bodyPr>
          <a:lstStyle/>
          <a:p>
            <a:r>
              <a:rPr lang="en-US" altLang="zh-CN" sz="2800" b="1" kern="1200" dirty="0">
                <a:ln w="22225">
                  <a:solidFill>
                    <a:schemeClr val="accent2"/>
                  </a:solidFill>
                  <a:prstDash val="solid"/>
                </a:ln>
                <a:solidFill>
                  <a:schemeClr val="accent2">
                    <a:lumMod val="40000"/>
                    <a:lumOff val="60000"/>
                  </a:schemeClr>
                </a:solidFill>
                <a:latin typeface="System"/>
                <a:ea typeface="宋体" panose="02010600030101010101" pitchFamily="2" charset="-122"/>
                <a:cs typeface="+mn-cs"/>
              </a:rPr>
              <a:t>WHY</a:t>
            </a:r>
            <a:endParaRPr lang="zh-CN" altLang="en-US" sz="2800" b="1" kern="1200" dirty="0">
              <a:ln w="22225">
                <a:solidFill>
                  <a:schemeClr val="accent2"/>
                </a:solidFill>
                <a:prstDash val="solid"/>
              </a:ln>
              <a:solidFill>
                <a:schemeClr val="accent2">
                  <a:lumMod val="40000"/>
                  <a:lumOff val="60000"/>
                </a:schemeClr>
              </a:solidFill>
              <a:latin typeface="System"/>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Text Box 4">
            <a:extLst>
              <a:ext uri="{FF2B5EF4-FFF2-40B4-BE49-F238E27FC236}">
                <a16:creationId xmlns:a16="http://schemas.microsoft.com/office/drawing/2014/main" id="{A2136B19-36A5-4A24-9EBF-6592F5D615A1}"/>
              </a:ext>
            </a:extLst>
          </p:cNvPr>
          <p:cNvSpPr txBox="1">
            <a:spLocks noChangeArrowheads="1"/>
          </p:cNvSpPr>
          <p:nvPr/>
        </p:nvSpPr>
        <p:spPr bwMode="auto">
          <a:xfrm>
            <a:off x="304800" y="0"/>
            <a:ext cx="8839200" cy="1044575"/>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r>
              <a:rPr lang="zh-CN" altLang="en-US" sz="2400">
                <a:latin typeface="Times New Roman" panose="02020603050405020304" pitchFamily="18" charset="0"/>
              </a:rPr>
              <a:t>文法：</a:t>
            </a:r>
            <a:r>
              <a:rPr lang="zh-CN" altLang="en-US" sz="2400" i="1">
                <a:latin typeface="Times New Roman" panose="02020603050405020304" pitchFamily="18" charset="0"/>
              </a:rPr>
              <a:t>  </a:t>
            </a:r>
            <a:r>
              <a:rPr lang="en-US" altLang="zh-CN" sz="2800">
                <a:latin typeface="Times New Roman" panose="02020603050405020304" pitchFamily="18" charset="0"/>
              </a:rPr>
              <a:t>stmt-sequence</a:t>
            </a:r>
            <a:r>
              <a:rPr lang="en-US" altLang="zh-CN" sz="2800" i="1">
                <a:latin typeface="Times New Roman" panose="02020603050405020304" pitchFamily="18" charset="0"/>
              </a:rPr>
              <a:t>  </a:t>
            </a:r>
            <a:r>
              <a:rPr lang="en-US" altLang="zh-CN" sz="2800">
                <a:latin typeface="Times New Roman" panose="02020603050405020304" pitchFamily="18" charset="0"/>
                <a:sym typeface="Symbol" panose="05050102010706020507" pitchFamily="18" charset="2"/>
              </a:rPr>
              <a:t>stmt stmt-seq’</a:t>
            </a:r>
            <a:endParaRPr lang="en-US" altLang="zh-CN" sz="2800" i="1">
              <a:latin typeface="Times New Roman" panose="02020603050405020304" pitchFamily="18" charset="0"/>
            </a:endParaRPr>
          </a:p>
          <a:p>
            <a:pPr eaLnBrk="1" hangingPunct="1">
              <a:buFontTx/>
              <a:buNone/>
            </a:pPr>
            <a:r>
              <a:rPr lang="en-US" altLang="zh-CN" sz="2800">
                <a:latin typeface="Times New Roman" panose="02020603050405020304" pitchFamily="18" charset="0"/>
              </a:rPr>
              <a:t>              </a:t>
            </a:r>
            <a:r>
              <a:rPr lang="en-US" altLang="zh-CN" sz="2800">
                <a:latin typeface="Times New Roman" panose="02020603050405020304" pitchFamily="18" charset="0"/>
                <a:sym typeface="Symbol" panose="05050102010706020507" pitchFamily="18" charset="2"/>
              </a:rPr>
              <a:t>stmt-seq’  </a:t>
            </a:r>
            <a:r>
              <a:rPr lang="en-US" altLang="zh-CN" sz="2800" b="1">
                <a:solidFill>
                  <a:srgbClr val="0000FF"/>
                </a:solidFill>
                <a:latin typeface="Times New Roman" panose="02020603050405020304" pitchFamily="18" charset="0"/>
                <a:sym typeface="Symbol" panose="05050102010706020507" pitchFamily="18" charset="2"/>
              </a:rPr>
              <a:t>; </a:t>
            </a:r>
            <a:r>
              <a:rPr lang="en-US" altLang="zh-CN" sz="2800">
                <a:latin typeface="Times New Roman" panose="02020603050405020304" pitchFamily="18" charset="0"/>
              </a:rPr>
              <a:t>stmt-sequence</a:t>
            </a:r>
            <a:r>
              <a:rPr lang="en-US" altLang="zh-CN" sz="2800" i="1">
                <a:latin typeface="Times New Roman" panose="02020603050405020304" pitchFamily="18" charset="0"/>
              </a:rPr>
              <a:t> </a:t>
            </a:r>
            <a:r>
              <a:rPr lang="en-US" altLang="zh-CN" sz="2800">
                <a:latin typeface="Times New Roman" panose="02020603050405020304" pitchFamily="18" charset="0"/>
                <a:sym typeface="Symbol" panose="05050102010706020507" pitchFamily="18" charset="2"/>
              </a:rPr>
              <a:t> </a:t>
            </a:r>
            <a:r>
              <a:rPr kumimoji="1" lang="zh-CN" altLang="en-US" sz="2800">
                <a:solidFill>
                  <a:schemeClr val="tx2"/>
                </a:solidFill>
                <a:latin typeface="Times New Roman" panose="02020603050405020304" pitchFamily="18" charset="0"/>
                <a:sym typeface="Symbol" panose="05050102010706020507" pitchFamily="18" charset="2"/>
              </a:rPr>
              <a:t></a:t>
            </a:r>
            <a:r>
              <a:rPr kumimoji="1" lang="en-US" altLang="zh-CN" sz="2800">
                <a:solidFill>
                  <a:schemeClr val="tx2"/>
                </a:solidFill>
                <a:latin typeface="Times New Roman" panose="02020603050405020304" pitchFamily="18" charset="0"/>
                <a:sym typeface="Symbol" panose="05050102010706020507" pitchFamily="18" charset="2"/>
              </a:rPr>
              <a:t>       </a:t>
            </a:r>
            <a:r>
              <a:rPr lang="en-US" altLang="zh-CN" sz="2800">
                <a:latin typeface="Times New Roman" panose="02020603050405020304" pitchFamily="18" charset="0"/>
                <a:sym typeface="Symbol" panose="05050102010706020507" pitchFamily="18" charset="2"/>
              </a:rPr>
              <a:t>stmt  </a:t>
            </a:r>
            <a:r>
              <a:rPr lang="en-US" altLang="zh-CN" sz="2800" b="1">
                <a:latin typeface="Times New Roman" panose="02020603050405020304" pitchFamily="18" charset="0"/>
                <a:sym typeface="Symbol" panose="05050102010706020507" pitchFamily="18" charset="2"/>
              </a:rPr>
              <a:t> </a:t>
            </a:r>
            <a:r>
              <a:rPr lang="en-US" altLang="zh-CN" sz="2800" b="1">
                <a:solidFill>
                  <a:srgbClr val="0000FF"/>
                </a:solidFill>
                <a:latin typeface="Times New Roman" panose="02020603050405020304" pitchFamily="18" charset="0"/>
                <a:sym typeface="Symbol" panose="05050102010706020507" pitchFamily="18" charset="2"/>
              </a:rPr>
              <a:t>s</a:t>
            </a:r>
          </a:p>
        </p:txBody>
      </p:sp>
      <p:sp>
        <p:nvSpPr>
          <p:cNvPr id="47107" name="Rectangle 5">
            <a:extLst>
              <a:ext uri="{FF2B5EF4-FFF2-40B4-BE49-F238E27FC236}">
                <a16:creationId xmlns:a16="http://schemas.microsoft.com/office/drawing/2014/main" id="{CBD895A3-EA7A-46A3-ACB8-B849C7048D34}"/>
              </a:ext>
            </a:extLst>
          </p:cNvPr>
          <p:cNvSpPr>
            <a:spLocks noChangeArrowheads="1"/>
          </p:cNvSpPr>
          <p:nvPr/>
        </p:nvSpPr>
        <p:spPr bwMode="auto">
          <a:xfrm>
            <a:off x="5181600" y="1138238"/>
            <a:ext cx="3886200" cy="3205162"/>
          </a:xfrm>
          <a:prstGeom prst="rect">
            <a:avLst/>
          </a:prstGeom>
          <a:solidFill>
            <a:srgbClr val="CCFFFF"/>
          </a:solidFill>
          <a:ln w="9525">
            <a:solidFill>
              <a:srgbClr val="FF0000"/>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en-US" altLang="zh-CN" sz="2400" b="1">
                <a:latin typeface="Times New Roman" panose="02020603050405020304" pitchFamily="18" charset="0"/>
              </a:rPr>
              <a:t>First(</a:t>
            </a:r>
            <a:r>
              <a:rPr lang="en-US" altLang="zh-CN" sz="2400" b="1">
                <a:latin typeface="Times New Roman" panose="02020603050405020304" pitchFamily="18" charset="0"/>
              </a:rPr>
              <a:t>stmt-sequence</a:t>
            </a:r>
            <a:r>
              <a:rPr lang="en-US" altLang="zh-CN" sz="2400" b="1" i="1">
                <a:latin typeface="Times New Roman" panose="02020603050405020304" pitchFamily="18" charset="0"/>
              </a:rPr>
              <a:t> </a:t>
            </a:r>
            <a:r>
              <a:rPr kumimoji="1" lang="en-US" altLang="zh-CN" sz="2400" b="1">
                <a:latin typeface="Times New Roman" panose="02020603050405020304" pitchFamily="18" charset="0"/>
              </a:rPr>
              <a:t>) = {s}</a:t>
            </a:r>
          </a:p>
          <a:p>
            <a:pPr eaLnBrk="1" hangingPunct="1">
              <a:spcBef>
                <a:spcPct val="50000"/>
              </a:spcBef>
              <a:buFontTx/>
              <a:buNone/>
            </a:pPr>
            <a:r>
              <a:rPr kumimoji="1" lang="en-US" altLang="zh-CN" sz="2400" b="1">
                <a:latin typeface="Times New Roman" panose="02020603050405020304" pitchFamily="18" charset="0"/>
              </a:rPr>
              <a:t>First(</a:t>
            </a:r>
            <a:r>
              <a:rPr lang="en-US" altLang="zh-CN" sz="2400" b="1">
                <a:latin typeface="Times New Roman" panose="02020603050405020304" pitchFamily="18" charset="0"/>
              </a:rPr>
              <a:t>stmt</a:t>
            </a:r>
            <a:r>
              <a:rPr kumimoji="1" lang="en-US" altLang="zh-CN" sz="2400" b="1">
                <a:latin typeface="Times New Roman" panose="02020603050405020304" pitchFamily="18" charset="0"/>
              </a:rPr>
              <a:t>) = {s}</a:t>
            </a:r>
          </a:p>
          <a:p>
            <a:pPr eaLnBrk="1" hangingPunct="1">
              <a:spcBef>
                <a:spcPct val="50000"/>
              </a:spcBef>
              <a:buFontTx/>
              <a:buNone/>
            </a:pPr>
            <a:r>
              <a:rPr kumimoji="1" lang="en-US" altLang="zh-CN" sz="2400" b="1">
                <a:latin typeface="Times New Roman" panose="02020603050405020304" pitchFamily="18" charset="0"/>
              </a:rPr>
              <a:t>First(</a:t>
            </a:r>
            <a:r>
              <a:rPr lang="en-US" altLang="zh-CN" sz="2400" b="1">
                <a:latin typeface="Times New Roman" panose="02020603050405020304" pitchFamily="18" charset="0"/>
                <a:sym typeface="Symbol" panose="05050102010706020507" pitchFamily="18" charset="2"/>
              </a:rPr>
              <a:t>stmt-seq’ </a:t>
            </a:r>
            <a:r>
              <a:rPr kumimoji="1" lang="en-US" altLang="zh-CN" sz="2400" b="1">
                <a:latin typeface="Times New Roman" panose="02020603050405020304" pitchFamily="18" charset="0"/>
              </a:rPr>
              <a:t>) = { ; , </a:t>
            </a:r>
            <a:r>
              <a:rPr kumimoji="1" lang="zh-CN" altLang="en-US" sz="2400" b="1">
                <a:solidFill>
                  <a:schemeClr val="tx2"/>
                </a:solidFill>
                <a:latin typeface="Times New Roman" panose="02020603050405020304" pitchFamily="18" charset="0"/>
                <a:sym typeface="Symbol" panose="05050102010706020507" pitchFamily="18" charset="2"/>
              </a:rPr>
              <a:t></a:t>
            </a:r>
            <a:r>
              <a:rPr kumimoji="1" lang="en-US" altLang="zh-CN" sz="2400" b="1">
                <a:latin typeface="Times New Roman" panose="02020603050405020304" pitchFamily="18" charset="0"/>
              </a:rPr>
              <a:t> }</a:t>
            </a:r>
          </a:p>
          <a:p>
            <a:pPr eaLnBrk="1" hangingPunct="1">
              <a:spcBef>
                <a:spcPct val="50000"/>
              </a:spcBef>
              <a:buFontTx/>
              <a:buNone/>
            </a:pPr>
            <a:r>
              <a:rPr kumimoji="1" lang="en-US" altLang="zh-CN" sz="2400" b="1">
                <a:latin typeface="Times New Roman" panose="02020603050405020304" pitchFamily="18" charset="0"/>
              </a:rPr>
              <a:t>Follow(</a:t>
            </a:r>
            <a:r>
              <a:rPr lang="en-US" altLang="zh-CN" sz="2400" b="1">
                <a:latin typeface="Times New Roman" panose="02020603050405020304" pitchFamily="18" charset="0"/>
              </a:rPr>
              <a:t>stmt-sequence</a:t>
            </a:r>
            <a:r>
              <a:rPr lang="en-US" altLang="zh-CN" sz="2400" b="1" i="1">
                <a:latin typeface="Times New Roman" panose="02020603050405020304" pitchFamily="18" charset="0"/>
              </a:rPr>
              <a:t> </a:t>
            </a:r>
            <a:r>
              <a:rPr kumimoji="1" lang="en-US" altLang="zh-CN" sz="2400" b="1">
                <a:latin typeface="Times New Roman" panose="02020603050405020304" pitchFamily="18" charset="0"/>
              </a:rPr>
              <a:t>) ={#}</a:t>
            </a:r>
          </a:p>
          <a:p>
            <a:pPr eaLnBrk="1" hangingPunct="1">
              <a:spcBef>
                <a:spcPct val="50000"/>
              </a:spcBef>
              <a:buFontTx/>
              <a:buNone/>
            </a:pPr>
            <a:r>
              <a:rPr kumimoji="1" lang="en-US" altLang="zh-CN" sz="2400" b="1">
                <a:latin typeface="Times New Roman" panose="02020603050405020304" pitchFamily="18" charset="0"/>
              </a:rPr>
              <a:t>Follow(</a:t>
            </a:r>
            <a:r>
              <a:rPr lang="en-US" altLang="zh-CN" sz="2400" b="1">
                <a:latin typeface="Times New Roman" panose="02020603050405020304" pitchFamily="18" charset="0"/>
                <a:sym typeface="Symbol" panose="05050102010706020507" pitchFamily="18" charset="2"/>
              </a:rPr>
              <a:t>stmt-seq’ </a:t>
            </a:r>
            <a:r>
              <a:rPr kumimoji="1" lang="en-US" altLang="zh-CN" sz="2400" b="1">
                <a:latin typeface="Times New Roman" panose="02020603050405020304" pitchFamily="18" charset="0"/>
              </a:rPr>
              <a:t>) ={#}</a:t>
            </a:r>
          </a:p>
          <a:p>
            <a:pPr eaLnBrk="1" hangingPunct="1">
              <a:spcBef>
                <a:spcPct val="50000"/>
              </a:spcBef>
              <a:buFontTx/>
              <a:buNone/>
            </a:pPr>
            <a:r>
              <a:rPr kumimoji="1" lang="en-US" altLang="zh-CN" sz="2400" b="1">
                <a:latin typeface="Times New Roman" panose="02020603050405020304" pitchFamily="18" charset="0"/>
              </a:rPr>
              <a:t>Follow(</a:t>
            </a:r>
            <a:r>
              <a:rPr lang="en-US" altLang="zh-CN" sz="2400" b="1">
                <a:latin typeface="Times New Roman" panose="02020603050405020304" pitchFamily="18" charset="0"/>
              </a:rPr>
              <a:t>stmt</a:t>
            </a:r>
            <a:r>
              <a:rPr kumimoji="1" lang="en-US" altLang="zh-CN" sz="2400" b="1">
                <a:latin typeface="Times New Roman" panose="02020603050405020304" pitchFamily="18" charset="0"/>
              </a:rPr>
              <a:t>)={ ; , </a:t>
            </a:r>
            <a:r>
              <a:rPr kumimoji="1" lang="zh-CN" altLang="en-US" sz="2400" b="1">
                <a:solidFill>
                  <a:schemeClr val="tx2"/>
                </a:solidFill>
                <a:latin typeface="Times New Roman" panose="02020603050405020304" pitchFamily="18" charset="0"/>
                <a:sym typeface="Symbol" panose="05050102010706020507" pitchFamily="18" charset="2"/>
              </a:rPr>
              <a:t>#</a:t>
            </a:r>
            <a:r>
              <a:rPr kumimoji="1" lang="en-US" altLang="zh-CN" sz="2400" b="1">
                <a:latin typeface="Times New Roman" panose="02020603050405020304" pitchFamily="18" charset="0"/>
              </a:rPr>
              <a:t> }</a:t>
            </a:r>
            <a:endParaRPr kumimoji="1" lang="zh-CN" altLang="en-US" sz="2400" b="1">
              <a:latin typeface="Times New Roman" panose="02020603050405020304" pitchFamily="18" charset="0"/>
            </a:endParaRPr>
          </a:p>
        </p:txBody>
      </p:sp>
      <p:graphicFrame>
        <p:nvGraphicFramePr>
          <p:cNvPr id="220218" name="Group 58">
            <a:extLst>
              <a:ext uri="{FF2B5EF4-FFF2-40B4-BE49-F238E27FC236}">
                <a16:creationId xmlns:a16="http://schemas.microsoft.com/office/drawing/2014/main" id="{D4243F7B-6B1A-4729-96AD-ED52D9CF6FC2}"/>
              </a:ext>
            </a:extLst>
          </p:cNvPr>
          <p:cNvGraphicFramePr>
            <a:graphicFrameLocks noGrp="1"/>
          </p:cNvGraphicFramePr>
          <p:nvPr/>
        </p:nvGraphicFramePr>
        <p:xfrm>
          <a:off x="2057400" y="4419600"/>
          <a:ext cx="6934200" cy="2286000"/>
        </p:xfrm>
        <a:graphic>
          <a:graphicData uri="http://schemas.openxmlformats.org/drawingml/2006/table">
            <a:tbl>
              <a:tblPr/>
              <a:tblGrid>
                <a:gridCol w="1733550">
                  <a:extLst>
                    <a:ext uri="{9D8B030D-6E8A-4147-A177-3AD203B41FA5}">
                      <a16:colId xmlns:a16="http://schemas.microsoft.com/office/drawing/2014/main" val="20000"/>
                    </a:ext>
                  </a:extLst>
                </a:gridCol>
                <a:gridCol w="1733550">
                  <a:extLst>
                    <a:ext uri="{9D8B030D-6E8A-4147-A177-3AD203B41FA5}">
                      <a16:colId xmlns:a16="http://schemas.microsoft.com/office/drawing/2014/main" val="20001"/>
                    </a:ext>
                  </a:extLst>
                </a:gridCol>
                <a:gridCol w="1733550">
                  <a:extLst>
                    <a:ext uri="{9D8B030D-6E8A-4147-A177-3AD203B41FA5}">
                      <a16:colId xmlns:a16="http://schemas.microsoft.com/office/drawing/2014/main" val="20002"/>
                    </a:ext>
                  </a:extLst>
                </a:gridCol>
                <a:gridCol w="1733550">
                  <a:extLst>
                    <a:ext uri="{9D8B030D-6E8A-4147-A177-3AD203B41FA5}">
                      <a16:colId xmlns:a16="http://schemas.microsoft.com/office/drawing/2014/main" val="20003"/>
                    </a:ext>
                  </a:extLst>
                </a:gridCol>
              </a:tblGrid>
              <a:tr h="571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itchFamily="18" charset="0"/>
                          <a:ea typeface="宋体" pitchFamily="2" charset="-122"/>
                        </a:rPr>
                        <a:t> M[A,a]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5E5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itchFamily="18" charset="0"/>
                          <a:ea typeface="宋体" pitchFamily="2" charset="-122"/>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5E5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tx1"/>
                          </a:solidFill>
                          <a:effectLst/>
                          <a:latin typeface="Times New Roman" pitchFamily="18"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5E5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tx1"/>
                          </a:solidFill>
                          <a:effectLst/>
                          <a:latin typeface="Times New Roman" pitchFamily="18"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5E5FF"/>
                    </a:solidFill>
                  </a:tcPr>
                </a:tc>
                <a:extLst>
                  <a:ext uri="{0D108BD9-81ED-4DB2-BD59-A6C34878D82A}">
                    <a16:rowId xmlns:a16="http://schemas.microsoft.com/office/drawing/2014/main" val="10000"/>
                  </a:ext>
                </a:extLst>
              </a:tr>
              <a:tr h="571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stmt-sequence</a:t>
                      </a:r>
                      <a:endParaRPr kumimoji="0" lang="zh-CN" altLang="en-US" sz="20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5E5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5E5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5E5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itchFamily="18" charset="0"/>
                          <a:ea typeface="宋体" pitchFamily="2" charset="-122"/>
                        </a:rPr>
                        <a:t>   </a:t>
                      </a: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5E5FF"/>
                    </a:solidFill>
                  </a:tcPr>
                </a:tc>
                <a:extLst>
                  <a:ext uri="{0D108BD9-81ED-4DB2-BD59-A6C34878D82A}">
                    <a16:rowId xmlns:a16="http://schemas.microsoft.com/office/drawing/2014/main" val="10001"/>
                  </a:ext>
                </a:extLst>
              </a:tr>
              <a:tr h="571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stmt</a:t>
                      </a: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5E5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5E5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itchFamily="18" charset="0"/>
                          <a:ea typeface="宋体" pitchFamily="2" charset="-122"/>
                        </a:rPr>
                        <a:t>     </a:t>
                      </a: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5E5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5E5FF"/>
                    </a:solidFill>
                  </a:tcPr>
                </a:tc>
                <a:extLst>
                  <a:ext uri="{0D108BD9-81ED-4DB2-BD59-A6C34878D82A}">
                    <a16:rowId xmlns:a16="http://schemas.microsoft.com/office/drawing/2014/main" val="10002"/>
                  </a:ext>
                </a:extLst>
              </a:tr>
              <a:tr h="571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sym typeface="Symbol" pitchFamily="18" charset="2"/>
                        </a:rPr>
                        <a:t>stmt-seq’</a:t>
                      </a:r>
                      <a:endParaRPr kumimoji="0" lang="zh-CN" altLang="en-US" sz="2400" b="1" i="0" u="none" strike="noStrike" cap="none" normalizeH="0" baseline="0">
                        <a:ln>
                          <a:noFill/>
                        </a:ln>
                        <a:solidFill>
                          <a:schemeClr val="tx1"/>
                        </a:solidFill>
                        <a:effectLst/>
                        <a:latin typeface="Times New Roman" pitchFamily="18" charset="0"/>
                        <a:ea typeface="宋体" pitchFamily="2" charset="-122"/>
                        <a:sym typeface="Symbol" pitchFamily="18" charset="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5E5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itchFamily="18" charset="0"/>
                          <a:ea typeface="宋体"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5E5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5E5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5E5FF"/>
                    </a:solidFill>
                  </a:tcPr>
                </a:tc>
                <a:extLst>
                  <a:ext uri="{0D108BD9-81ED-4DB2-BD59-A6C34878D82A}">
                    <a16:rowId xmlns:a16="http://schemas.microsoft.com/office/drawing/2014/main" val="10003"/>
                  </a:ext>
                </a:extLst>
              </a:tr>
            </a:tbl>
          </a:graphicData>
        </a:graphic>
      </p:graphicFrame>
      <p:sp>
        <p:nvSpPr>
          <p:cNvPr id="47135" name="AutoShape 59">
            <a:hlinkClick r:id="rId2" action="ppaction://hlinksldjump" highlightClick="1"/>
            <a:extLst>
              <a:ext uri="{FF2B5EF4-FFF2-40B4-BE49-F238E27FC236}">
                <a16:creationId xmlns:a16="http://schemas.microsoft.com/office/drawing/2014/main" id="{D0F91613-78B6-40FF-BBD9-453FA0F49F56}"/>
              </a:ext>
            </a:extLst>
          </p:cNvPr>
          <p:cNvSpPr>
            <a:spLocks noChangeArrowheads="1"/>
          </p:cNvSpPr>
          <p:nvPr/>
        </p:nvSpPr>
        <p:spPr bwMode="auto">
          <a:xfrm>
            <a:off x="8686800" y="0"/>
            <a:ext cx="457200" cy="461963"/>
          </a:xfrm>
          <a:prstGeom prst="actionButtonReturn">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zh-CN" altLang="en-US" sz="2800">
              <a:solidFill>
                <a:schemeClr val="bg2"/>
              </a:solidFill>
              <a:latin typeface="System"/>
            </a:endParaRPr>
          </a:p>
        </p:txBody>
      </p:sp>
      <p:sp>
        <p:nvSpPr>
          <p:cNvPr id="220220" name="Rectangle 60">
            <a:extLst>
              <a:ext uri="{FF2B5EF4-FFF2-40B4-BE49-F238E27FC236}">
                <a16:creationId xmlns:a16="http://schemas.microsoft.com/office/drawing/2014/main" id="{DB864AA1-89F4-4E19-B68A-9EDB922CE554}"/>
              </a:ext>
            </a:extLst>
          </p:cNvPr>
          <p:cNvSpPr>
            <a:spLocks noChangeArrowheads="1"/>
          </p:cNvSpPr>
          <p:nvPr/>
        </p:nvSpPr>
        <p:spPr bwMode="auto">
          <a:xfrm>
            <a:off x="228600" y="1600200"/>
            <a:ext cx="373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en-US" altLang="zh-CN" sz="2400" b="1">
                <a:latin typeface="Times New Roman" panose="02020603050405020304" pitchFamily="18" charset="0"/>
              </a:rPr>
              <a:t>First(</a:t>
            </a:r>
            <a:r>
              <a:rPr lang="en-US" altLang="zh-CN" sz="2400" b="1">
                <a:latin typeface="Times New Roman" panose="02020603050405020304" pitchFamily="18" charset="0"/>
                <a:sym typeface="Symbol" panose="05050102010706020507" pitchFamily="18" charset="2"/>
              </a:rPr>
              <a:t>stmt stmt-seq’</a:t>
            </a:r>
            <a:r>
              <a:rPr kumimoji="1" lang="en-US" altLang="zh-CN" sz="2400" b="1">
                <a:latin typeface="Times New Roman" panose="02020603050405020304" pitchFamily="18" charset="0"/>
              </a:rPr>
              <a:t>) = {s}</a:t>
            </a:r>
          </a:p>
        </p:txBody>
      </p:sp>
      <p:sp>
        <p:nvSpPr>
          <p:cNvPr id="220221" name="Rectangle 61">
            <a:extLst>
              <a:ext uri="{FF2B5EF4-FFF2-40B4-BE49-F238E27FC236}">
                <a16:creationId xmlns:a16="http://schemas.microsoft.com/office/drawing/2014/main" id="{C231F85C-1362-454F-ADC5-45312D4C9A72}"/>
              </a:ext>
            </a:extLst>
          </p:cNvPr>
          <p:cNvSpPr>
            <a:spLocks noChangeArrowheads="1"/>
          </p:cNvSpPr>
          <p:nvPr/>
        </p:nvSpPr>
        <p:spPr bwMode="auto">
          <a:xfrm>
            <a:off x="228600" y="1143000"/>
            <a:ext cx="4340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r>
              <a:rPr lang="en-US" altLang="zh-CN" sz="2400" b="1">
                <a:solidFill>
                  <a:srgbClr val="0000FF"/>
                </a:solidFill>
                <a:latin typeface="Times New Roman" panose="02020603050405020304" pitchFamily="18" charset="0"/>
              </a:rPr>
              <a:t>stmt-sequence</a:t>
            </a:r>
            <a:r>
              <a:rPr lang="en-US" altLang="zh-CN" sz="2400" b="1" i="1">
                <a:solidFill>
                  <a:srgbClr val="0000FF"/>
                </a:solidFill>
                <a:latin typeface="Times New Roman" panose="02020603050405020304" pitchFamily="18" charset="0"/>
              </a:rPr>
              <a:t>  </a:t>
            </a:r>
            <a:r>
              <a:rPr lang="en-US" altLang="zh-CN" sz="2400" b="1">
                <a:solidFill>
                  <a:srgbClr val="0000FF"/>
                </a:solidFill>
                <a:latin typeface="Times New Roman" panose="02020603050405020304" pitchFamily="18" charset="0"/>
                <a:sym typeface="Symbol" panose="05050102010706020507" pitchFamily="18" charset="2"/>
              </a:rPr>
              <a:t>stmt stmt-seq’</a:t>
            </a:r>
          </a:p>
        </p:txBody>
      </p:sp>
      <p:sp>
        <p:nvSpPr>
          <p:cNvPr id="220222" name="Rectangle 62">
            <a:extLst>
              <a:ext uri="{FF2B5EF4-FFF2-40B4-BE49-F238E27FC236}">
                <a16:creationId xmlns:a16="http://schemas.microsoft.com/office/drawing/2014/main" id="{8D3740E1-58B5-44BB-B5A7-D5284ED10900}"/>
              </a:ext>
            </a:extLst>
          </p:cNvPr>
          <p:cNvSpPr>
            <a:spLocks noChangeArrowheads="1"/>
          </p:cNvSpPr>
          <p:nvPr/>
        </p:nvSpPr>
        <p:spPr bwMode="auto">
          <a:xfrm>
            <a:off x="3730625" y="4902200"/>
            <a:ext cx="1908175"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r>
              <a:rPr lang="en-US" altLang="zh-CN" sz="1800" b="1">
                <a:latin typeface="Times New Roman" panose="02020603050405020304" pitchFamily="18" charset="0"/>
              </a:rPr>
              <a:t>stmt-sequence</a:t>
            </a:r>
            <a:r>
              <a:rPr lang="en-US" altLang="zh-CN" sz="1800" b="1" i="1">
                <a:latin typeface="Times New Roman" panose="02020603050405020304" pitchFamily="18" charset="0"/>
              </a:rPr>
              <a:t>  </a:t>
            </a:r>
            <a:r>
              <a:rPr lang="en-US" altLang="zh-CN" sz="1800" b="1">
                <a:latin typeface="Times New Roman" panose="02020603050405020304" pitchFamily="18" charset="0"/>
                <a:sym typeface="Symbol" panose="05050102010706020507" pitchFamily="18" charset="2"/>
              </a:rPr>
              <a:t></a:t>
            </a:r>
          </a:p>
          <a:p>
            <a:pPr eaLnBrk="1" hangingPunct="1">
              <a:buFontTx/>
              <a:buNone/>
            </a:pPr>
            <a:r>
              <a:rPr lang="en-US" altLang="zh-CN" sz="1800" b="1">
                <a:latin typeface="Times New Roman" panose="02020603050405020304" pitchFamily="18" charset="0"/>
                <a:sym typeface="Symbol" panose="05050102010706020507" pitchFamily="18" charset="2"/>
              </a:rPr>
              <a:t>stmt stmt-seq’</a:t>
            </a:r>
          </a:p>
        </p:txBody>
      </p:sp>
      <p:sp>
        <p:nvSpPr>
          <p:cNvPr id="220223" name="Rectangle 63">
            <a:extLst>
              <a:ext uri="{FF2B5EF4-FFF2-40B4-BE49-F238E27FC236}">
                <a16:creationId xmlns:a16="http://schemas.microsoft.com/office/drawing/2014/main" id="{4FA05272-C53B-465C-8728-189C4B70465D}"/>
              </a:ext>
            </a:extLst>
          </p:cNvPr>
          <p:cNvSpPr>
            <a:spLocks noChangeArrowheads="1"/>
          </p:cNvSpPr>
          <p:nvPr/>
        </p:nvSpPr>
        <p:spPr bwMode="auto">
          <a:xfrm>
            <a:off x="228600" y="2133600"/>
            <a:ext cx="3865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r>
              <a:rPr lang="en-US" altLang="zh-CN" sz="2400" b="1">
                <a:solidFill>
                  <a:srgbClr val="0000FF"/>
                </a:solidFill>
                <a:latin typeface="Times New Roman" panose="02020603050405020304" pitchFamily="18" charset="0"/>
                <a:sym typeface="Symbol" panose="05050102010706020507" pitchFamily="18" charset="2"/>
              </a:rPr>
              <a:t>stmt-seq’  ; </a:t>
            </a:r>
            <a:r>
              <a:rPr lang="en-US" altLang="zh-CN" sz="2400" b="1">
                <a:solidFill>
                  <a:srgbClr val="0000FF"/>
                </a:solidFill>
                <a:latin typeface="Times New Roman" panose="02020603050405020304" pitchFamily="18" charset="0"/>
              </a:rPr>
              <a:t>stmt-sequence</a:t>
            </a:r>
          </a:p>
        </p:txBody>
      </p:sp>
      <p:sp>
        <p:nvSpPr>
          <p:cNvPr id="220224" name="Rectangle 64">
            <a:extLst>
              <a:ext uri="{FF2B5EF4-FFF2-40B4-BE49-F238E27FC236}">
                <a16:creationId xmlns:a16="http://schemas.microsoft.com/office/drawing/2014/main" id="{1EFEAF4F-D089-4A19-BD84-DF78BF6CA38E}"/>
              </a:ext>
            </a:extLst>
          </p:cNvPr>
          <p:cNvSpPr>
            <a:spLocks noChangeArrowheads="1"/>
          </p:cNvSpPr>
          <p:nvPr/>
        </p:nvSpPr>
        <p:spPr bwMode="auto">
          <a:xfrm>
            <a:off x="228600" y="2514600"/>
            <a:ext cx="3705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kumimoji="1" lang="en-US" altLang="zh-CN" sz="2400" b="1">
                <a:latin typeface="Times New Roman" panose="02020603050405020304" pitchFamily="18" charset="0"/>
              </a:rPr>
              <a:t>First(</a:t>
            </a:r>
            <a:r>
              <a:rPr lang="en-US" altLang="zh-CN" sz="2400" b="1">
                <a:latin typeface="Times New Roman" panose="02020603050405020304" pitchFamily="18" charset="0"/>
                <a:sym typeface="Symbol" panose="05050102010706020507" pitchFamily="18" charset="2"/>
              </a:rPr>
              <a:t>;</a:t>
            </a:r>
            <a:r>
              <a:rPr lang="en-US" altLang="zh-CN" sz="2400" b="1">
                <a:solidFill>
                  <a:srgbClr val="0000FF"/>
                </a:solidFill>
                <a:latin typeface="Times New Roman" panose="02020603050405020304" pitchFamily="18" charset="0"/>
                <a:sym typeface="Symbol" panose="05050102010706020507" pitchFamily="18" charset="2"/>
              </a:rPr>
              <a:t> </a:t>
            </a:r>
            <a:r>
              <a:rPr lang="en-US" altLang="zh-CN" sz="2400" b="1">
                <a:latin typeface="Times New Roman" panose="02020603050405020304" pitchFamily="18" charset="0"/>
              </a:rPr>
              <a:t>stmt-sequence</a:t>
            </a:r>
            <a:r>
              <a:rPr kumimoji="1" lang="en-US" altLang="zh-CN" sz="2400" b="1">
                <a:latin typeface="Times New Roman" panose="02020603050405020304" pitchFamily="18" charset="0"/>
              </a:rPr>
              <a:t>) = {</a:t>
            </a:r>
            <a:r>
              <a:rPr lang="en-US" altLang="zh-CN" sz="2400" b="1">
                <a:latin typeface="Times New Roman" panose="02020603050405020304" pitchFamily="18" charset="0"/>
                <a:sym typeface="Symbol" panose="05050102010706020507" pitchFamily="18" charset="2"/>
              </a:rPr>
              <a:t>;</a:t>
            </a:r>
            <a:r>
              <a:rPr kumimoji="1" lang="en-US" altLang="zh-CN" sz="2400" b="1">
                <a:latin typeface="Times New Roman" panose="02020603050405020304" pitchFamily="18" charset="0"/>
              </a:rPr>
              <a:t>}</a:t>
            </a:r>
            <a:endParaRPr kumimoji="1" lang="zh-CN" altLang="en-US" sz="2400" b="1">
              <a:latin typeface="Times New Roman" panose="02020603050405020304" pitchFamily="18" charset="0"/>
            </a:endParaRPr>
          </a:p>
        </p:txBody>
      </p:sp>
      <p:sp>
        <p:nvSpPr>
          <p:cNvPr id="220225" name="Rectangle 65">
            <a:extLst>
              <a:ext uri="{FF2B5EF4-FFF2-40B4-BE49-F238E27FC236}">
                <a16:creationId xmlns:a16="http://schemas.microsoft.com/office/drawing/2014/main" id="{12002AB6-EBF8-4D14-826F-20C4731944A6}"/>
              </a:ext>
            </a:extLst>
          </p:cNvPr>
          <p:cNvSpPr>
            <a:spLocks noChangeArrowheads="1"/>
          </p:cNvSpPr>
          <p:nvPr/>
        </p:nvSpPr>
        <p:spPr bwMode="auto">
          <a:xfrm>
            <a:off x="5556250" y="6034088"/>
            <a:ext cx="1758950"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r>
              <a:rPr lang="en-US" altLang="zh-CN" sz="1800" b="1">
                <a:latin typeface="Times New Roman" panose="02020603050405020304" pitchFamily="18" charset="0"/>
                <a:sym typeface="Symbol" panose="05050102010706020507" pitchFamily="18" charset="2"/>
              </a:rPr>
              <a:t>stmt-seq’ </a:t>
            </a:r>
          </a:p>
          <a:p>
            <a:pPr eaLnBrk="1" hangingPunct="1">
              <a:buFontTx/>
              <a:buNone/>
            </a:pPr>
            <a:r>
              <a:rPr lang="en-US" altLang="zh-CN" sz="1800" b="1">
                <a:latin typeface="Times New Roman" panose="02020603050405020304" pitchFamily="18" charset="0"/>
                <a:sym typeface="Symbol" panose="05050102010706020507" pitchFamily="18" charset="2"/>
              </a:rPr>
              <a:t> </a:t>
            </a:r>
            <a:r>
              <a:rPr lang="en-US" altLang="zh-CN" sz="1800" b="1">
                <a:solidFill>
                  <a:srgbClr val="0000FF"/>
                </a:solidFill>
                <a:latin typeface="Times New Roman" panose="02020603050405020304" pitchFamily="18" charset="0"/>
                <a:sym typeface="Symbol" panose="05050102010706020507" pitchFamily="18" charset="2"/>
              </a:rPr>
              <a:t>; </a:t>
            </a:r>
            <a:r>
              <a:rPr lang="en-US" altLang="zh-CN" sz="1800" b="1">
                <a:latin typeface="Times New Roman" panose="02020603050405020304" pitchFamily="18" charset="0"/>
              </a:rPr>
              <a:t>stmt-sequence</a:t>
            </a:r>
          </a:p>
        </p:txBody>
      </p:sp>
      <p:sp>
        <p:nvSpPr>
          <p:cNvPr id="220226" name="Rectangle 66">
            <a:extLst>
              <a:ext uri="{FF2B5EF4-FFF2-40B4-BE49-F238E27FC236}">
                <a16:creationId xmlns:a16="http://schemas.microsoft.com/office/drawing/2014/main" id="{45903F96-B642-4025-8B58-56584676D315}"/>
              </a:ext>
            </a:extLst>
          </p:cNvPr>
          <p:cNvSpPr>
            <a:spLocks noChangeArrowheads="1"/>
          </p:cNvSpPr>
          <p:nvPr/>
        </p:nvSpPr>
        <p:spPr bwMode="auto">
          <a:xfrm>
            <a:off x="228600" y="3048000"/>
            <a:ext cx="1974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r>
              <a:rPr lang="en-US" altLang="zh-CN" sz="2400" b="1">
                <a:solidFill>
                  <a:srgbClr val="0000FF"/>
                </a:solidFill>
                <a:latin typeface="Times New Roman" panose="02020603050405020304" pitchFamily="18" charset="0"/>
                <a:sym typeface="Symbol" panose="05050102010706020507" pitchFamily="18" charset="2"/>
              </a:rPr>
              <a:t>stmt-seq’  </a:t>
            </a:r>
            <a:r>
              <a:rPr kumimoji="1" lang="zh-CN" altLang="en-US" sz="2400" b="1">
                <a:solidFill>
                  <a:srgbClr val="0000FF"/>
                </a:solidFill>
                <a:latin typeface="Times New Roman" panose="02020603050405020304" pitchFamily="18" charset="0"/>
                <a:sym typeface="Symbol" panose="05050102010706020507" pitchFamily="18" charset="2"/>
              </a:rPr>
              <a:t></a:t>
            </a:r>
            <a:endParaRPr kumimoji="1" lang="en-US" altLang="zh-CN" sz="2400" b="1">
              <a:solidFill>
                <a:srgbClr val="0000FF"/>
              </a:solidFill>
              <a:latin typeface="Times New Roman" panose="02020603050405020304" pitchFamily="18" charset="0"/>
              <a:sym typeface="Symbol" panose="05050102010706020507" pitchFamily="18" charset="2"/>
            </a:endParaRPr>
          </a:p>
        </p:txBody>
      </p:sp>
      <p:sp>
        <p:nvSpPr>
          <p:cNvPr id="220228" name="Rectangle 68">
            <a:extLst>
              <a:ext uri="{FF2B5EF4-FFF2-40B4-BE49-F238E27FC236}">
                <a16:creationId xmlns:a16="http://schemas.microsoft.com/office/drawing/2014/main" id="{F4496898-97E6-4A7C-BD83-9160A978B8C1}"/>
              </a:ext>
            </a:extLst>
          </p:cNvPr>
          <p:cNvSpPr>
            <a:spLocks noChangeArrowheads="1"/>
          </p:cNvSpPr>
          <p:nvPr/>
        </p:nvSpPr>
        <p:spPr bwMode="auto">
          <a:xfrm>
            <a:off x="228600" y="3581400"/>
            <a:ext cx="3189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kumimoji="1" lang="en-US" altLang="zh-CN" sz="2400" b="1">
                <a:latin typeface="Times New Roman" panose="02020603050405020304" pitchFamily="18" charset="0"/>
              </a:rPr>
              <a:t>Follow(</a:t>
            </a:r>
            <a:r>
              <a:rPr lang="en-US" altLang="zh-CN" sz="2400" b="1">
                <a:latin typeface="Times New Roman" panose="02020603050405020304" pitchFamily="18" charset="0"/>
                <a:sym typeface="Symbol" panose="05050102010706020507" pitchFamily="18" charset="2"/>
              </a:rPr>
              <a:t>stmt-seq’ </a:t>
            </a:r>
            <a:r>
              <a:rPr kumimoji="1" lang="en-US" altLang="zh-CN" sz="2400" b="1">
                <a:latin typeface="Times New Roman" panose="02020603050405020304" pitchFamily="18" charset="0"/>
              </a:rPr>
              <a:t>) ={#}</a:t>
            </a:r>
            <a:endParaRPr kumimoji="1" lang="zh-CN" altLang="en-US" sz="2400" b="1">
              <a:latin typeface="Times New Roman" panose="02020603050405020304" pitchFamily="18" charset="0"/>
            </a:endParaRPr>
          </a:p>
        </p:txBody>
      </p:sp>
      <p:sp>
        <p:nvSpPr>
          <p:cNvPr id="220229" name="Rectangle 69">
            <a:extLst>
              <a:ext uri="{FF2B5EF4-FFF2-40B4-BE49-F238E27FC236}">
                <a16:creationId xmlns:a16="http://schemas.microsoft.com/office/drawing/2014/main" id="{1415E400-9191-42FF-942C-8B6755B2755A}"/>
              </a:ext>
            </a:extLst>
          </p:cNvPr>
          <p:cNvSpPr>
            <a:spLocks noChangeArrowheads="1"/>
          </p:cNvSpPr>
          <p:nvPr/>
        </p:nvSpPr>
        <p:spPr bwMode="auto">
          <a:xfrm>
            <a:off x="7300913" y="6221413"/>
            <a:ext cx="16716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r>
              <a:rPr lang="en-US" altLang="zh-CN" sz="2000" b="1">
                <a:latin typeface="Times New Roman" panose="02020603050405020304" pitchFamily="18" charset="0"/>
                <a:sym typeface="Symbol" panose="05050102010706020507" pitchFamily="18" charset="2"/>
              </a:rPr>
              <a:t>stmt-seq’  </a:t>
            </a:r>
            <a:r>
              <a:rPr kumimoji="1" lang="zh-CN" altLang="en-US" sz="2000" b="1">
                <a:solidFill>
                  <a:schemeClr val="tx2"/>
                </a:solidFill>
                <a:latin typeface="Times New Roman" panose="02020603050405020304" pitchFamily="18" charset="0"/>
                <a:sym typeface="Symbol" panose="05050102010706020507" pitchFamily="18" charset="2"/>
              </a:rPr>
              <a:t></a:t>
            </a:r>
            <a:endParaRPr kumimoji="1" lang="en-US" altLang="zh-CN" sz="2000" b="1">
              <a:solidFill>
                <a:schemeClr val="tx2"/>
              </a:solidFill>
              <a:latin typeface="Times New Roman" panose="02020603050405020304" pitchFamily="18" charset="0"/>
              <a:sym typeface="Symbol" panose="05050102010706020507" pitchFamily="18" charset="2"/>
            </a:endParaRPr>
          </a:p>
        </p:txBody>
      </p:sp>
      <p:sp>
        <p:nvSpPr>
          <p:cNvPr id="220230" name="Rectangle 70">
            <a:extLst>
              <a:ext uri="{FF2B5EF4-FFF2-40B4-BE49-F238E27FC236}">
                <a16:creationId xmlns:a16="http://schemas.microsoft.com/office/drawing/2014/main" id="{7EBB51D6-23E7-48D1-B94A-F8A8B467D74B}"/>
              </a:ext>
            </a:extLst>
          </p:cNvPr>
          <p:cNvSpPr>
            <a:spLocks noChangeArrowheads="1"/>
          </p:cNvSpPr>
          <p:nvPr/>
        </p:nvSpPr>
        <p:spPr bwMode="auto">
          <a:xfrm>
            <a:off x="228600" y="4191000"/>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400" b="1">
                <a:solidFill>
                  <a:srgbClr val="0000FF"/>
                </a:solidFill>
                <a:latin typeface="Times New Roman" panose="02020603050405020304" pitchFamily="18" charset="0"/>
                <a:sym typeface="Symbol" panose="05050102010706020507" pitchFamily="18" charset="2"/>
              </a:rPr>
              <a:t>stmt   s</a:t>
            </a:r>
            <a:endParaRPr lang="zh-CN" altLang="en-US" sz="2400" b="1">
              <a:solidFill>
                <a:srgbClr val="0000FF"/>
              </a:solidFill>
              <a:latin typeface="Times New Roman" panose="02020603050405020304" pitchFamily="18" charset="0"/>
              <a:sym typeface="Symbol" panose="05050102010706020507" pitchFamily="18" charset="2"/>
            </a:endParaRPr>
          </a:p>
        </p:txBody>
      </p:sp>
      <p:sp>
        <p:nvSpPr>
          <p:cNvPr id="220231" name="Rectangle 71">
            <a:extLst>
              <a:ext uri="{FF2B5EF4-FFF2-40B4-BE49-F238E27FC236}">
                <a16:creationId xmlns:a16="http://schemas.microsoft.com/office/drawing/2014/main" id="{4802DFDB-7C29-41B9-AFEF-FAE8AB339DDD}"/>
              </a:ext>
            </a:extLst>
          </p:cNvPr>
          <p:cNvSpPr>
            <a:spLocks noChangeArrowheads="1"/>
          </p:cNvSpPr>
          <p:nvPr/>
        </p:nvSpPr>
        <p:spPr bwMode="auto">
          <a:xfrm>
            <a:off x="228600" y="4648200"/>
            <a:ext cx="1817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kumimoji="1" lang="en-US" altLang="zh-CN" sz="2400" b="1">
                <a:latin typeface="Times New Roman" panose="02020603050405020304" pitchFamily="18" charset="0"/>
              </a:rPr>
              <a:t>First(</a:t>
            </a:r>
            <a:r>
              <a:rPr kumimoji="1" lang="en-US" altLang="zh-CN" sz="2400" b="1">
                <a:solidFill>
                  <a:schemeClr val="tx2"/>
                </a:solidFill>
                <a:latin typeface="Times New Roman" panose="02020603050405020304" pitchFamily="18" charset="0"/>
                <a:sym typeface="Symbol" panose="05050102010706020507" pitchFamily="18" charset="2"/>
              </a:rPr>
              <a:t>s</a:t>
            </a:r>
            <a:r>
              <a:rPr kumimoji="1" lang="en-US" altLang="zh-CN" sz="2400" b="1">
                <a:latin typeface="Times New Roman" panose="02020603050405020304" pitchFamily="18" charset="0"/>
              </a:rPr>
              <a:t>) = {</a:t>
            </a:r>
            <a:r>
              <a:rPr kumimoji="1" lang="en-US" altLang="zh-CN" sz="2400" b="1">
                <a:solidFill>
                  <a:schemeClr val="tx2"/>
                </a:solidFill>
                <a:latin typeface="Times New Roman" panose="02020603050405020304" pitchFamily="18" charset="0"/>
                <a:sym typeface="Symbol" panose="05050102010706020507" pitchFamily="18" charset="2"/>
              </a:rPr>
              <a:t>s</a:t>
            </a:r>
            <a:r>
              <a:rPr kumimoji="1" lang="en-US" altLang="zh-CN" sz="2400" b="1">
                <a:latin typeface="Times New Roman" panose="02020603050405020304" pitchFamily="18" charset="0"/>
              </a:rPr>
              <a:t>}</a:t>
            </a:r>
            <a:endParaRPr kumimoji="1" lang="zh-CN" altLang="en-US" sz="2400" b="1">
              <a:latin typeface="Times New Roman" panose="02020603050405020304" pitchFamily="18" charset="0"/>
            </a:endParaRPr>
          </a:p>
        </p:txBody>
      </p:sp>
      <p:sp>
        <p:nvSpPr>
          <p:cNvPr id="220232" name="Rectangle 72">
            <a:extLst>
              <a:ext uri="{FF2B5EF4-FFF2-40B4-BE49-F238E27FC236}">
                <a16:creationId xmlns:a16="http://schemas.microsoft.com/office/drawing/2014/main" id="{2FDDC828-C3C6-4DC0-BBFF-A5B171F79FBE}"/>
              </a:ext>
            </a:extLst>
          </p:cNvPr>
          <p:cNvSpPr>
            <a:spLocks noChangeArrowheads="1"/>
          </p:cNvSpPr>
          <p:nvPr/>
        </p:nvSpPr>
        <p:spPr bwMode="auto">
          <a:xfrm>
            <a:off x="3902075" y="5638800"/>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400" b="1">
                <a:latin typeface="Times New Roman" panose="02020603050405020304" pitchFamily="18" charset="0"/>
                <a:sym typeface="Symbol" panose="05050102010706020507" pitchFamily="18" charset="2"/>
              </a:rPr>
              <a:t>stmt   s</a:t>
            </a:r>
            <a:endParaRPr lang="zh-CN" altLang="en-US" sz="2400" b="1">
              <a:latin typeface="Times New Roman" panose="02020603050405020304" pitchFamily="18" charset="0"/>
              <a:sym typeface="Symbol" panose="05050102010706020507" pitchFamily="18" charset="2"/>
            </a:endParaRPr>
          </a:p>
        </p:txBody>
      </p:sp>
      <p:grpSp>
        <p:nvGrpSpPr>
          <p:cNvPr id="2" name="Group 78">
            <a:extLst>
              <a:ext uri="{FF2B5EF4-FFF2-40B4-BE49-F238E27FC236}">
                <a16:creationId xmlns:a16="http://schemas.microsoft.com/office/drawing/2014/main" id="{0418CCFC-F949-403A-A2FA-8C9336A4CC0B}"/>
              </a:ext>
            </a:extLst>
          </p:cNvPr>
          <p:cNvGrpSpPr>
            <a:grpSpLocks/>
          </p:cNvGrpSpPr>
          <p:nvPr/>
        </p:nvGrpSpPr>
        <p:grpSpPr bwMode="auto">
          <a:xfrm>
            <a:off x="4133850" y="4953000"/>
            <a:ext cx="4514850" cy="1662113"/>
            <a:chOff x="2604" y="3120"/>
            <a:chExt cx="2844" cy="1047"/>
          </a:xfrm>
        </p:grpSpPr>
        <p:sp>
          <p:nvSpPr>
            <p:cNvPr id="47149" name="Rectangle 73">
              <a:extLst>
                <a:ext uri="{FF2B5EF4-FFF2-40B4-BE49-F238E27FC236}">
                  <a16:creationId xmlns:a16="http://schemas.microsoft.com/office/drawing/2014/main" id="{37741F8C-CE3C-4EE8-82AE-C7D899734277}"/>
                </a:ext>
              </a:extLst>
            </p:cNvPr>
            <p:cNvSpPr>
              <a:spLocks noChangeArrowheads="1"/>
            </p:cNvSpPr>
            <p:nvPr/>
          </p:nvSpPr>
          <p:spPr bwMode="auto">
            <a:xfrm>
              <a:off x="2604" y="3840"/>
              <a:ext cx="6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kumimoji="1" lang="en-US" altLang="zh-CN" sz="2800" b="1">
                  <a:latin typeface="Times New Roman" panose="02020603050405020304" pitchFamily="18" charset="0"/>
                </a:rPr>
                <a:t>error</a:t>
              </a:r>
              <a:endParaRPr kumimoji="1" lang="zh-CN" altLang="en-US" sz="2800" b="1">
                <a:latin typeface="Times New Roman" panose="02020603050405020304" pitchFamily="18" charset="0"/>
              </a:endParaRPr>
            </a:p>
          </p:txBody>
        </p:sp>
        <p:sp>
          <p:nvSpPr>
            <p:cNvPr id="47150" name="Rectangle 74">
              <a:extLst>
                <a:ext uri="{FF2B5EF4-FFF2-40B4-BE49-F238E27FC236}">
                  <a16:creationId xmlns:a16="http://schemas.microsoft.com/office/drawing/2014/main" id="{6CC21778-90E8-46C3-A1C3-86F8CD38AFB2}"/>
                </a:ext>
              </a:extLst>
            </p:cNvPr>
            <p:cNvSpPr>
              <a:spLocks noChangeArrowheads="1"/>
            </p:cNvSpPr>
            <p:nvPr/>
          </p:nvSpPr>
          <p:spPr bwMode="auto">
            <a:xfrm>
              <a:off x="3720" y="3120"/>
              <a:ext cx="6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kumimoji="1" lang="en-US" altLang="zh-CN" sz="2800" b="1">
                  <a:latin typeface="Times New Roman" panose="02020603050405020304" pitchFamily="18" charset="0"/>
                </a:rPr>
                <a:t>error</a:t>
              </a:r>
              <a:endParaRPr kumimoji="1" lang="zh-CN" altLang="en-US" sz="2800" b="1">
                <a:latin typeface="Times New Roman" panose="02020603050405020304" pitchFamily="18" charset="0"/>
              </a:endParaRPr>
            </a:p>
          </p:txBody>
        </p:sp>
        <p:sp>
          <p:nvSpPr>
            <p:cNvPr id="47151" name="Rectangle 75">
              <a:extLst>
                <a:ext uri="{FF2B5EF4-FFF2-40B4-BE49-F238E27FC236}">
                  <a16:creationId xmlns:a16="http://schemas.microsoft.com/office/drawing/2014/main" id="{9CD47CB6-17DC-4EF7-9E15-88F3722E69CF}"/>
                </a:ext>
              </a:extLst>
            </p:cNvPr>
            <p:cNvSpPr>
              <a:spLocks noChangeArrowheads="1"/>
            </p:cNvSpPr>
            <p:nvPr/>
          </p:nvSpPr>
          <p:spPr bwMode="auto">
            <a:xfrm>
              <a:off x="3720" y="3465"/>
              <a:ext cx="6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kumimoji="1" lang="en-US" altLang="zh-CN" sz="2800" b="1">
                  <a:latin typeface="Times New Roman" panose="02020603050405020304" pitchFamily="18" charset="0"/>
                </a:rPr>
                <a:t>error</a:t>
              </a:r>
              <a:endParaRPr kumimoji="1" lang="zh-CN" altLang="en-US" sz="2800" b="1">
                <a:latin typeface="Times New Roman" panose="02020603050405020304" pitchFamily="18" charset="0"/>
              </a:endParaRPr>
            </a:p>
          </p:txBody>
        </p:sp>
        <p:sp>
          <p:nvSpPr>
            <p:cNvPr id="47152" name="Rectangle 76">
              <a:extLst>
                <a:ext uri="{FF2B5EF4-FFF2-40B4-BE49-F238E27FC236}">
                  <a16:creationId xmlns:a16="http://schemas.microsoft.com/office/drawing/2014/main" id="{276706B1-B93E-4E4C-9B2C-017852F25503}"/>
                </a:ext>
              </a:extLst>
            </p:cNvPr>
            <p:cNvSpPr>
              <a:spLocks noChangeArrowheads="1"/>
            </p:cNvSpPr>
            <p:nvPr/>
          </p:nvSpPr>
          <p:spPr bwMode="auto">
            <a:xfrm>
              <a:off x="4824" y="3504"/>
              <a:ext cx="6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kumimoji="1" lang="en-US" altLang="zh-CN" sz="2800" b="1">
                  <a:latin typeface="Times New Roman" panose="02020603050405020304" pitchFamily="18" charset="0"/>
                </a:rPr>
                <a:t>error</a:t>
              </a:r>
              <a:endParaRPr kumimoji="1" lang="zh-CN" altLang="en-US" sz="2800" b="1">
                <a:latin typeface="Times New Roman" panose="02020603050405020304" pitchFamily="18" charset="0"/>
              </a:endParaRPr>
            </a:p>
          </p:txBody>
        </p:sp>
        <p:sp>
          <p:nvSpPr>
            <p:cNvPr id="47153" name="Rectangle 77">
              <a:extLst>
                <a:ext uri="{FF2B5EF4-FFF2-40B4-BE49-F238E27FC236}">
                  <a16:creationId xmlns:a16="http://schemas.microsoft.com/office/drawing/2014/main" id="{5BD52C36-083E-4F14-8E0B-0A289AE101B7}"/>
                </a:ext>
              </a:extLst>
            </p:cNvPr>
            <p:cNvSpPr>
              <a:spLocks noChangeArrowheads="1"/>
            </p:cNvSpPr>
            <p:nvPr/>
          </p:nvSpPr>
          <p:spPr bwMode="auto">
            <a:xfrm>
              <a:off x="4824" y="3120"/>
              <a:ext cx="6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kumimoji="1" lang="en-US" altLang="zh-CN" sz="2800" b="1">
                  <a:latin typeface="Times New Roman" panose="02020603050405020304" pitchFamily="18" charset="0"/>
                </a:rPr>
                <a:t>error</a:t>
              </a:r>
              <a:endParaRPr kumimoji="1" lang="zh-CN" altLang="en-US" sz="2800" b="1">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20218"/>
                                        </p:tgtEl>
                                        <p:attrNameLst>
                                          <p:attrName>style.visibility</p:attrName>
                                        </p:attrNameLst>
                                      </p:cBhvr>
                                      <p:to>
                                        <p:strVal val="visible"/>
                                      </p:to>
                                    </p:set>
                                    <p:animEffect transition="in" filter="dissolve">
                                      <p:cBhvr>
                                        <p:cTn id="7" dur="500"/>
                                        <p:tgtEl>
                                          <p:spTgt spid="2202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20221"/>
                                        </p:tgtEl>
                                        <p:attrNameLst>
                                          <p:attrName>style.visibility</p:attrName>
                                        </p:attrNameLst>
                                      </p:cBhvr>
                                      <p:to>
                                        <p:strVal val="visible"/>
                                      </p:to>
                                    </p:set>
                                    <p:anim calcmode="lin" valueType="num">
                                      <p:cBhvr additive="base">
                                        <p:cTn id="12" dur="500" fill="hold"/>
                                        <p:tgtEl>
                                          <p:spTgt spid="220221"/>
                                        </p:tgtEl>
                                        <p:attrNameLst>
                                          <p:attrName>ppt_x</p:attrName>
                                        </p:attrNameLst>
                                      </p:cBhvr>
                                      <p:tavLst>
                                        <p:tav tm="0">
                                          <p:val>
                                            <p:strVal val="0-#ppt_w/2"/>
                                          </p:val>
                                        </p:tav>
                                        <p:tav tm="100000">
                                          <p:val>
                                            <p:strVal val="#ppt_x"/>
                                          </p:val>
                                        </p:tav>
                                      </p:tavLst>
                                    </p:anim>
                                    <p:anim calcmode="lin" valueType="num">
                                      <p:cBhvr additive="base">
                                        <p:cTn id="13" dur="500" fill="hold"/>
                                        <p:tgtEl>
                                          <p:spTgt spid="220221"/>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220220"/>
                                        </p:tgtEl>
                                        <p:attrNameLst>
                                          <p:attrName>style.visibility</p:attrName>
                                        </p:attrNameLst>
                                      </p:cBhvr>
                                      <p:to>
                                        <p:strVal val="visible"/>
                                      </p:to>
                                    </p:set>
                                    <p:anim calcmode="lin" valueType="num">
                                      <p:cBhvr additive="base">
                                        <p:cTn id="18" dur="500" fill="hold"/>
                                        <p:tgtEl>
                                          <p:spTgt spid="220220"/>
                                        </p:tgtEl>
                                        <p:attrNameLst>
                                          <p:attrName>ppt_x</p:attrName>
                                        </p:attrNameLst>
                                      </p:cBhvr>
                                      <p:tavLst>
                                        <p:tav tm="0">
                                          <p:val>
                                            <p:strVal val="0-#ppt_w/2"/>
                                          </p:val>
                                        </p:tav>
                                        <p:tav tm="100000">
                                          <p:val>
                                            <p:strVal val="#ppt_x"/>
                                          </p:val>
                                        </p:tav>
                                      </p:tavLst>
                                    </p:anim>
                                    <p:anim calcmode="lin" valueType="num">
                                      <p:cBhvr additive="base">
                                        <p:cTn id="19" dur="500" fill="hold"/>
                                        <p:tgtEl>
                                          <p:spTgt spid="220220"/>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220222"/>
                                        </p:tgtEl>
                                        <p:attrNameLst>
                                          <p:attrName>style.visibility</p:attrName>
                                        </p:attrNameLst>
                                      </p:cBhvr>
                                      <p:to>
                                        <p:strVal val="visible"/>
                                      </p:to>
                                    </p:set>
                                    <p:animEffect transition="in" filter="dissolve">
                                      <p:cBhvr>
                                        <p:cTn id="24" dur="500"/>
                                        <p:tgtEl>
                                          <p:spTgt spid="22022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220223"/>
                                        </p:tgtEl>
                                        <p:attrNameLst>
                                          <p:attrName>style.visibility</p:attrName>
                                        </p:attrNameLst>
                                      </p:cBhvr>
                                      <p:to>
                                        <p:strVal val="visible"/>
                                      </p:to>
                                    </p:set>
                                    <p:anim calcmode="lin" valueType="num">
                                      <p:cBhvr additive="base">
                                        <p:cTn id="29" dur="500" fill="hold"/>
                                        <p:tgtEl>
                                          <p:spTgt spid="220223"/>
                                        </p:tgtEl>
                                        <p:attrNameLst>
                                          <p:attrName>ppt_x</p:attrName>
                                        </p:attrNameLst>
                                      </p:cBhvr>
                                      <p:tavLst>
                                        <p:tav tm="0">
                                          <p:val>
                                            <p:strVal val="0-#ppt_w/2"/>
                                          </p:val>
                                        </p:tav>
                                        <p:tav tm="100000">
                                          <p:val>
                                            <p:strVal val="#ppt_x"/>
                                          </p:val>
                                        </p:tav>
                                      </p:tavLst>
                                    </p:anim>
                                    <p:anim calcmode="lin" valueType="num">
                                      <p:cBhvr additive="base">
                                        <p:cTn id="30" dur="500" fill="hold"/>
                                        <p:tgtEl>
                                          <p:spTgt spid="220223"/>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220224"/>
                                        </p:tgtEl>
                                        <p:attrNameLst>
                                          <p:attrName>style.visibility</p:attrName>
                                        </p:attrNameLst>
                                      </p:cBhvr>
                                      <p:to>
                                        <p:strVal val="visible"/>
                                      </p:to>
                                    </p:set>
                                    <p:anim calcmode="lin" valueType="num">
                                      <p:cBhvr additive="base">
                                        <p:cTn id="35" dur="500" fill="hold"/>
                                        <p:tgtEl>
                                          <p:spTgt spid="220224"/>
                                        </p:tgtEl>
                                        <p:attrNameLst>
                                          <p:attrName>ppt_x</p:attrName>
                                        </p:attrNameLst>
                                      </p:cBhvr>
                                      <p:tavLst>
                                        <p:tav tm="0">
                                          <p:val>
                                            <p:strVal val="0-#ppt_w/2"/>
                                          </p:val>
                                        </p:tav>
                                        <p:tav tm="100000">
                                          <p:val>
                                            <p:strVal val="#ppt_x"/>
                                          </p:val>
                                        </p:tav>
                                      </p:tavLst>
                                    </p:anim>
                                    <p:anim calcmode="lin" valueType="num">
                                      <p:cBhvr additive="base">
                                        <p:cTn id="36" dur="500" fill="hold"/>
                                        <p:tgtEl>
                                          <p:spTgt spid="220224"/>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220225"/>
                                        </p:tgtEl>
                                        <p:attrNameLst>
                                          <p:attrName>style.visibility</p:attrName>
                                        </p:attrNameLst>
                                      </p:cBhvr>
                                      <p:to>
                                        <p:strVal val="visible"/>
                                      </p:to>
                                    </p:set>
                                    <p:animEffect transition="in" filter="dissolve">
                                      <p:cBhvr>
                                        <p:cTn id="41" dur="500"/>
                                        <p:tgtEl>
                                          <p:spTgt spid="220225"/>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8" fill="hold" grpId="0" nodeType="clickEffect">
                                  <p:stCondLst>
                                    <p:cond delay="0"/>
                                  </p:stCondLst>
                                  <p:childTnLst>
                                    <p:set>
                                      <p:cBhvr>
                                        <p:cTn id="45" dur="1" fill="hold">
                                          <p:stCondLst>
                                            <p:cond delay="0"/>
                                          </p:stCondLst>
                                        </p:cTn>
                                        <p:tgtEl>
                                          <p:spTgt spid="220226"/>
                                        </p:tgtEl>
                                        <p:attrNameLst>
                                          <p:attrName>style.visibility</p:attrName>
                                        </p:attrNameLst>
                                      </p:cBhvr>
                                      <p:to>
                                        <p:strVal val="visible"/>
                                      </p:to>
                                    </p:set>
                                    <p:anim calcmode="lin" valueType="num">
                                      <p:cBhvr additive="base">
                                        <p:cTn id="46" dur="500" fill="hold"/>
                                        <p:tgtEl>
                                          <p:spTgt spid="220226"/>
                                        </p:tgtEl>
                                        <p:attrNameLst>
                                          <p:attrName>ppt_x</p:attrName>
                                        </p:attrNameLst>
                                      </p:cBhvr>
                                      <p:tavLst>
                                        <p:tav tm="0">
                                          <p:val>
                                            <p:strVal val="0-#ppt_w/2"/>
                                          </p:val>
                                        </p:tav>
                                        <p:tav tm="100000">
                                          <p:val>
                                            <p:strVal val="#ppt_x"/>
                                          </p:val>
                                        </p:tav>
                                      </p:tavLst>
                                    </p:anim>
                                    <p:anim calcmode="lin" valueType="num">
                                      <p:cBhvr additive="base">
                                        <p:cTn id="47" dur="500" fill="hold"/>
                                        <p:tgtEl>
                                          <p:spTgt spid="220226"/>
                                        </p:tgtEl>
                                        <p:attrNameLst>
                                          <p:attrName>ppt_y</p:attrName>
                                        </p:attrNameLst>
                                      </p:cBhvr>
                                      <p:tavLst>
                                        <p:tav tm="0">
                                          <p:val>
                                            <p:strVal val="#ppt_y"/>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8" fill="hold" grpId="0" nodeType="clickEffect">
                                  <p:stCondLst>
                                    <p:cond delay="0"/>
                                  </p:stCondLst>
                                  <p:childTnLst>
                                    <p:set>
                                      <p:cBhvr>
                                        <p:cTn id="51" dur="1" fill="hold">
                                          <p:stCondLst>
                                            <p:cond delay="0"/>
                                          </p:stCondLst>
                                        </p:cTn>
                                        <p:tgtEl>
                                          <p:spTgt spid="220228"/>
                                        </p:tgtEl>
                                        <p:attrNameLst>
                                          <p:attrName>style.visibility</p:attrName>
                                        </p:attrNameLst>
                                      </p:cBhvr>
                                      <p:to>
                                        <p:strVal val="visible"/>
                                      </p:to>
                                    </p:set>
                                    <p:anim calcmode="lin" valueType="num">
                                      <p:cBhvr additive="base">
                                        <p:cTn id="52" dur="500" fill="hold"/>
                                        <p:tgtEl>
                                          <p:spTgt spid="220228"/>
                                        </p:tgtEl>
                                        <p:attrNameLst>
                                          <p:attrName>ppt_x</p:attrName>
                                        </p:attrNameLst>
                                      </p:cBhvr>
                                      <p:tavLst>
                                        <p:tav tm="0">
                                          <p:val>
                                            <p:strVal val="0-#ppt_w/2"/>
                                          </p:val>
                                        </p:tav>
                                        <p:tav tm="100000">
                                          <p:val>
                                            <p:strVal val="#ppt_x"/>
                                          </p:val>
                                        </p:tav>
                                      </p:tavLst>
                                    </p:anim>
                                    <p:anim calcmode="lin" valueType="num">
                                      <p:cBhvr additive="base">
                                        <p:cTn id="53" dur="500" fill="hold"/>
                                        <p:tgtEl>
                                          <p:spTgt spid="220228"/>
                                        </p:tgtEl>
                                        <p:attrNameLst>
                                          <p:attrName>ppt_y</p:attrName>
                                        </p:attrNameLst>
                                      </p:cBhvr>
                                      <p:tavLst>
                                        <p:tav tm="0">
                                          <p:val>
                                            <p:strVal val="#ppt_y"/>
                                          </p:val>
                                        </p:tav>
                                        <p:tav tm="100000">
                                          <p:val>
                                            <p:strVal val="#ppt_y"/>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220229"/>
                                        </p:tgtEl>
                                        <p:attrNameLst>
                                          <p:attrName>style.visibility</p:attrName>
                                        </p:attrNameLst>
                                      </p:cBhvr>
                                      <p:to>
                                        <p:strVal val="visible"/>
                                      </p:to>
                                    </p:set>
                                    <p:animEffect transition="in" filter="dissolve">
                                      <p:cBhvr>
                                        <p:cTn id="58" dur="500"/>
                                        <p:tgtEl>
                                          <p:spTgt spid="220229"/>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8" fill="hold" grpId="0" nodeType="clickEffect">
                                  <p:stCondLst>
                                    <p:cond delay="0"/>
                                  </p:stCondLst>
                                  <p:childTnLst>
                                    <p:set>
                                      <p:cBhvr>
                                        <p:cTn id="62" dur="1" fill="hold">
                                          <p:stCondLst>
                                            <p:cond delay="0"/>
                                          </p:stCondLst>
                                        </p:cTn>
                                        <p:tgtEl>
                                          <p:spTgt spid="220230"/>
                                        </p:tgtEl>
                                        <p:attrNameLst>
                                          <p:attrName>style.visibility</p:attrName>
                                        </p:attrNameLst>
                                      </p:cBhvr>
                                      <p:to>
                                        <p:strVal val="visible"/>
                                      </p:to>
                                    </p:set>
                                    <p:anim calcmode="lin" valueType="num">
                                      <p:cBhvr additive="base">
                                        <p:cTn id="63" dur="500" fill="hold"/>
                                        <p:tgtEl>
                                          <p:spTgt spid="220230"/>
                                        </p:tgtEl>
                                        <p:attrNameLst>
                                          <p:attrName>ppt_x</p:attrName>
                                        </p:attrNameLst>
                                      </p:cBhvr>
                                      <p:tavLst>
                                        <p:tav tm="0">
                                          <p:val>
                                            <p:strVal val="0-#ppt_w/2"/>
                                          </p:val>
                                        </p:tav>
                                        <p:tav tm="100000">
                                          <p:val>
                                            <p:strVal val="#ppt_x"/>
                                          </p:val>
                                        </p:tav>
                                      </p:tavLst>
                                    </p:anim>
                                    <p:anim calcmode="lin" valueType="num">
                                      <p:cBhvr additive="base">
                                        <p:cTn id="64" dur="500" fill="hold"/>
                                        <p:tgtEl>
                                          <p:spTgt spid="220230"/>
                                        </p:tgtEl>
                                        <p:attrNameLst>
                                          <p:attrName>ppt_y</p:attrName>
                                        </p:attrNameLst>
                                      </p:cBhvr>
                                      <p:tavLst>
                                        <p:tav tm="0">
                                          <p:val>
                                            <p:strVal val="#ppt_y"/>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8" fill="hold" grpId="0" nodeType="clickEffect">
                                  <p:stCondLst>
                                    <p:cond delay="0"/>
                                  </p:stCondLst>
                                  <p:childTnLst>
                                    <p:set>
                                      <p:cBhvr>
                                        <p:cTn id="68" dur="1" fill="hold">
                                          <p:stCondLst>
                                            <p:cond delay="0"/>
                                          </p:stCondLst>
                                        </p:cTn>
                                        <p:tgtEl>
                                          <p:spTgt spid="220231"/>
                                        </p:tgtEl>
                                        <p:attrNameLst>
                                          <p:attrName>style.visibility</p:attrName>
                                        </p:attrNameLst>
                                      </p:cBhvr>
                                      <p:to>
                                        <p:strVal val="visible"/>
                                      </p:to>
                                    </p:set>
                                    <p:anim calcmode="lin" valueType="num">
                                      <p:cBhvr additive="base">
                                        <p:cTn id="69" dur="500" fill="hold"/>
                                        <p:tgtEl>
                                          <p:spTgt spid="220231"/>
                                        </p:tgtEl>
                                        <p:attrNameLst>
                                          <p:attrName>ppt_x</p:attrName>
                                        </p:attrNameLst>
                                      </p:cBhvr>
                                      <p:tavLst>
                                        <p:tav tm="0">
                                          <p:val>
                                            <p:strVal val="0-#ppt_w/2"/>
                                          </p:val>
                                        </p:tav>
                                        <p:tav tm="100000">
                                          <p:val>
                                            <p:strVal val="#ppt_x"/>
                                          </p:val>
                                        </p:tav>
                                      </p:tavLst>
                                    </p:anim>
                                    <p:anim calcmode="lin" valueType="num">
                                      <p:cBhvr additive="base">
                                        <p:cTn id="70" dur="500" fill="hold"/>
                                        <p:tgtEl>
                                          <p:spTgt spid="220231"/>
                                        </p:tgtEl>
                                        <p:attrNameLst>
                                          <p:attrName>ppt_y</p:attrName>
                                        </p:attrNameLst>
                                      </p:cBhvr>
                                      <p:tavLst>
                                        <p:tav tm="0">
                                          <p:val>
                                            <p:strVal val="#ppt_y"/>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9" presetClass="entr" presetSubtype="0" fill="hold" grpId="0" nodeType="clickEffect">
                                  <p:stCondLst>
                                    <p:cond delay="0"/>
                                  </p:stCondLst>
                                  <p:childTnLst>
                                    <p:set>
                                      <p:cBhvr>
                                        <p:cTn id="74" dur="1" fill="hold">
                                          <p:stCondLst>
                                            <p:cond delay="0"/>
                                          </p:stCondLst>
                                        </p:cTn>
                                        <p:tgtEl>
                                          <p:spTgt spid="220232"/>
                                        </p:tgtEl>
                                        <p:attrNameLst>
                                          <p:attrName>style.visibility</p:attrName>
                                        </p:attrNameLst>
                                      </p:cBhvr>
                                      <p:to>
                                        <p:strVal val="visible"/>
                                      </p:to>
                                    </p:set>
                                    <p:animEffect transition="in" filter="dissolve">
                                      <p:cBhvr>
                                        <p:cTn id="75" dur="500"/>
                                        <p:tgtEl>
                                          <p:spTgt spid="220232"/>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9" presetClass="entr" presetSubtype="0" fill="hold" nodeType="clickEffect">
                                  <p:stCondLst>
                                    <p:cond delay="0"/>
                                  </p:stCondLst>
                                  <p:childTnLst>
                                    <p:set>
                                      <p:cBhvr>
                                        <p:cTn id="79" dur="1" fill="hold">
                                          <p:stCondLst>
                                            <p:cond delay="0"/>
                                          </p:stCondLst>
                                        </p:cTn>
                                        <p:tgtEl>
                                          <p:spTgt spid="2"/>
                                        </p:tgtEl>
                                        <p:attrNameLst>
                                          <p:attrName>style.visibility</p:attrName>
                                        </p:attrNameLst>
                                      </p:cBhvr>
                                      <p:to>
                                        <p:strVal val="visible"/>
                                      </p:to>
                                    </p:set>
                                    <p:animEffect transition="in" filter="dissolve">
                                      <p:cBhvr>
                                        <p:cTn id="8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220" grpId="0" autoUpdateAnimBg="0"/>
      <p:bldP spid="220221" grpId="0" autoUpdateAnimBg="0"/>
      <p:bldP spid="220222" grpId="0" autoUpdateAnimBg="0"/>
      <p:bldP spid="220223" grpId="0" autoUpdateAnimBg="0"/>
      <p:bldP spid="220224" grpId="0" autoUpdateAnimBg="0"/>
      <p:bldP spid="220225" grpId="0" autoUpdateAnimBg="0"/>
      <p:bldP spid="220226" grpId="0" autoUpdateAnimBg="0"/>
      <p:bldP spid="220228" grpId="0" autoUpdateAnimBg="0"/>
      <p:bldP spid="220229" grpId="0" autoUpdateAnimBg="0"/>
      <p:bldP spid="220230" grpId="0" autoUpdateAnimBg="0"/>
      <p:bldP spid="220231" grpId="0" autoUpdateAnimBg="0"/>
      <p:bldP spid="220232"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ECB1EA11-FE15-452C-8DB1-D89721EC43B2}"/>
              </a:ext>
            </a:extLst>
          </p:cNvPr>
          <p:cNvSpPr>
            <a:spLocks noGrp="1"/>
          </p:cNvSpPr>
          <p:nvPr>
            <p:ph type="title"/>
          </p:nvPr>
        </p:nvSpPr>
        <p:spPr/>
        <p:txBody>
          <a:bodyPr/>
          <a:lstStyle/>
          <a:p>
            <a:pPr eaLnBrk="1" hangingPunct="1"/>
            <a:r>
              <a:rPr lang="zh-CN" altLang="en-US"/>
              <a:t>给出句子</a:t>
            </a:r>
            <a:r>
              <a:rPr lang="en-US" altLang="zh-CN">
                <a:solidFill>
                  <a:srgbClr val="660033"/>
                </a:solidFill>
              </a:rPr>
              <a:t>s;s;</a:t>
            </a:r>
            <a:r>
              <a:rPr lang="zh-CN" altLang="en-US"/>
              <a:t>的分析过程</a:t>
            </a:r>
          </a:p>
        </p:txBody>
      </p:sp>
      <p:graphicFrame>
        <p:nvGraphicFramePr>
          <p:cNvPr id="269382" name="Group 70">
            <a:extLst>
              <a:ext uri="{FF2B5EF4-FFF2-40B4-BE49-F238E27FC236}">
                <a16:creationId xmlns:a16="http://schemas.microsoft.com/office/drawing/2014/main" id="{13B2E623-80A6-4089-9F09-54155ACE4762}"/>
              </a:ext>
            </a:extLst>
          </p:cNvPr>
          <p:cNvGraphicFramePr>
            <a:graphicFrameLocks noGrp="1"/>
          </p:cNvGraphicFramePr>
          <p:nvPr/>
        </p:nvGraphicFramePr>
        <p:xfrm>
          <a:off x="1258888" y="2205038"/>
          <a:ext cx="6934200" cy="2268538"/>
        </p:xfrm>
        <a:graphic>
          <a:graphicData uri="http://schemas.openxmlformats.org/drawingml/2006/table">
            <a:tbl>
              <a:tblPr/>
              <a:tblGrid>
                <a:gridCol w="1733550">
                  <a:extLst>
                    <a:ext uri="{9D8B030D-6E8A-4147-A177-3AD203B41FA5}">
                      <a16:colId xmlns:a16="http://schemas.microsoft.com/office/drawing/2014/main" val="20000"/>
                    </a:ext>
                  </a:extLst>
                </a:gridCol>
                <a:gridCol w="1733550">
                  <a:extLst>
                    <a:ext uri="{9D8B030D-6E8A-4147-A177-3AD203B41FA5}">
                      <a16:colId xmlns:a16="http://schemas.microsoft.com/office/drawing/2014/main" val="20001"/>
                    </a:ext>
                  </a:extLst>
                </a:gridCol>
                <a:gridCol w="1733550">
                  <a:extLst>
                    <a:ext uri="{9D8B030D-6E8A-4147-A177-3AD203B41FA5}">
                      <a16:colId xmlns:a16="http://schemas.microsoft.com/office/drawing/2014/main" val="20002"/>
                    </a:ext>
                  </a:extLst>
                </a:gridCol>
                <a:gridCol w="1733550">
                  <a:extLst>
                    <a:ext uri="{9D8B030D-6E8A-4147-A177-3AD203B41FA5}">
                      <a16:colId xmlns:a16="http://schemas.microsoft.com/office/drawing/2014/main" val="20003"/>
                    </a:ext>
                  </a:extLst>
                </a:gridCol>
              </a:tblGrid>
              <a:tr h="5540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itchFamily="18" charset="0"/>
                          <a:ea typeface="宋体" pitchFamily="2" charset="-122"/>
                        </a:rPr>
                        <a:t> M[A,a]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5E5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itchFamily="18" charset="0"/>
                          <a:ea typeface="宋体" pitchFamily="2" charset="-122"/>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5E5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tx1"/>
                          </a:solidFill>
                          <a:effectLst/>
                          <a:latin typeface="Times New Roman" pitchFamily="18"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5E5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tx1"/>
                          </a:solidFill>
                          <a:effectLst/>
                          <a:latin typeface="Times New Roman" pitchFamily="18"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5E5FF"/>
                    </a:solidFill>
                  </a:tcPr>
                </a:tc>
                <a:extLst>
                  <a:ext uri="{0D108BD9-81ED-4DB2-BD59-A6C34878D82A}">
                    <a16:rowId xmlns:a16="http://schemas.microsoft.com/office/drawing/2014/main" val="10000"/>
                  </a:ext>
                </a:extLst>
              </a:tr>
              <a:tr h="571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stmt-sequence</a:t>
                      </a:r>
                      <a:endParaRPr kumimoji="0" lang="zh-CN" altLang="en-US" sz="20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5E5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5E5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5E5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itchFamily="18" charset="0"/>
                          <a:ea typeface="宋体" pitchFamily="2" charset="-122"/>
                        </a:rPr>
                        <a:t>   </a:t>
                      </a: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5E5FF"/>
                    </a:solidFill>
                  </a:tcPr>
                </a:tc>
                <a:extLst>
                  <a:ext uri="{0D108BD9-81ED-4DB2-BD59-A6C34878D82A}">
                    <a16:rowId xmlns:a16="http://schemas.microsoft.com/office/drawing/2014/main" val="10001"/>
                  </a:ext>
                </a:extLst>
              </a:tr>
              <a:tr h="571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stmt</a:t>
                      </a: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5E5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5E5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itchFamily="18" charset="0"/>
                          <a:ea typeface="宋体" pitchFamily="2" charset="-122"/>
                        </a:rPr>
                        <a:t>     </a:t>
                      </a: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5E5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5E5FF"/>
                    </a:solidFill>
                  </a:tcPr>
                </a:tc>
                <a:extLst>
                  <a:ext uri="{0D108BD9-81ED-4DB2-BD59-A6C34878D82A}">
                    <a16:rowId xmlns:a16="http://schemas.microsoft.com/office/drawing/2014/main" val="10002"/>
                  </a:ext>
                </a:extLst>
              </a:tr>
              <a:tr h="571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sym typeface="Symbol" pitchFamily="18" charset="2"/>
                        </a:rPr>
                        <a:t>stmt-seq’</a:t>
                      </a:r>
                      <a:endParaRPr kumimoji="0" lang="zh-CN" altLang="en-US" sz="2400" b="1" i="0" u="none" strike="noStrike" cap="none" normalizeH="0" baseline="0">
                        <a:ln>
                          <a:noFill/>
                        </a:ln>
                        <a:solidFill>
                          <a:schemeClr val="tx1"/>
                        </a:solidFill>
                        <a:effectLst/>
                        <a:latin typeface="Times New Roman" pitchFamily="18" charset="0"/>
                        <a:ea typeface="宋体" pitchFamily="2" charset="-122"/>
                        <a:sym typeface="Symbol" pitchFamily="18" charset="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5E5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itchFamily="18" charset="0"/>
                          <a:ea typeface="宋体"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5E5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5E5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5E5FF"/>
                    </a:solidFill>
                  </a:tcPr>
                </a:tc>
                <a:extLst>
                  <a:ext uri="{0D108BD9-81ED-4DB2-BD59-A6C34878D82A}">
                    <a16:rowId xmlns:a16="http://schemas.microsoft.com/office/drawing/2014/main" val="10003"/>
                  </a:ext>
                </a:extLst>
              </a:tr>
            </a:tbl>
          </a:graphicData>
        </a:graphic>
      </p:graphicFrame>
      <p:sp>
        <p:nvSpPr>
          <p:cNvPr id="48158" name="Rectangle 60">
            <a:extLst>
              <a:ext uri="{FF2B5EF4-FFF2-40B4-BE49-F238E27FC236}">
                <a16:creationId xmlns:a16="http://schemas.microsoft.com/office/drawing/2014/main" id="{FCF7BDE8-096E-4280-8416-BE959B27CDAA}"/>
              </a:ext>
            </a:extLst>
          </p:cNvPr>
          <p:cNvSpPr>
            <a:spLocks noChangeArrowheads="1"/>
          </p:cNvSpPr>
          <p:nvPr/>
        </p:nvSpPr>
        <p:spPr bwMode="auto">
          <a:xfrm>
            <a:off x="2932113" y="2670175"/>
            <a:ext cx="1908175"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r>
              <a:rPr lang="en-US" altLang="zh-CN" sz="1800" b="1">
                <a:latin typeface="Times New Roman" panose="02020603050405020304" pitchFamily="18" charset="0"/>
              </a:rPr>
              <a:t>stmt-sequence</a:t>
            </a:r>
            <a:r>
              <a:rPr lang="en-US" altLang="zh-CN" sz="1800" b="1" i="1">
                <a:latin typeface="Times New Roman" panose="02020603050405020304" pitchFamily="18" charset="0"/>
              </a:rPr>
              <a:t>  </a:t>
            </a:r>
            <a:r>
              <a:rPr lang="en-US" altLang="zh-CN" sz="1800" b="1">
                <a:latin typeface="Times New Roman" panose="02020603050405020304" pitchFamily="18" charset="0"/>
                <a:sym typeface="Symbol" panose="05050102010706020507" pitchFamily="18" charset="2"/>
              </a:rPr>
              <a:t></a:t>
            </a:r>
          </a:p>
          <a:p>
            <a:pPr eaLnBrk="1" hangingPunct="1">
              <a:buFontTx/>
              <a:buNone/>
            </a:pPr>
            <a:r>
              <a:rPr lang="en-US" altLang="zh-CN" sz="1800" b="1">
                <a:latin typeface="Times New Roman" panose="02020603050405020304" pitchFamily="18" charset="0"/>
                <a:sym typeface="Symbol" panose="05050102010706020507" pitchFamily="18" charset="2"/>
              </a:rPr>
              <a:t>stmt stmt-seq’</a:t>
            </a:r>
          </a:p>
        </p:txBody>
      </p:sp>
      <p:sp>
        <p:nvSpPr>
          <p:cNvPr id="48159" name="Rectangle 61">
            <a:extLst>
              <a:ext uri="{FF2B5EF4-FFF2-40B4-BE49-F238E27FC236}">
                <a16:creationId xmlns:a16="http://schemas.microsoft.com/office/drawing/2014/main" id="{F17FA9ED-EA0C-405A-B272-46334F45E5DE}"/>
              </a:ext>
            </a:extLst>
          </p:cNvPr>
          <p:cNvSpPr>
            <a:spLocks noChangeArrowheads="1"/>
          </p:cNvSpPr>
          <p:nvPr/>
        </p:nvSpPr>
        <p:spPr bwMode="auto">
          <a:xfrm>
            <a:off x="4757738" y="3802063"/>
            <a:ext cx="1758950"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r>
              <a:rPr lang="en-US" altLang="zh-CN" sz="1800" b="1">
                <a:latin typeface="Times New Roman" panose="02020603050405020304" pitchFamily="18" charset="0"/>
                <a:sym typeface="Symbol" panose="05050102010706020507" pitchFamily="18" charset="2"/>
              </a:rPr>
              <a:t>stmt-seq’ </a:t>
            </a:r>
          </a:p>
          <a:p>
            <a:pPr eaLnBrk="1" hangingPunct="1">
              <a:buFontTx/>
              <a:buNone/>
            </a:pPr>
            <a:r>
              <a:rPr lang="en-US" altLang="zh-CN" sz="1800" b="1">
                <a:latin typeface="Times New Roman" panose="02020603050405020304" pitchFamily="18" charset="0"/>
                <a:sym typeface="Symbol" panose="05050102010706020507" pitchFamily="18" charset="2"/>
              </a:rPr>
              <a:t> </a:t>
            </a:r>
            <a:r>
              <a:rPr lang="en-US" altLang="zh-CN" sz="1800" b="1">
                <a:solidFill>
                  <a:srgbClr val="0000FF"/>
                </a:solidFill>
                <a:latin typeface="Times New Roman" panose="02020603050405020304" pitchFamily="18" charset="0"/>
                <a:sym typeface="Symbol" panose="05050102010706020507" pitchFamily="18" charset="2"/>
              </a:rPr>
              <a:t>; </a:t>
            </a:r>
            <a:r>
              <a:rPr lang="en-US" altLang="zh-CN" sz="1800" b="1">
                <a:latin typeface="Times New Roman" panose="02020603050405020304" pitchFamily="18" charset="0"/>
              </a:rPr>
              <a:t>stmt-sequence</a:t>
            </a:r>
          </a:p>
        </p:txBody>
      </p:sp>
      <p:sp>
        <p:nvSpPr>
          <p:cNvPr id="48160" name="Rectangle 62">
            <a:extLst>
              <a:ext uri="{FF2B5EF4-FFF2-40B4-BE49-F238E27FC236}">
                <a16:creationId xmlns:a16="http://schemas.microsoft.com/office/drawing/2014/main" id="{18E641DE-D409-428A-9352-24519602075C}"/>
              </a:ext>
            </a:extLst>
          </p:cNvPr>
          <p:cNvSpPr>
            <a:spLocks noChangeArrowheads="1"/>
          </p:cNvSpPr>
          <p:nvPr/>
        </p:nvSpPr>
        <p:spPr bwMode="auto">
          <a:xfrm>
            <a:off x="6502400" y="3989388"/>
            <a:ext cx="16716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r>
              <a:rPr lang="en-US" altLang="zh-CN" sz="2000" b="1">
                <a:latin typeface="Times New Roman" panose="02020603050405020304" pitchFamily="18" charset="0"/>
                <a:sym typeface="Symbol" panose="05050102010706020507" pitchFamily="18" charset="2"/>
              </a:rPr>
              <a:t>stmt-seq’  </a:t>
            </a:r>
            <a:r>
              <a:rPr kumimoji="1" lang="zh-CN" altLang="en-US" sz="2000" b="1">
                <a:solidFill>
                  <a:schemeClr val="tx2"/>
                </a:solidFill>
                <a:latin typeface="Times New Roman" panose="02020603050405020304" pitchFamily="18" charset="0"/>
                <a:sym typeface="Symbol" panose="05050102010706020507" pitchFamily="18" charset="2"/>
              </a:rPr>
              <a:t></a:t>
            </a:r>
            <a:endParaRPr kumimoji="1" lang="en-US" altLang="zh-CN" sz="2000" b="1">
              <a:solidFill>
                <a:schemeClr val="tx2"/>
              </a:solidFill>
              <a:latin typeface="Times New Roman" panose="02020603050405020304" pitchFamily="18" charset="0"/>
              <a:sym typeface="Symbol" panose="05050102010706020507" pitchFamily="18" charset="2"/>
            </a:endParaRPr>
          </a:p>
        </p:txBody>
      </p:sp>
      <p:sp>
        <p:nvSpPr>
          <p:cNvPr id="48161" name="Rectangle 63">
            <a:extLst>
              <a:ext uri="{FF2B5EF4-FFF2-40B4-BE49-F238E27FC236}">
                <a16:creationId xmlns:a16="http://schemas.microsoft.com/office/drawing/2014/main" id="{10A33ED9-4A22-4FA8-8EC0-D0C30BB8DABA}"/>
              </a:ext>
            </a:extLst>
          </p:cNvPr>
          <p:cNvSpPr>
            <a:spLocks noChangeArrowheads="1"/>
          </p:cNvSpPr>
          <p:nvPr/>
        </p:nvSpPr>
        <p:spPr bwMode="auto">
          <a:xfrm>
            <a:off x="3103563" y="3406775"/>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400" b="1">
                <a:latin typeface="Times New Roman" panose="02020603050405020304" pitchFamily="18" charset="0"/>
                <a:sym typeface="Symbol" panose="05050102010706020507" pitchFamily="18" charset="2"/>
              </a:rPr>
              <a:t>stmt   s</a:t>
            </a:r>
            <a:endParaRPr lang="zh-CN" altLang="en-US" sz="2400" b="1">
              <a:latin typeface="Times New Roman" panose="02020603050405020304" pitchFamily="18" charset="0"/>
              <a:sym typeface="Symbol" panose="05050102010706020507" pitchFamily="18" charset="2"/>
            </a:endParaRPr>
          </a:p>
        </p:txBody>
      </p:sp>
      <p:grpSp>
        <p:nvGrpSpPr>
          <p:cNvPr id="48162" name="Group 64">
            <a:extLst>
              <a:ext uri="{FF2B5EF4-FFF2-40B4-BE49-F238E27FC236}">
                <a16:creationId xmlns:a16="http://schemas.microsoft.com/office/drawing/2014/main" id="{EDBC9EB3-1736-4159-BFB2-7F8A4CC06589}"/>
              </a:ext>
            </a:extLst>
          </p:cNvPr>
          <p:cNvGrpSpPr>
            <a:grpSpLocks/>
          </p:cNvGrpSpPr>
          <p:nvPr/>
        </p:nvGrpSpPr>
        <p:grpSpPr bwMode="auto">
          <a:xfrm>
            <a:off x="3335338" y="2720975"/>
            <a:ext cx="4514850" cy="1662113"/>
            <a:chOff x="2604" y="3120"/>
            <a:chExt cx="2844" cy="1047"/>
          </a:xfrm>
        </p:grpSpPr>
        <p:sp>
          <p:nvSpPr>
            <p:cNvPr id="48163" name="Rectangle 65">
              <a:extLst>
                <a:ext uri="{FF2B5EF4-FFF2-40B4-BE49-F238E27FC236}">
                  <a16:creationId xmlns:a16="http://schemas.microsoft.com/office/drawing/2014/main" id="{AE3F8D89-CCB5-42F3-8C94-9FD579A3E7F8}"/>
                </a:ext>
              </a:extLst>
            </p:cNvPr>
            <p:cNvSpPr>
              <a:spLocks noChangeArrowheads="1"/>
            </p:cNvSpPr>
            <p:nvPr/>
          </p:nvSpPr>
          <p:spPr bwMode="auto">
            <a:xfrm>
              <a:off x="2604" y="3840"/>
              <a:ext cx="6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kumimoji="1" lang="en-US" altLang="zh-CN" sz="2800" b="1">
                  <a:latin typeface="Times New Roman" panose="02020603050405020304" pitchFamily="18" charset="0"/>
                </a:rPr>
                <a:t>error</a:t>
              </a:r>
              <a:endParaRPr kumimoji="1" lang="zh-CN" altLang="en-US" sz="2800" b="1">
                <a:latin typeface="Times New Roman" panose="02020603050405020304" pitchFamily="18" charset="0"/>
              </a:endParaRPr>
            </a:p>
          </p:txBody>
        </p:sp>
        <p:sp>
          <p:nvSpPr>
            <p:cNvPr id="48164" name="Rectangle 66">
              <a:extLst>
                <a:ext uri="{FF2B5EF4-FFF2-40B4-BE49-F238E27FC236}">
                  <a16:creationId xmlns:a16="http://schemas.microsoft.com/office/drawing/2014/main" id="{4E396B30-AB57-4E4E-A711-2FDF477CF120}"/>
                </a:ext>
              </a:extLst>
            </p:cNvPr>
            <p:cNvSpPr>
              <a:spLocks noChangeArrowheads="1"/>
            </p:cNvSpPr>
            <p:nvPr/>
          </p:nvSpPr>
          <p:spPr bwMode="auto">
            <a:xfrm>
              <a:off x="3720" y="3120"/>
              <a:ext cx="6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kumimoji="1" lang="en-US" altLang="zh-CN" sz="2800" b="1">
                  <a:latin typeface="Times New Roman" panose="02020603050405020304" pitchFamily="18" charset="0"/>
                </a:rPr>
                <a:t>error</a:t>
              </a:r>
              <a:endParaRPr kumimoji="1" lang="zh-CN" altLang="en-US" sz="2800" b="1">
                <a:latin typeface="Times New Roman" panose="02020603050405020304" pitchFamily="18" charset="0"/>
              </a:endParaRPr>
            </a:p>
          </p:txBody>
        </p:sp>
        <p:sp>
          <p:nvSpPr>
            <p:cNvPr id="48165" name="Rectangle 67">
              <a:extLst>
                <a:ext uri="{FF2B5EF4-FFF2-40B4-BE49-F238E27FC236}">
                  <a16:creationId xmlns:a16="http://schemas.microsoft.com/office/drawing/2014/main" id="{C7B202B8-9FBF-45A7-B683-F92EA2CC34C0}"/>
                </a:ext>
              </a:extLst>
            </p:cNvPr>
            <p:cNvSpPr>
              <a:spLocks noChangeArrowheads="1"/>
            </p:cNvSpPr>
            <p:nvPr/>
          </p:nvSpPr>
          <p:spPr bwMode="auto">
            <a:xfrm>
              <a:off x="3720" y="3465"/>
              <a:ext cx="6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kumimoji="1" lang="en-US" altLang="zh-CN" sz="2800" b="1">
                  <a:latin typeface="Times New Roman" panose="02020603050405020304" pitchFamily="18" charset="0"/>
                </a:rPr>
                <a:t>error</a:t>
              </a:r>
              <a:endParaRPr kumimoji="1" lang="zh-CN" altLang="en-US" sz="2800" b="1">
                <a:latin typeface="Times New Roman" panose="02020603050405020304" pitchFamily="18" charset="0"/>
              </a:endParaRPr>
            </a:p>
          </p:txBody>
        </p:sp>
        <p:sp>
          <p:nvSpPr>
            <p:cNvPr id="48166" name="Rectangle 68">
              <a:extLst>
                <a:ext uri="{FF2B5EF4-FFF2-40B4-BE49-F238E27FC236}">
                  <a16:creationId xmlns:a16="http://schemas.microsoft.com/office/drawing/2014/main" id="{AE7FA5CC-F136-42B3-B753-B4D11A03D917}"/>
                </a:ext>
              </a:extLst>
            </p:cNvPr>
            <p:cNvSpPr>
              <a:spLocks noChangeArrowheads="1"/>
            </p:cNvSpPr>
            <p:nvPr/>
          </p:nvSpPr>
          <p:spPr bwMode="auto">
            <a:xfrm>
              <a:off x="4824" y="3504"/>
              <a:ext cx="6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kumimoji="1" lang="en-US" altLang="zh-CN" sz="2800" b="1">
                  <a:latin typeface="Times New Roman" panose="02020603050405020304" pitchFamily="18" charset="0"/>
                </a:rPr>
                <a:t>error</a:t>
              </a:r>
              <a:endParaRPr kumimoji="1" lang="zh-CN" altLang="en-US" sz="2800" b="1">
                <a:latin typeface="Times New Roman" panose="02020603050405020304" pitchFamily="18" charset="0"/>
              </a:endParaRPr>
            </a:p>
          </p:txBody>
        </p:sp>
        <p:sp>
          <p:nvSpPr>
            <p:cNvPr id="48167" name="Rectangle 69">
              <a:extLst>
                <a:ext uri="{FF2B5EF4-FFF2-40B4-BE49-F238E27FC236}">
                  <a16:creationId xmlns:a16="http://schemas.microsoft.com/office/drawing/2014/main" id="{F6C4CCFD-4403-4F58-AC44-A88655903C1F}"/>
                </a:ext>
              </a:extLst>
            </p:cNvPr>
            <p:cNvSpPr>
              <a:spLocks noChangeArrowheads="1"/>
            </p:cNvSpPr>
            <p:nvPr/>
          </p:nvSpPr>
          <p:spPr bwMode="auto">
            <a:xfrm>
              <a:off x="4824" y="3120"/>
              <a:ext cx="6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kumimoji="1" lang="en-US" altLang="zh-CN" sz="2800" b="1">
                  <a:latin typeface="Times New Roman" panose="02020603050405020304" pitchFamily="18" charset="0"/>
                </a:rPr>
                <a:t>error</a:t>
              </a:r>
              <a:endParaRPr kumimoji="1" lang="zh-CN" altLang="en-US" sz="2800" b="1">
                <a:latin typeface="Times New Roman" panose="02020603050405020304" pitchFamily="18" charset="0"/>
              </a:endParaRPr>
            </a:p>
          </p:txBody>
        </p: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4">
            <a:extLst>
              <a:ext uri="{FF2B5EF4-FFF2-40B4-BE49-F238E27FC236}">
                <a16:creationId xmlns:a16="http://schemas.microsoft.com/office/drawing/2014/main" id="{40A83176-B53A-4DE9-AEA6-5EBD94FEB8EC}"/>
              </a:ext>
            </a:extLst>
          </p:cNvPr>
          <p:cNvSpPr txBox="1">
            <a:spLocks noChangeArrowheads="1"/>
          </p:cNvSpPr>
          <p:nvPr/>
        </p:nvSpPr>
        <p:spPr bwMode="auto">
          <a:xfrm>
            <a:off x="179512" y="188640"/>
            <a:ext cx="8413750" cy="9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r>
              <a:rPr lang="zh-CN" altLang="en-US" sz="2400" dirty="0">
                <a:latin typeface="Times New Roman" panose="02020603050405020304" pitchFamily="18" charset="0"/>
              </a:rPr>
              <a:t>文法：</a:t>
            </a:r>
            <a:r>
              <a:rPr lang="en-US" altLang="zh-CN" sz="2400" dirty="0">
                <a:latin typeface="Times New Roman" panose="02020603050405020304" pitchFamily="18" charset="0"/>
              </a:rPr>
              <a:t>E</a:t>
            </a:r>
            <a:r>
              <a:rPr lang="en-US" altLang="zh-CN" sz="2400" i="1" dirty="0">
                <a:latin typeface="Times New Roman" panose="02020603050405020304" pitchFamily="18" charset="0"/>
              </a:rPr>
              <a:t>  </a:t>
            </a:r>
            <a:r>
              <a:rPr lang="en-US" altLang="zh-CN" sz="2400" dirty="0">
                <a:latin typeface="Times New Roman" panose="02020603050405020304" pitchFamily="18" charset="0"/>
                <a:sym typeface="Symbol" panose="05050102010706020507" pitchFamily="18" charset="2"/>
              </a:rPr>
              <a:t>TE’</a:t>
            </a:r>
            <a:r>
              <a:rPr lang="en-US" altLang="zh-CN" sz="2400" dirty="0">
                <a:latin typeface="Times New Roman" panose="02020603050405020304" pitchFamily="18" charset="0"/>
              </a:rPr>
              <a:t>                    </a:t>
            </a:r>
            <a:r>
              <a:rPr lang="en-US" altLang="zh-CN" sz="2400" dirty="0">
                <a:latin typeface="Times New Roman" panose="02020603050405020304" pitchFamily="18" charset="0"/>
                <a:sym typeface="Symbol" panose="05050102010706020507" pitchFamily="18" charset="2"/>
              </a:rPr>
              <a:t>E’  +TE’  </a:t>
            </a:r>
            <a:r>
              <a:rPr kumimoji="1" lang="zh-CN" altLang="en-US" sz="2400" dirty="0">
                <a:solidFill>
                  <a:schemeClr val="tx2"/>
                </a:solidFill>
                <a:latin typeface="Times New Roman" panose="02020603050405020304" pitchFamily="18" charset="0"/>
                <a:sym typeface="Symbol" panose="05050102010706020507" pitchFamily="18" charset="2"/>
              </a:rPr>
              <a:t></a:t>
            </a:r>
          </a:p>
          <a:p>
            <a:pPr eaLnBrk="1" hangingPunct="1">
              <a:buFontTx/>
              <a:buNone/>
            </a:pPr>
            <a:r>
              <a:rPr kumimoji="1" lang="en-US" altLang="zh-CN" sz="2400" dirty="0">
                <a:solidFill>
                  <a:schemeClr val="tx2"/>
                </a:solidFill>
                <a:latin typeface="Times New Roman" panose="02020603050405020304" pitchFamily="18" charset="0"/>
                <a:sym typeface="Symbol" panose="05050102010706020507" pitchFamily="18" charset="2"/>
              </a:rPr>
              <a:t>           </a:t>
            </a:r>
            <a:r>
              <a:rPr lang="en-US" altLang="zh-CN" sz="2400" dirty="0">
                <a:latin typeface="Times New Roman" panose="02020603050405020304" pitchFamily="18" charset="0"/>
                <a:sym typeface="Symbol" panose="05050102010706020507" pitchFamily="18" charset="2"/>
              </a:rPr>
              <a:t>T   F T’</a:t>
            </a:r>
            <a:r>
              <a:rPr lang="zh-CN" altLang="en-US" sz="2400" dirty="0">
                <a:latin typeface="Times New Roman" panose="02020603050405020304" pitchFamily="18" charset="0"/>
                <a:sym typeface="Symbol" panose="05050102010706020507" pitchFamily="18" charset="2"/>
              </a:rPr>
              <a:t>                    </a:t>
            </a:r>
            <a:r>
              <a:rPr lang="en-US" altLang="zh-CN" sz="2400" dirty="0">
                <a:latin typeface="Times New Roman" panose="02020603050405020304" pitchFamily="18" charset="0"/>
                <a:sym typeface="Symbol" panose="05050102010706020507" pitchFamily="18" charset="2"/>
              </a:rPr>
              <a:t>T’ *F T’  </a:t>
            </a:r>
            <a:r>
              <a:rPr kumimoji="1" lang="zh-CN" altLang="en-US" sz="2400" dirty="0">
                <a:solidFill>
                  <a:schemeClr val="tx2"/>
                </a:solidFill>
                <a:latin typeface="Times New Roman" panose="02020603050405020304" pitchFamily="18" charset="0"/>
                <a:sym typeface="Symbol" panose="05050102010706020507" pitchFamily="18" charset="2"/>
              </a:rPr>
              <a:t>             </a:t>
            </a:r>
            <a:r>
              <a:rPr lang="en-US" altLang="zh-CN" sz="2400" dirty="0">
                <a:latin typeface="Times New Roman" panose="02020603050405020304" pitchFamily="18" charset="0"/>
                <a:sym typeface="Symbol" panose="05050102010706020507" pitchFamily="18" charset="2"/>
              </a:rPr>
              <a:t>F  (E)|id</a:t>
            </a:r>
          </a:p>
        </p:txBody>
      </p:sp>
      <p:sp>
        <p:nvSpPr>
          <p:cNvPr id="216070" name="Rectangle 6">
            <a:extLst>
              <a:ext uri="{FF2B5EF4-FFF2-40B4-BE49-F238E27FC236}">
                <a16:creationId xmlns:a16="http://schemas.microsoft.com/office/drawing/2014/main" id="{02856899-1732-4A45-A9C5-733A572329EB}"/>
              </a:ext>
            </a:extLst>
          </p:cNvPr>
          <p:cNvSpPr>
            <a:spLocks noChangeArrowheads="1"/>
          </p:cNvSpPr>
          <p:nvPr/>
        </p:nvSpPr>
        <p:spPr bwMode="auto">
          <a:xfrm>
            <a:off x="269866" y="1124744"/>
            <a:ext cx="8001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None/>
            </a:pPr>
            <a:r>
              <a:rPr kumimoji="1" lang="en-US" altLang="zh-CN" sz="2400" dirty="0">
                <a:solidFill>
                  <a:srgbClr val="0000FF"/>
                </a:solidFill>
                <a:latin typeface="Times New Roman" panose="02020603050405020304" pitchFamily="18" charset="0"/>
              </a:rPr>
              <a:t>FIRST(E)=  { ( , id }	 FIRST(T { ( , id } FIRST(F)=  { ( , id }</a:t>
            </a:r>
            <a:endParaRPr kumimoji="1" lang="zh-CN" altLang="en-US" sz="2400" dirty="0">
              <a:solidFill>
                <a:schemeClr val="tx2"/>
              </a:solidFill>
              <a:latin typeface="Times New Roman" panose="02020603050405020304" pitchFamily="18" charset="0"/>
            </a:endParaRPr>
          </a:p>
          <a:p>
            <a:pPr eaLnBrk="1" hangingPunct="1">
              <a:spcBef>
                <a:spcPct val="0"/>
              </a:spcBef>
              <a:buNone/>
            </a:pPr>
            <a:r>
              <a:rPr kumimoji="1" lang="en-US" altLang="zh-CN" sz="2400" dirty="0">
                <a:solidFill>
                  <a:srgbClr val="0000FF"/>
                </a:solidFill>
                <a:latin typeface="Times New Roman" panose="02020603050405020304" pitchFamily="18" charset="0"/>
              </a:rPr>
              <a:t>FIRST(E’)=  { + , </a:t>
            </a:r>
            <a:r>
              <a:rPr kumimoji="1" lang="zh-CN" altLang="en-US" sz="2400" dirty="0">
                <a:solidFill>
                  <a:srgbClr val="0000FF"/>
                </a:solidFill>
                <a:latin typeface="Times New Roman" panose="02020603050405020304" pitchFamily="18" charset="0"/>
                <a:sym typeface="Symbol" panose="05050102010706020507" pitchFamily="18" charset="2"/>
              </a:rPr>
              <a:t></a:t>
            </a:r>
            <a:r>
              <a:rPr kumimoji="1" lang="en-US" altLang="zh-CN" sz="2400" dirty="0">
                <a:solidFill>
                  <a:srgbClr val="0000FF"/>
                </a:solidFill>
                <a:latin typeface="Times New Roman" panose="02020603050405020304" pitchFamily="18" charset="0"/>
              </a:rPr>
              <a:t> } FIRST(T’)=  { * , </a:t>
            </a:r>
            <a:r>
              <a:rPr kumimoji="1" lang="zh-CN" altLang="en-US" sz="2400" dirty="0">
                <a:solidFill>
                  <a:srgbClr val="0000FF"/>
                </a:solidFill>
                <a:latin typeface="Times New Roman" panose="02020603050405020304" pitchFamily="18" charset="0"/>
                <a:sym typeface="Symbol" panose="05050102010706020507" pitchFamily="18" charset="2"/>
              </a:rPr>
              <a:t></a:t>
            </a:r>
            <a:r>
              <a:rPr kumimoji="1" lang="en-US" altLang="zh-CN" sz="2400" dirty="0">
                <a:solidFill>
                  <a:srgbClr val="0000FF"/>
                </a:solidFill>
                <a:latin typeface="Times New Roman" panose="02020603050405020304" pitchFamily="18" charset="0"/>
              </a:rPr>
              <a:t> }</a:t>
            </a:r>
            <a:endParaRPr kumimoji="1" lang="zh-CN" altLang="en-US" sz="2400" dirty="0">
              <a:solidFill>
                <a:schemeClr val="tx2"/>
              </a:solidFill>
              <a:latin typeface="Times New Roman" panose="02020603050405020304" pitchFamily="18" charset="0"/>
            </a:endParaRPr>
          </a:p>
        </p:txBody>
      </p:sp>
      <p:sp>
        <p:nvSpPr>
          <p:cNvPr id="37900" name="AutoShape 17">
            <a:hlinkClick r:id="rId2" action="ppaction://hlinksldjump" highlightClick="1"/>
            <a:extLst>
              <a:ext uri="{FF2B5EF4-FFF2-40B4-BE49-F238E27FC236}">
                <a16:creationId xmlns:a16="http://schemas.microsoft.com/office/drawing/2014/main" id="{EC938F10-E3C3-48CF-ABE9-4D596D885997}"/>
              </a:ext>
            </a:extLst>
          </p:cNvPr>
          <p:cNvSpPr>
            <a:spLocks noChangeArrowheads="1"/>
          </p:cNvSpPr>
          <p:nvPr/>
        </p:nvSpPr>
        <p:spPr bwMode="auto">
          <a:xfrm>
            <a:off x="8686800" y="0"/>
            <a:ext cx="457200" cy="461963"/>
          </a:xfrm>
          <a:prstGeom prst="actionButtonReturn">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zh-CN" altLang="en-US" sz="2800">
              <a:solidFill>
                <a:schemeClr val="bg2"/>
              </a:solidFill>
              <a:latin typeface="System"/>
            </a:endParaRPr>
          </a:p>
        </p:txBody>
      </p:sp>
      <p:sp>
        <p:nvSpPr>
          <p:cNvPr id="13" name="Rectangle 5">
            <a:extLst>
              <a:ext uri="{FF2B5EF4-FFF2-40B4-BE49-F238E27FC236}">
                <a16:creationId xmlns:a16="http://schemas.microsoft.com/office/drawing/2014/main" id="{7E56D8EA-5DBC-4E2E-BF25-1A91A19B1F73}"/>
              </a:ext>
            </a:extLst>
          </p:cNvPr>
          <p:cNvSpPr>
            <a:spLocks noChangeArrowheads="1"/>
          </p:cNvSpPr>
          <p:nvPr/>
        </p:nvSpPr>
        <p:spPr bwMode="auto">
          <a:xfrm>
            <a:off x="179512" y="1980460"/>
            <a:ext cx="7239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None/>
            </a:pPr>
            <a:r>
              <a:rPr kumimoji="1" lang="en-US" altLang="zh-CN" sz="2400" dirty="0">
                <a:solidFill>
                  <a:srgbClr val="0000FF"/>
                </a:solidFill>
                <a:latin typeface="Times New Roman" panose="02020603050405020304" pitchFamily="18" charset="0"/>
              </a:rPr>
              <a:t>Follow(E)  = { # ,  )  }     Follow(E’) = {  # ,  )  }</a:t>
            </a:r>
          </a:p>
          <a:p>
            <a:pPr eaLnBrk="1" hangingPunct="1">
              <a:spcBef>
                <a:spcPct val="0"/>
              </a:spcBef>
              <a:buNone/>
            </a:pPr>
            <a:r>
              <a:rPr kumimoji="1" lang="en-US" altLang="zh-CN" sz="2400" dirty="0">
                <a:solidFill>
                  <a:srgbClr val="0000FF"/>
                </a:solidFill>
                <a:latin typeface="Times New Roman" panose="02020603050405020304" pitchFamily="18" charset="0"/>
              </a:rPr>
              <a:t>Follow(T)  = {  # ,  ) ,+}   Follow(T’) = {  # ,  ) , + }</a:t>
            </a:r>
          </a:p>
          <a:p>
            <a:pPr eaLnBrk="1" hangingPunct="1">
              <a:spcBef>
                <a:spcPct val="0"/>
              </a:spcBef>
              <a:buNone/>
            </a:pPr>
            <a:r>
              <a:rPr kumimoji="1" lang="en-US" altLang="zh-CN" sz="2400" dirty="0">
                <a:solidFill>
                  <a:srgbClr val="0000FF"/>
                </a:solidFill>
                <a:latin typeface="Times New Roman" panose="02020603050405020304" pitchFamily="18" charset="0"/>
              </a:rPr>
              <a:t>Follow(F) = {  # ,  ) , + ,*}</a:t>
            </a:r>
            <a:endParaRPr kumimoji="1" lang="zh-CN" altLang="en-US" sz="2400" dirty="0">
              <a:solidFill>
                <a:srgbClr val="0000FF"/>
              </a:solidFill>
              <a:latin typeface="Times New Roman" panose="02020603050405020304" pitchFamily="18" charset="0"/>
            </a:endParaRPr>
          </a:p>
        </p:txBody>
      </p:sp>
      <p:graphicFrame>
        <p:nvGraphicFramePr>
          <p:cNvPr id="18" name="Group 145">
            <a:extLst>
              <a:ext uri="{FF2B5EF4-FFF2-40B4-BE49-F238E27FC236}">
                <a16:creationId xmlns:a16="http://schemas.microsoft.com/office/drawing/2014/main" id="{7C598055-2976-4A07-9E75-9D14C7010B8D}"/>
              </a:ext>
            </a:extLst>
          </p:cNvPr>
          <p:cNvGraphicFramePr>
            <a:graphicFrameLocks noGrp="1"/>
          </p:cNvGraphicFramePr>
          <p:nvPr>
            <p:extLst>
              <p:ext uri="{D42A27DB-BD31-4B8C-83A1-F6EECF244321}">
                <p14:modId xmlns:p14="http://schemas.microsoft.com/office/powerpoint/2010/main" val="861163531"/>
              </p:ext>
            </p:extLst>
          </p:nvPr>
        </p:nvGraphicFramePr>
        <p:xfrm>
          <a:off x="467544" y="3356992"/>
          <a:ext cx="8283575" cy="3254377"/>
        </p:xfrm>
        <a:graphic>
          <a:graphicData uri="http://schemas.openxmlformats.org/drawingml/2006/table">
            <a:tbl>
              <a:tblPr/>
              <a:tblGrid>
                <a:gridCol w="1009650">
                  <a:extLst>
                    <a:ext uri="{9D8B030D-6E8A-4147-A177-3AD203B41FA5}">
                      <a16:colId xmlns:a16="http://schemas.microsoft.com/office/drawing/2014/main" val="20000"/>
                    </a:ext>
                  </a:extLst>
                </a:gridCol>
                <a:gridCol w="1223963">
                  <a:extLst>
                    <a:ext uri="{9D8B030D-6E8A-4147-A177-3AD203B41FA5}">
                      <a16:colId xmlns:a16="http://schemas.microsoft.com/office/drawing/2014/main" val="20001"/>
                    </a:ext>
                  </a:extLst>
                </a:gridCol>
                <a:gridCol w="1368425">
                  <a:extLst>
                    <a:ext uri="{9D8B030D-6E8A-4147-A177-3AD203B41FA5}">
                      <a16:colId xmlns:a16="http://schemas.microsoft.com/office/drawing/2014/main" val="20002"/>
                    </a:ext>
                  </a:extLst>
                </a:gridCol>
                <a:gridCol w="1368425">
                  <a:extLst>
                    <a:ext uri="{9D8B030D-6E8A-4147-A177-3AD203B41FA5}">
                      <a16:colId xmlns:a16="http://schemas.microsoft.com/office/drawing/2014/main" val="20003"/>
                    </a:ext>
                  </a:extLst>
                </a:gridCol>
                <a:gridCol w="1223962">
                  <a:extLst>
                    <a:ext uri="{9D8B030D-6E8A-4147-A177-3AD203B41FA5}">
                      <a16:colId xmlns:a16="http://schemas.microsoft.com/office/drawing/2014/main" val="20004"/>
                    </a:ext>
                  </a:extLst>
                </a:gridCol>
                <a:gridCol w="1008063">
                  <a:extLst>
                    <a:ext uri="{9D8B030D-6E8A-4147-A177-3AD203B41FA5}">
                      <a16:colId xmlns:a16="http://schemas.microsoft.com/office/drawing/2014/main" val="20005"/>
                    </a:ext>
                  </a:extLst>
                </a:gridCol>
                <a:gridCol w="1081087">
                  <a:extLst>
                    <a:ext uri="{9D8B030D-6E8A-4147-A177-3AD203B41FA5}">
                      <a16:colId xmlns:a16="http://schemas.microsoft.com/office/drawing/2014/main" val="20006"/>
                    </a:ext>
                  </a:extLst>
                </a:gridCol>
              </a:tblGrid>
              <a:tr h="464911">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a:ln>
                            <a:noFill/>
                          </a:ln>
                          <a:solidFill>
                            <a:schemeClr val="tx1"/>
                          </a:solidFill>
                          <a:effectLst/>
                          <a:latin typeface="Times New Roman" pitchFamily="18" charset="0"/>
                          <a:ea typeface="宋体" pitchFamily="2" charset="-122"/>
                        </a:rPr>
                        <a:t>非终结</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a:ln>
                            <a:noFill/>
                          </a:ln>
                          <a:solidFill>
                            <a:schemeClr val="tx1"/>
                          </a:solidFill>
                          <a:effectLst/>
                          <a:latin typeface="Times New Roman" pitchFamily="18" charset="0"/>
                          <a:ea typeface="宋体" pitchFamily="2" charset="-122"/>
                        </a:rPr>
                        <a:t>符号</a:t>
                      </a:r>
                    </a:p>
                  </a:txBody>
                  <a:tcPr marL="38100" marR="38100" marT="19054" marB="190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tc gridSpan="6">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a:ln>
                            <a:noFill/>
                          </a:ln>
                          <a:solidFill>
                            <a:schemeClr val="tx1"/>
                          </a:solidFill>
                          <a:effectLst/>
                          <a:latin typeface="Times New Roman" pitchFamily="18" charset="0"/>
                          <a:ea typeface="宋体" pitchFamily="2" charset="-122"/>
                        </a:rPr>
                        <a:t>              输       入        符       号</a:t>
                      </a:r>
                    </a:p>
                  </a:txBody>
                  <a:tcPr marL="38100" marR="38100" marT="19054" marB="190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464911">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itchFamily="18" charset="0"/>
                          <a:ea typeface="宋体" pitchFamily="2" charset="-122"/>
                        </a:rPr>
                        <a:t>    id</a:t>
                      </a:r>
                    </a:p>
                  </a:txBody>
                  <a:tcPr marL="38100" marR="38100" marT="19054" marB="190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a:ln>
                            <a:noFill/>
                          </a:ln>
                          <a:solidFill>
                            <a:schemeClr val="tx1"/>
                          </a:solidFill>
                          <a:effectLst/>
                          <a:latin typeface="Times New Roman" pitchFamily="18" charset="0"/>
                          <a:ea typeface="宋体" pitchFamily="2" charset="-122"/>
                        </a:rPr>
                        <a:t>+</a:t>
                      </a:r>
                    </a:p>
                  </a:txBody>
                  <a:tcPr marL="38100" marR="38100" marT="19054" marB="190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a:ln>
                            <a:noFill/>
                          </a:ln>
                          <a:solidFill>
                            <a:schemeClr val="tx1"/>
                          </a:solidFill>
                          <a:effectLst/>
                          <a:latin typeface="Times New Roman" pitchFamily="18" charset="0"/>
                          <a:ea typeface="宋体" pitchFamily="2" charset="-122"/>
                        </a:rPr>
                        <a:t>*</a:t>
                      </a:r>
                    </a:p>
                  </a:txBody>
                  <a:tcPr marL="38100" marR="38100" marT="19054" marB="190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a:ln>
                            <a:noFill/>
                          </a:ln>
                          <a:solidFill>
                            <a:schemeClr val="tx1"/>
                          </a:solidFill>
                          <a:effectLst/>
                          <a:latin typeface="Times New Roman" pitchFamily="18" charset="0"/>
                          <a:ea typeface="宋体" pitchFamily="2" charset="-122"/>
                        </a:rPr>
                        <a:t>(</a:t>
                      </a:r>
                    </a:p>
                  </a:txBody>
                  <a:tcPr marL="38100" marR="38100" marT="19054" marB="190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a:ln>
                            <a:noFill/>
                          </a:ln>
                          <a:solidFill>
                            <a:schemeClr val="tx1"/>
                          </a:solidFill>
                          <a:effectLst/>
                          <a:latin typeface="Times New Roman" pitchFamily="18" charset="0"/>
                          <a:ea typeface="宋体" pitchFamily="2" charset="-122"/>
                        </a:rPr>
                        <a:t>)</a:t>
                      </a:r>
                    </a:p>
                  </a:txBody>
                  <a:tcPr marL="38100" marR="38100" marT="19054" marB="190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a:ln>
                            <a:noFill/>
                          </a:ln>
                          <a:solidFill>
                            <a:schemeClr val="tx1"/>
                          </a:solidFill>
                          <a:effectLst/>
                          <a:latin typeface="Times New Roman" pitchFamily="18" charset="0"/>
                          <a:ea typeface="宋体" pitchFamily="2" charset="-122"/>
                        </a:rPr>
                        <a:t>#</a:t>
                      </a:r>
                    </a:p>
                  </a:txBody>
                  <a:tcPr marL="38100" marR="38100" marT="19054" marB="190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extLst>
                  <a:ext uri="{0D108BD9-81ED-4DB2-BD59-A6C34878D82A}">
                    <a16:rowId xmlns:a16="http://schemas.microsoft.com/office/drawing/2014/main" val="10001"/>
                  </a:ext>
                </a:extLst>
              </a:tr>
              <a:tr h="46491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itchFamily="18" charset="0"/>
                          <a:ea typeface="宋体" pitchFamily="2" charset="-122"/>
                        </a:rPr>
                        <a:t>E</a:t>
                      </a:r>
                    </a:p>
                  </a:txBody>
                  <a:tcPr marL="38100" marR="38100" marT="19054" marB="190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pitchFamily="2" charset="-122"/>
                        </a:rPr>
                        <a:t>E</a:t>
                      </a:r>
                      <a:r>
                        <a:rPr kumimoji="0" lang="en-US" altLang="zh-CN" sz="2400" b="0" i="1" u="none" strike="noStrike" cap="none" normalizeH="0" baseline="0" dirty="0">
                          <a:ln>
                            <a:noFill/>
                          </a:ln>
                          <a:solidFill>
                            <a:schemeClr val="tx1"/>
                          </a:solidFill>
                          <a:effectLst/>
                          <a:latin typeface="Times New Roman" pitchFamily="18" charset="0"/>
                          <a:ea typeface="宋体" pitchFamily="2" charset="-122"/>
                        </a:rPr>
                        <a:t> </a:t>
                      </a:r>
                      <a:r>
                        <a:rPr kumimoji="0" lang="en-US" altLang="zh-CN" sz="2400" b="0" i="0" u="none" strike="noStrike" cap="none" normalizeH="0" baseline="0" dirty="0">
                          <a:ln>
                            <a:noFill/>
                          </a:ln>
                          <a:solidFill>
                            <a:schemeClr val="tx1"/>
                          </a:solidFill>
                          <a:effectLst/>
                          <a:latin typeface="Times New Roman" pitchFamily="18" charset="0"/>
                          <a:ea typeface="宋体" pitchFamily="2" charset="-122"/>
                          <a:sym typeface="Symbol" pitchFamily="18" charset="2"/>
                        </a:rPr>
                        <a:t>TE’</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a:txBody>
                  <a:tcPr marL="38100" marR="38100" marT="19054" marB="190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800" b="0" i="0" u="none" strike="noStrike" cap="none" normalizeH="0" baseline="0">
                        <a:ln>
                          <a:noFill/>
                        </a:ln>
                        <a:solidFill>
                          <a:schemeClr val="tx1"/>
                        </a:solidFill>
                        <a:effectLst/>
                        <a:latin typeface="Times New Roman" pitchFamily="18" charset="0"/>
                        <a:ea typeface="宋体" pitchFamily="2" charset="-122"/>
                      </a:endParaRPr>
                    </a:p>
                  </a:txBody>
                  <a:tcPr marL="38100" marR="38100" marT="19054" marB="190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800" b="0" i="0" u="none" strike="noStrike" cap="none" normalizeH="0" baseline="0">
                        <a:ln>
                          <a:noFill/>
                        </a:ln>
                        <a:solidFill>
                          <a:schemeClr val="tx1"/>
                        </a:solidFill>
                        <a:effectLst/>
                        <a:latin typeface="Times New Roman" pitchFamily="18" charset="0"/>
                        <a:ea typeface="宋体" pitchFamily="2" charset="-122"/>
                      </a:endParaRPr>
                    </a:p>
                  </a:txBody>
                  <a:tcPr marL="38100" marR="38100" marT="19054" marB="190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E</a:t>
                      </a:r>
                      <a:r>
                        <a:rPr kumimoji="0" lang="en-US" altLang="zh-CN" sz="2400" b="0" i="1" u="none" strike="noStrike" cap="none" normalizeH="0" baseline="0">
                          <a:ln>
                            <a:noFill/>
                          </a:ln>
                          <a:solidFill>
                            <a:schemeClr val="tx1"/>
                          </a:solidFill>
                          <a:effectLst/>
                          <a:latin typeface="Times New Roman" pitchFamily="18" charset="0"/>
                          <a:ea typeface="宋体" pitchFamily="2" charset="-122"/>
                        </a:rPr>
                        <a:t> </a:t>
                      </a:r>
                      <a:r>
                        <a:rPr kumimoji="0" lang="en-US" altLang="zh-CN" sz="2400" b="0" i="0" u="none" strike="noStrike" cap="none" normalizeH="0" baseline="0">
                          <a:ln>
                            <a:noFill/>
                          </a:ln>
                          <a:solidFill>
                            <a:schemeClr val="tx1"/>
                          </a:solidFill>
                          <a:effectLst/>
                          <a:latin typeface="Times New Roman" pitchFamily="18" charset="0"/>
                          <a:ea typeface="宋体" pitchFamily="2" charset="-122"/>
                          <a:sym typeface="Symbol" pitchFamily="18" charset="2"/>
                        </a:rPr>
                        <a:t>TE’</a:t>
                      </a:r>
                      <a:endParaRPr kumimoji="0" lang="zh-CN" altLang="en-US" sz="2400" b="0" i="0" u="none" strike="noStrike" cap="none" normalizeH="0" baseline="0">
                        <a:ln>
                          <a:noFill/>
                        </a:ln>
                        <a:solidFill>
                          <a:schemeClr val="tx1"/>
                        </a:solidFill>
                        <a:effectLst/>
                        <a:latin typeface="Times New Roman" pitchFamily="18" charset="0"/>
                        <a:ea typeface="宋体" pitchFamily="2" charset="-122"/>
                        <a:sym typeface="Symbol" pitchFamily="18" charset="2"/>
                      </a:endParaRPr>
                    </a:p>
                  </a:txBody>
                  <a:tcPr marL="38100" marR="38100" marT="19054" marB="190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800" b="0" i="0" u="none" strike="noStrike" cap="none" normalizeH="0" baseline="0">
                        <a:ln>
                          <a:noFill/>
                        </a:ln>
                        <a:solidFill>
                          <a:schemeClr val="tx1"/>
                        </a:solidFill>
                        <a:effectLst/>
                        <a:latin typeface="Times New Roman" pitchFamily="18" charset="0"/>
                        <a:ea typeface="宋体" pitchFamily="2" charset="-122"/>
                      </a:endParaRPr>
                    </a:p>
                  </a:txBody>
                  <a:tcPr marL="38100" marR="38100" marT="19054" marB="190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800" b="0" i="0" u="none" strike="noStrike" cap="none" normalizeH="0" baseline="0">
                        <a:ln>
                          <a:noFill/>
                        </a:ln>
                        <a:solidFill>
                          <a:schemeClr val="tx1"/>
                        </a:solidFill>
                        <a:effectLst/>
                        <a:latin typeface="Times New Roman" pitchFamily="18" charset="0"/>
                        <a:ea typeface="宋体" pitchFamily="2" charset="-122"/>
                      </a:endParaRPr>
                    </a:p>
                  </a:txBody>
                  <a:tcPr marL="38100" marR="38100" marT="19054" marB="190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extLst>
                  <a:ext uri="{0D108BD9-81ED-4DB2-BD59-A6C34878D82A}">
                    <a16:rowId xmlns:a16="http://schemas.microsoft.com/office/drawing/2014/main" val="10002"/>
                  </a:ext>
                </a:extLst>
              </a:tr>
              <a:tr h="46491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itchFamily="18" charset="0"/>
                          <a:ea typeface="宋体" pitchFamily="2" charset="-122"/>
                        </a:rPr>
                        <a:t>E’</a:t>
                      </a:r>
                    </a:p>
                  </a:txBody>
                  <a:tcPr marL="38100" marR="38100" marT="19054" marB="190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800" b="0" i="0" u="none" strike="noStrike" cap="none" normalizeH="0" baseline="0">
                        <a:ln>
                          <a:noFill/>
                        </a:ln>
                        <a:solidFill>
                          <a:schemeClr val="tx1"/>
                        </a:solidFill>
                        <a:effectLst/>
                        <a:latin typeface="Times New Roman" pitchFamily="18" charset="0"/>
                        <a:ea typeface="宋体" pitchFamily="2" charset="-122"/>
                      </a:endParaRPr>
                    </a:p>
                  </a:txBody>
                  <a:tcPr marL="38100" marR="38100" marT="19054" marB="190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sym typeface="Symbol" pitchFamily="18" charset="2"/>
                        </a:rPr>
                        <a:t>E’+TE’</a:t>
                      </a:r>
                      <a:endParaRPr kumimoji="0" lang="zh-CN" altLang="en-US" sz="2400" b="0" i="0" u="none" strike="noStrike" cap="none" normalizeH="0" baseline="0">
                        <a:ln>
                          <a:noFill/>
                        </a:ln>
                        <a:solidFill>
                          <a:schemeClr val="tx1"/>
                        </a:solidFill>
                        <a:effectLst/>
                        <a:latin typeface="Times New Roman" pitchFamily="18" charset="0"/>
                        <a:ea typeface="宋体" pitchFamily="2" charset="-122"/>
                        <a:sym typeface="Symbol" pitchFamily="18" charset="2"/>
                      </a:endParaRPr>
                    </a:p>
                  </a:txBody>
                  <a:tcPr marL="38100" marR="38100" marT="19054" marB="190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800" b="0" i="0" u="none" strike="noStrike" cap="none" normalizeH="0" baseline="0">
                        <a:ln>
                          <a:noFill/>
                        </a:ln>
                        <a:solidFill>
                          <a:schemeClr val="tx1"/>
                        </a:solidFill>
                        <a:effectLst/>
                        <a:latin typeface="Times New Roman" pitchFamily="18" charset="0"/>
                        <a:ea typeface="宋体" pitchFamily="2" charset="-122"/>
                      </a:endParaRPr>
                    </a:p>
                  </a:txBody>
                  <a:tcPr marL="38100" marR="38100" marT="19054" marB="190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800" b="0" i="0" u="none" strike="noStrike" cap="none" normalizeH="0" baseline="0">
                        <a:ln>
                          <a:noFill/>
                        </a:ln>
                        <a:solidFill>
                          <a:schemeClr val="tx1"/>
                        </a:solidFill>
                        <a:effectLst/>
                        <a:latin typeface="Times New Roman" pitchFamily="18" charset="0"/>
                        <a:ea typeface="宋体" pitchFamily="2" charset="-122"/>
                      </a:endParaRPr>
                    </a:p>
                  </a:txBody>
                  <a:tcPr marL="38100" marR="38100" marT="19054" marB="190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sym typeface="Symbol" pitchFamily="18" charset="2"/>
                        </a:rPr>
                        <a:t>E’  </a:t>
                      </a:r>
                      <a:r>
                        <a:rPr kumimoji="1" lang="zh-CN" altLang="en-US" sz="2400" b="0" i="0" u="none" strike="noStrike" cap="none" normalizeH="0" baseline="0">
                          <a:ln>
                            <a:noFill/>
                          </a:ln>
                          <a:solidFill>
                            <a:schemeClr val="tx2"/>
                          </a:solidFill>
                          <a:effectLst/>
                          <a:latin typeface="Times New Roman" pitchFamily="18" charset="0"/>
                          <a:ea typeface="宋体" pitchFamily="2" charset="-122"/>
                          <a:sym typeface="Symbol" pitchFamily="18" charset="2"/>
                        </a:rPr>
                        <a:t></a:t>
                      </a:r>
                    </a:p>
                  </a:txBody>
                  <a:tcPr marL="38100" marR="38100" marT="19054" marB="190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sym typeface="Symbol" pitchFamily="18" charset="2"/>
                        </a:rPr>
                        <a:t>E’  </a:t>
                      </a:r>
                      <a:r>
                        <a:rPr kumimoji="1" lang="zh-CN" altLang="en-US" sz="2400" b="0" i="0" u="none" strike="noStrike" cap="none" normalizeH="0" baseline="0">
                          <a:ln>
                            <a:noFill/>
                          </a:ln>
                          <a:solidFill>
                            <a:schemeClr val="tx2"/>
                          </a:solidFill>
                          <a:effectLst/>
                          <a:latin typeface="Times New Roman" pitchFamily="18" charset="0"/>
                          <a:ea typeface="宋体" pitchFamily="2" charset="-122"/>
                          <a:sym typeface="Symbol" pitchFamily="18" charset="2"/>
                        </a:rPr>
                        <a:t></a:t>
                      </a:r>
                    </a:p>
                  </a:txBody>
                  <a:tcPr marL="38100" marR="38100" marT="19054" marB="190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extLst>
                  <a:ext uri="{0D108BD9-81ED-4DB2-BD59-A6C34878D82A}">
                    <a16:rowId xmlns:a16="http://schemas.microsoft.com/office/drawing/2014/main" val="10003"/>
                  </a:ext>
                </a:extLst>
              </a:tr>
              <a:tr h="46491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itchFamily="18" charset="0"/>
                          <a:ea typeface="宋体" pitchFamily="2" charset="-122"/>
                        </a:rPr>
                        <a:t>T</a:t>
                      </a:r>
                    </a:p>
                  </a:txBody>
                  <a:tcPr marL="38100" marR="38100" marT="19054" marB="190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sym typeface="Symbol" pitchFamily="18" charset="2"/>
                        </a:rPr>
                        <a:t>T FT’</a:t>
                      </a:r>
                      <a:endParaRPr kumimoji="0" lang="zh-CN" altLang="en-US" sz="2400" b="0" i="0" u="none" strike="noStrike" cap="none" normalizeH="0" baseline="0">
                        <a:ln>
                          <a:noFill/>
                        </a:ln>
                        <a:solidFill>
                          <a:schemeClr val="tx1"/>
                        </a:solidFill>
                        <a:effectLst/>
                        <a:latin typeface="Times New Roman" pitchFamily="18" charset="0"/>
                        <a:ea typeface="宋体" pitchFamily="2" charset="-122"/>
                        <a:sym typeface="Symbol" pitchFamily="18" charset="2"/>
                      </a:endParaRPr>
                    </a:p>
                  </a:txBody>
                  <a:tcPr marL="38100" marR="38100" marT="19054" marB="190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800" b="0" i="0" u="none" strike="noStrike" cap="none" normalizeH="0" baseline="0">
                        <a:ln>
                          <a:noFill/>
                        </a:ln>
                        <a:solidFill>
                          <a:schemeClr val="tx1"/>
                        </a:solidFill>
                        <a:effectLst/>
                        <a:latin typeface="Times New Roman" pitchFamily="18" charset="0"/>
                        <a:ea typeface="宋体" pitchFamily="2" charset="-122"/>
                      </a:endParaRPr>
                    </a:p>
                  </a:txBody>
                  <a:tcPr marL="38100" marR="38100" marT="19054" marB="190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800" b="0" i="0" u="none" strike="noStrike" cap="none" normalizeH="0" baseline="0">
                        <a:ln>
                          <a:noFill/>
                        </a:ln>
                        <a:solidFill>
                          <a:schemeClr val="tx1"/>
                        </a:solidFill>
                        <a:effectLst/>
                        <a:latin typeface="Times New Roman" pitchFamily="18" charset="0"/>
                        <a:ea typeface="宋体" pitchFamily="2" charset="-122"/>
                      </a:endParaRPr>
                    </a:p>
                  </a:txBody>
                  <a:tcPr marL="38100" marR="38100" marT="19054" marB="190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sym typeface="Symbol" pitchFamily="18" charset="2"/>
                        </a:rPr>
                        <a:t>T FT’</a:t>
                      </a:r>
                      <a:endParaRPr kumimoji="0" lang="zh-CN" altLang="en-US" sz="2400" b="0" i="0" u="none" strike="noStrike" cap="none" normalizeH="0" baseline="0">
                        <a:ln>
                          <a:noFill/>
                        </a:ln>
                        <a:solidFill>
                          <a:schemeClr val="tx1"/>
                        </a:solidFill>
                        <a:effectLst/>
                        <a:latin typeface="Times New Roman" pitchFamily="18" charset="0"/>
                        <a:ea typeface="宋体" pitchFamily="2" charset="-122"/>
                        <a:sym typeface="Symbol" pitchFamily="18" charset="2"/>
                      </a:endParaRPr>
                    </a:p>
                  </a:txBody>
                  <a:tcPr marL="38100" marR="38100" marT="19054" marB="190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800" b="0" i="0" u="none" strike="noStrike" cap="none" normalizeH="0" baseline="0">
                        <a:ln>
                          <a:noFill/>
                        </a:ln>
                        <a:solidFill>
                          <a:schemeClr val="tx1"/>
                        </a:solidFill>
                        <a:effectLst/>
                        <a:latin typeface="Times New Roman" pitchFamily="18" charset="0"/>
                        <a:ea typeface="宋体" pitchFamily="2" charset="-122"/>
                      </a:endParaRPr>
                    </a:p>
                  </a:txBody>
                  <a:tcPr marL="38100" marR="38100" marT="19054" marB="190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800" b="0" i="0" u="none" strike="noStrike" cap="none" normalizeH="0" baseline="0">
                        <a:ln>
                          <a:noFill/>
                        </a:ln>
                        <a:solidFill>
                          <a:schemeClr val="tx1"/>
                        </a:solidFill>
                        <a:effectLst/>
                        <a:latin typeface="Times New Roman" pitchFamily="18" charset="0"/>
                        <a:ea typeface="宋体" pitchFamily="2" charset="-122"/>
                      </a:endParaRPr>
                    </a:p>
                  </a:txBody>
                  <a:tcPr marL="38100" marR="38100" marT="19054" marB="190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extLst>
                  <a:ext uri="{0D108BD9-81ED-4DB2-BD59-A6C34878D82A}">
                    <a16:rowId xmlns:a16="http://schemas.microsoft.com/office/drawing/2014/main" val="10004"/>
                  </a:ext>
                </a:extLst>
              </a:tr>
              <a:tr h="46491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itchFamily="18" charset="0"/>
                          <a:ea typeface="宋体" pitchFamily="2" charset="-122"/>
                        </a:rPr>
                        <a:t>T’</a:t>
                      </a:r>
                    </a:p>
                  </a:txBody>
                  <a:tcPr marL="38100" marR="38100" marT="19054" marB="190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800" b="0" i="0" u="none" strike="noStrike" cap="none" normalizeH="0" baseline="0">
                        <a:ln>
                          <a:noFill/>
                        </a:ln>
                        <a:solidFill>
                          <a:schemeClr val="tx1"/>
                        </a:solidFill>
                        <a:effectLst/>
                        <a:latin typeface="Times New Roman" pitchFamily="18" charset="0"/>
                        <a:ea typeface="宋体" pitchFamily="2" charset="-122"/>
                      </a:endParaRPr>
                    </a:p>
                  </a:txBody>
                  <a:tcPr marL="38100" marR="38100" marT="19054" marB="190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sym typeface="Symbol" pitchFamily="18" charset="2"/>
                        </a:rPr>
                        <a:t>T’ </a:t>
                      </a:r>
                      <a:r>
                        <a:rPr kumimoji="1" lang="zh-CN" altLang="en-US" sz="2400" b="0" i="0" u="none" strike="noStrike" cap="none" normalizeH="0" baseline="0">
                          <a:ln>
                            <a:noFill/>
                          </a:ln>
                          <a:solidFill>
                            <a:schemeClr val="tx2"/>
                          </a:solidFill>
                          <a:effectLst/>
                          <a:latin typeface="Times New Roman" pitchFamily="18" charset="0"/>
                          <a:ea typeface="宋体" pitchFamily="2" charset="-122"/>
                          <a:sym typeface="Symbol" pitchFamily="18" charset="2"/>
                        </a:rPr>
                        <a:t></a:t>
                      </a:r>
                    </a:p>
                  </a:txBody>
                  <a:tcPr marL="38100" marR="38100" marT="19054" marB="190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sym typeface="Symbol" pitchFamily="18" charset="2"/>
                        </a:rPr>
                        <a:t>T’*FT’</a:t>
                      </a:r>
                      <a:endParaRPr kumimoji="0" lang="zh-CN" altLang="en-US" sz="2400" b="0" i="0" u="none" strike="noStrike" cap="none" normalizeH="0" baseline="0">
                        <a:ln>
                          <a:noFill/>
                        </a:ln>
                        <a:solidFill>
                          <a:schemeClr val="tx1"/>
                        </a:solidFill>
                        <a:effectLst/>
                        <a:latin typeface="Times New Roman" pitchFamily="18" charset="0"/>
                        <a:ea typeface="宋体" pitchFamily="2" charset="-122"/>
                        <a:sym typeface="Symbol" pitchFamily="18" charset="2"/>
                      </a:endParaRPr>
                    </a:p>
                  </a:txBody>
                  <a:tcPr marL="38100" marR="38100" marT="19054" marB="190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800" b="0" i="0" u="none" strike="noStrike" cap="none" normalizeH="0" baseline="0">
                        <a:ln>
                          <a:noFill/>
                        </a:ln>
                        <a:solidFill>
                          <a:schemeClr val="tx1"/>
                        </a:solidFill>
                        <a:effectLst/>
                        <a:latin typeface="Times New Roman" pitchFamily="18" charset="0"/>
                        <a:ea typeface="宋体" pitchFamily="2" charset="-122"/>
                      </a:endParaRPr>
                    </a:p>
                  </a:txBody>
                  <a:tcPr marL="38100" marR="38100" marT="19054" marB="190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sym typeface="Symbol" pitchFamily="18" charset="2"/>
                        </a:rPr>
                        <a:t>T’ </a:t>
                      </a:r>
                      <a:r>
                        <a:rPr kumimoji="1" lang="zh-CN" altLang="en-US" sz="2400" b="0" i="0" u="none" strike="noStrike" cap="none" normalizeH="0" baseline="0">
                          <a:ln>
                            <a:noFill/>
                          </a:ln>
                          <a:solidFill>
                            <a:schemeClr val="tx2"/>
                          </a:solidFill>
                          <a:effectLst/>
                          <a:latin typeface="Times New Roman" pitchFamily="18" charset="0"/>
                          <a:ea typeface="宋体" pitchFamily="2" charset="-122"/>
                          <a:sym typeface="Symbol" pitchFamily="18" charset="2"/>
                        </a:rPr>
                        <a:t></a:t>
                      </a:r>
                    </a:p>
                  </a:txBody>
                  <a:tcPr marL="38100" marR="38100" marT="19054" marB="190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sym typeface="Symbol" pitchFamily="18" charset="2"/>
                        </a:rPr>
                        <a:t>T’ </a:t>
                      </a:r>
                      <a:r>
                        <a:rPr kumimoji="1" lang="zh-CN" altLang="en-US" sz="2400" b="0" i="0" u="none" strike="noStrike" cap="none" normalizeH="0" baseline="0">
                          <a:ln>
                            <a:noFill/>
                          </a:ln>
                          <a:solidFill>
                            <a:schemeClr val="tx2"/>
                          </a:solidFill>
                          <a:effectLst/>
                          <a:latin typeface="Times New Roman" pitchFamily="18" charset="0"/>
                          <a:ea typeface="宋体" pitchFamily="2" charset="-122"/>
                          <a:sym typeface="Symbol" pitchFamily="18" charset="2"/>
                        </a:rPr>
                        <a:t></a:t>
                      </a:r>
                    </a:p>
                  </a:txBody>
                  <a:tcPr marL="38100" marR="38100" marT="19054" marB="190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extLst>
                  <a:ext uri="{0D108BD9-81ED-4DB2-BD59-A6C34878D82A}">
                    <a16:rowId xmlns:a16="http://schemas.microsoft.com/office/drawing/2014/main" val="10005"/>
                  </a:ext>
                </a:extLst>
              </a:tr>
              <a:tr h="46491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itchFamily="18" charset="0"/>
                          <a:ea typeface="宋体" pitchFamily="2" charset="-122"/>
                        </a:rPr>
                        <a:t>F</a:t>
                      </a:r>
                    </a:p>
                  </a:txBody>
                  <a:tcPr marL="38100" marR="38100" marT="19054" marB="190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sym typeface="Symbol" pitchFamily="18" charset="2"/>
                        </a:rPr>
                        <a:t>F id</a:t>
                      </a:r>
                      <a:endParaRPr kumimoji="0" lang="zh-CN" altLang="en-US" sz="2400" b="0" i="0" u="none" strike="noStrike" cap="none" normalizeH="0" baseline="0">
                        <a:ln>
                          <a:noFill/>
                        </a:ln>
                        <a:solidFill>
                          <a:schemeClr val="tx1"/>
                        </a:solidFill>
                        <a:effectLst/>
                        <a:latin typeface="Times New Roman" pitchFamily="18" charset="0"/>
                        <a:ea typeface="宋体" pitchFamily="2" charset="-122"/>
                        <a:sym typeface="Symbol" pitchFamily="18" charset="2"/>
                      </a:endParaRPr>
                    </a:p>
                  </a:txBody>
                  <a:tcPr marL="38100" marR="38100" marT="19054" marB="190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800" b="0" i="0" u="none" strike="noStrike" cap="none" normalizeH="0" baseline="0">
                        <a:ln>
                          <a:noFill/>
                        </a:ln>
                        <a:solidFill>
                          <a:schemeClr val="tx1"/>
                        </a:solidFill>
                        <a:effectLst/>
                        <a:latin typeface="Times New Roman" pitchFamily="18" charset="0"/>
                        <a:ea typeface="宋体" pitchFamily="2" charset="-122"/>
                      </a:endParaRPr>
                    </a:p>
                  </a:txBody>
                  <a:tcPr marL="38100" marR="38100" marT="19054" marB="190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800" b="0" i="0" u="none" strike="noStrike" cap="none" normalizeH="0" baseline="0">
                        <a:ln>
                          <a:noFill/>
                        </a:ln>
                        <a:solidFill>
                          <a:schemeClr val="tx1"/>
                        </a:solidFill>
                        <a:effectLst/>
                        <a:latin typeface="Times New Roman" pitchFamily="18" charset="0"/>
                        <a:ea typeface="宋体" pitchFamily="2" charset="-122"/>
                      </a:endParaRPr>
                    </a:p>
                  </a:txBody>
                  <a:tcPr marL="38100" marR="38100" marT="19054" marB="190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sym typeface="Symbol" pitchFamily="18" charset="2"/>
                        </a:rPr>
                        <a:t>F (E)</a:t>
                      </a:r>
                      <a:endParaRPr kumimoji="0" lang="zh-CN" altLang="en-US" sz="2400" b="0" i="0" u="none" strike="noStrike" cap="none" normalizeH="0" baseline="0">
                        <a:ln>
                          <a:noFill/>
                        </a:ln>
                        <a:solidFill>
                          <a:schemeClr val="tx1"/>
                        </a:solidFill>
                        <a:effectLst/>
                        <a:latin typeface="Times New Roman" pitchFamily="18" charset="0"/>
                        <a:ea typeface="宋体" pitchFamily="2" charset="-122"/>
                        <a:sym typeface="Symbol" pitchFamily="18" charset="2"/>
                      </a:endParaRPr>
                    </a:p>
                  </a:txBody>
                  <a:tcPr marL="38100" marR="38100" marT="19054" marB="190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800" b="0" i="0" u="none" strike="noStrike" cap="none" normalizeH="0" baseline="0">
                        <a:ln>
                          <a:noFill/>
                        </a:ln>
                        <a:solidFill>
                          <a:schemeClr val="tx1"/>
                        </a:solidFill>
                        <a:effectLst/>
                        <a:latin typeface="Times New Roman" pitchFamily="18" charset="0"/>
                        <a:ea typeface="宋体" pitchFamily="2" charset="-122"/>
                      </a:endParaRPr>
                    </a:p>
                  </a:txBody>
                  <a:tcPr marL="38100" marR="38100" marT="19054" marB="190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800" b="0" i="0" u="none" strike="noStrike" cap="none" normalizeH="0" baseline="0" dirty="0">
                        <a:ln>
                          <a:noFill/>
                        </a:ln>
                        <a:solidFill>
                          <a:schemeClr val="tx1"/>
                        </a:solidFill>
                        <a:effectLst/>
                        <a:latin typeface="Times New Roman" pitchFamily="18" charset="0"/>
                        <a:ea typeface="宋体" pitchFamily="2" charset="-122"/>
                      </a:endParaRPr>
                    </a:p>
                  </a:txBody>
                  <a:tcPr marL="38100" marR="38100" marT="19054" marB="190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3EAFF"/>
                    </a:solidFill>
                  </a:tcPr>
                </a:tc>
                <a:extLst>
                  <a:ext uri="{0D108BD9-81ED-4DB2-BD59-A6C34878D82A}">
                    <a16:rowId xmlns:a16="http://schemas.microsoft.com/office/drawing/2014/main" val="10006"/>
                  </a:ext>
                </a:extLst>
              </a:tr>
            </a:tbl>
          </a:graphicData>
        </a:graphic>
      </p:graphicFrame>
      <p:graphicFrame>
        <p:nvGraphicFramePr>
          <p:cNvPr id="20" name="Group 69">
            <a:extLst>
              <a:ext uri="{FF2B5EF4-FFF2-40B4-BE49-F238E27FC236}">
                <a16:creationId xmlns:a16="http://schemas.microsoft.com/office/drawing/2014/main" id="{273A565F-5193-4716-8359-1AD1FA08DAF8}"/>
              </a:ext>
            </a:extLst>
          </p:cNvPr>
          <p:cNvGraphicFramePr>
            <a:graphicFrameLocks noGrp="1"/>
          </p:cNvGraphicFramePr>
          <p:nvPr>
            <p:extLst>
              <p:ext uri="{D42A27DB-BD31-4B8C-83A1-F6EECF244321}">
                <p14:modId xmlns:p14="http://schemas.microsoft.com/office/powerpoint/2010/main" val="3184464664"/>
              </p:ext>
            </p:extLst>
          </p:nvPr>
        </p:nvGraphicFramePr>
        <p:xfrm>
          <a:off x="476250" y="3325811"/>
          <a:ext cx="8210550" cy="3254377"/>
        </p:xfrm>
        <a:graphic>
          <a:graphicData uri="http://schemas.openxmlformats.org/drawingml/2006/table">
            <a:tbl>
              <a:tblPr/>
              <a:tblGrid>
                <a:gridCol w="1328738">
                  <a:extLst>
                    <a:ext uri="{9D8B030D-6E8A-4147-A177-3AD203B41FA5}">
                      <a16:colId xmlns:a16="http://schemas.microsoft.com/office/drawing/2014/main" val="20000"/>
                    </a:ext>
                  </a:extLst>
                </a:gridCol>
                <a:gridCol w="1173162">
                  <a:extLst>
                    <a:ext uri="{9D8B030D-6E8A-4147-A177-3AD203B41FA5}">
                      <a16:colId xmlns:a16="http://schemas.microsoft.com/office/drawing/2014/main" val="20001"/>
                    </a:ext>
                  </a:extLst>
                </a:gridCol>
                <a:gridCol w="1330325">
                  <a:extLst>
                    <a:ext uri="{9D8B030D-6E8A-4147-A177-3AD203B41FA5}">
                      <a16:colId xmlns:a16="http://schemas.microsoft.com/office/drawing/2014/main" val="20002"/>
                    </a:ext>
                  </a:extLst>
                </a:gridCol>
                <a:gridCol w="1250950">
                  <a:extLst>
                    <a:ext uri="{9D8B030D-6E8A-4147-A177-3AD203B41FA5}">
                      <a16:colId xmlns:a16="http://schemas.microsoft.com/office/drawing/2014/main" val="20003"/>
                    </a:ext>
                  </a:extLst>
                </a:gridCol>
                <a:gridCol w="1093788">
                  <a:extLst>
                    <a:ext uri="{9D8B030D-6E8A-4147-A177-3AD203B41FA5}">
                      <a16:colId xmlns:a16="http://schemas.microsoft.com/office/drawing/2014/main" val="20004"/>
                    </a:ext>
                  </a:extLst>
                </a:gridCol>
                <a:gridCol w="1017587">
                  <a:extLst>
                    <a:ext uri="{9D8B030D-6E8A-4147-A177-3AD203B41FA5}">
                      <a16:colId xmlns:a16="http://schemas.microsoft.com/office/drawing/2014/main" val="20005"/>
                    </a:ext>
                  </a:extLst>
                </a:gridCol>
                <a:gridCol w="1016000">
                  <a:extLst>
                    <a:ext uri="{9D8B030D-6E8A-4147-A177-3AD203B41FA5}">
                      <a16:colId xmlns:a16="http://schemas.microsoft.com/office/drawing/2014/main" val="20006"/>
                    </a:ext>
                  </a:extLst>
                </a:gridCol>
              </a:tblGrid>
              <a:tr h="464911">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a:ln>
                            <a:noFill/>
                          </a:ln>
                          <a:solidFill>
                            <a:schemeClr val="tx1"/>
                          </a:solidFill>
                          <a:effectLst/>
                          <a:latin typeface="Times New Roman" pitchFamily="18" charset="0"/>
                          <a:ea typeface="宋体" pitchFamily="2" charset="-122"/>
                        </a:rPr>
                        <a:t>非终结</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a:ln>
                            <a:noFill/>
                          </a:ln>
                          <a:solidFill>
                            <a:schemeClr val="tx1"/>
                          </a:solidFill>
                          <a:effectLst/>
                          <a:latin typeface="Times New Roman" pitchFamily="18" charset="0"/>
                          <a:ea typeface="宋体" pitchFamily="2" charset="-122"/>
                        </a:rPr>
                        <a:t>符号</a:t>
                      </a:r>
                    </a:p>
                  </a:txBody>
                  <a:tcPr marL="38100" marR="38100" marT="19054" marB="190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tc gridSpan="6">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a:ln>
                            <a:noFill/>
                          </a:ln>
                          <a:solidFill>
                            <a:schemeClr val="tx1"/>
                          </a:solidFill>
                          <a:effectLst/>
                          <a:latin typeface="Times New Roman" pitchFamily="18" charset="0"/>
                          <a:ea typeface="宋体" pitchFamily="2" charset="-122"/>
                        </a:rPr>
                        <a:t>              输       入        符       号</a:t>
                      </a:r>
                    </a:p>
                  </a:txBody>
                  <a:tcPr marL="38100" marR="38100" marT="19054" marB="190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464911">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itchFamily="18" charset="0"/>
                          <a:ea typeface="宋体" pitchFamily="2" charset="-122"/>
                        </a:rPr>
                        <a:t>    id</a:t>
                      </a:r>
                    </a:p>
                  </a:txBody>
                  <a:tcPr marL="38100" marR="38100" marT="19054" marB="190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a:ln>
                            <a:noFill/>
                          </a:ln>
                          <a:solidFill>
                            <a:schemeClr val="tx1"/>
                          </a:solidFill>
                          <a:effectLst/>
                          <a:latin typeface="Times New Roman" pitchFamily="18" charset="0"/>
                          <a:ea typeface="宋体" pitchFamily="2" charset="-122"/>
                        </a:rPr>
                        <a:t>+</a:t>
                      </a:r>
                    </a:p>
                  </a:txBody>
                  <a:tcPr marL="38100" marR="38100" marT="19054" marB="190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a:ln>
                            <a:noFill/>
                          </a:ln>
                          <a:solidFill>
                            <a:schemeClr val="tx1"/>
                          </a:solidFill>
                          <a:effectLst/>
                          <a:latin typeface="Times New Roman" pitchFamily="18" charset="0"/>
                          <a:ea typeface="宋体" pitchFamily="2" charset="-122"/>
                        </a:rPr>
                        <a:t>*</a:t>
                      </a:r>
                    </a:p>
                  </a:txBody>
                  <a:tcPr marL="38100" marR="38100" marT="19054" marB="190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a:ln>
                            <a:noFill/>
                          </a:ln>
                          <a:solidFill>
                            <a:schemeClr val="tx1"/>
                          </a:solidFill>
                          <a:effectLst/>
                          <a:latin typeface="Times New Roman" pitchFamily="18" charset="0"/>
                          <a:ea typeface="宋体" pitchFamily="2" charset="-122"/>
                        </a:rPr>
                        <a:t>(</a:t>
                      </a:r>
                    </a:p>
                  </a:txBody>
                  <a:tcPr marL="38100" marR="38100" marT="19054" marB="190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a:ln>
                            <a:noFill/>
                          </a:ln>
                          <a:solidFill>
                            <a:schemeClr val="tx1"/>
                          </a:solidFill>
                          <a:effectLst/>
                          <a:latin typeface="Times New Roman" pitchFamily="18" charset="0"/>
                          <a:ea typeface="宋体" pitchFamily="2" charset="-122"/>
                        </a:rPr>
                        <a:t>)</a:t>
                      </a:r>
                    </a:p>
                  </a:txBody>
                  <a:tcPr marL="38100" marR="38100" marT="19054" marB="190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a:ln>
                            <a:noFill/>
                          </a:ln>
                          <a:solidFill>
                            <a:schemeClr val="tx1"/>
                          </a:solidFill>
                          <a:effectLst/>
                          <a:latin typeface="Times New Roman" pitchFamily="18" charset="0"/>
                          <a:ea typeface="宋体" pitchFamily="2" charset="-122"/>
                        </a:rPr>
                        <a:t>#</a:t>
                      </a:r>
                    </a:p>
                  </a:txBody>
                  <a:tcPr marL="38100" marR="38100" marT="19054" marB="190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extLst>
                  <a:ext uri="{0D108BD9-81ED-4DB2-BD59-A6C34878D82A}">
                    <a16:rowId xmlns:a16="http://schemas.microsoft.com/office/drawing/2014/main" val="10001"/>
                  </a:ext>
                </a:extLst>
              </a:tr>
              <a:tr h="46491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itchFamily="18" charset="0"/>
                          <a:ea typeface="宋体" pitchFamily="2" charset="-122"/>
                        </a:rPr>
                        <a:t>E</a:t>
                      </a:r>
                    </a:p>
                  </a:txBody>
                  <a:tcPr marL="38100" marR="38100" marT="19054" marB="190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a:txBody>
                  <a:tcPr marL="38100" marR="38100" marT="19054" marB="190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800" b="0" i="0" u="none" strike="noStrike" cap="none" normalizeH="0" baseline="0">
                        <a:ln>
                          <a:noFill/>
                        </a:ln>
                        <a:solidFill>
                          <a:schemeClr val="tx1"/>
                        </a:solidFill>
                        <a:effectLst/>
                        <a:latin typeface="Times New Roman" pitchFamily="18" charset="0"/>
                        <a:ea typeface="宋体" pitchFamily="2" charset="-122"/>
                      </a:endParaRPr>
                    </a:p>
                  </a:txBody>
                  <a:tcPr marL="38100" marR="38100" marT="19054" marB="190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800" b="0" i="0" u="none" strike="noStrike" cap="none" normalizeH="0" baseline="0">
                        <a:ln>
                          <a:noFill/>
                        </a:ln>
                        <a:solidFill>
                          <a:schemeClr val="tx1"/>
                        </a:solidFill>
                        <a:effectLst/>
                        <a:latin typeface="Times New Roman" pitchFamily="18" charset="0"/>
                        <a:ea typeface="宋体" pitchFamily="2" charset="-122"/>
                      </a:endParaRPr>
                    </a:p>
                  </a:txBody>
                  <a:tcPr marL="38100" marR="38100" marT="19054" marB="190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New Roman" pitchFamily="18" charset="0"/>
                        <a:ea typeface="宋体" pitchFamily="2" charset="-122"/>
                        <a:sym typeface="Symbol" pitchFamily="18" charset="2"/>
                      </a:endParaRPr>
                    </a:p>
                  </a:txBody>
                  <a:tcPr marL="38100" marR="38100" marT="19054" marB="190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800" b="0" i="0" u="none" strike="noStrike" cap="none" normalizeH="0" baseline="0">
                        <a:ln>
                          <a:noFill/>
                        </a:ln>
                        <a:solidFill>
                          <a:schemeClr val="tx1"/>
                        </a:solidFill>
                        <a:effectLst/>
                        <a:latin typeface="Times New Roman" pitchFamily="18" charset="0"/>
                        <a:ea typeface="宋体" pitchFamily="2" charset="-122"/>
                      </a:endParaRPr>
                    </a:p>
                  </a:txBody>
                  <a:tcPr marL="38100" marR="38100" marT="19054" marB="190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800" b="0" i="0" u="none" strike="noStrike" cap="none" normalizeH="0" baseline="0">
                        <a:ln>
                          <a:noFill/>
                        </a:ln>
                        <a:solidFill>
                          <a:schemeClr val="tx1"/>
                        </a:solidFill>
                        <a:effectLst/>
                        <a:latin typeface="Times New Roman" pitchFamily="18" charset="0"/>
                        <a:ea typeface="宋体" pitchFamily="2" charset="-122"/>
                      </a:endParaRPr>
                    </a:p>
                  </a:txBody>
                  <a:tcPr marL="38100" marR="38100" marT="19054" marB="190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extLst>
                  <a:ext uri="{0D108BD9-81ED-4DB2-BD59-A6C34878D82A}">
                    <a16:rowId xmlns:a16="http://schemas.microsoft.com/office/drawing/2014/main" val="10002"/>
                  </a:ext>
                </a:extLst>
              </a:tr>
              <a:tr h="46491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dirty="0">
                          <a:ln>
                            <a:noFill/>
                          </a:ln>
                          <a:solidFill>
                            <a:schemeClr val="tx1"/>
                          </a:solidFill>
                          <a:effectLst/>
                          <a:latin typeface="Times New Roman" pitchFamily="18" charset="0"/>
                          <a:ea typeface="宋体" pitchFamily="2" charset="-122"/>
                        </a:rPr>
                        <a:t>E’</a:t>
                      </a:r>
                    </a:p>
                  </a:txBody>
                  <a:tcPr marL="38100" marR="38100" marT="19054" marB="190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800" b="0" i="0" u="none" strike="noStrike" cap="none" normalizeH="0" baseline="0">
                        <a:ln>
                          <a:noFill/>
                        </a:ln>
                        <a:solidFill>
                          <a:schemeClr val="tx1"/>
                        </a:solidFill>
                        <a:effectLst/>
                        <a:latin typeface="Times New Roman" pitchFamily="18" charset="0"/>
                        <a:ea typeface="宋体" pitchFamily="2" charset="-122"/>
                      </a:endParaRPr>
                    </a:p>
                  </a:txBody>
                  <a:tcPr marL="38100" marR="38100" marT="19054" marB="190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New Roman" pitchFamily="18" charset="0"/>
                        <a:ea typeface="宋体" pitchFamily="2" charset="-122"/>
                        <a:sym typeface="Symbol" pitchFamily="18" charset="2"/>
                      </a:endParaRPr>
                    </a:p>
                  </a:txBody>
                  <a:tcPr marL="38100" marR="38100" marT="19054" marB="190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800" b="0" i="0" u="none" strike="noStrike" cap="none" normalizeH="0" baseline="0" dirty="0">
                        <a:ln>
                          <a:noFill/>
                        </a:ln>
                        <a:solidFill>
                          <a:schemeClr val="tx1"/>
                        </a:solidFill>
                        <a:effectLst/>
                        <a:latin typeface="Times New Roman" pitchFamily="18" charset="0"/>
                        <a:ea typeface="宋体" pitchFamily="2" charset="-122"/>
                      </a:endParaRPr>
                    </a:p>
                  </a:txBody>
                  <a:tcPr marL="38100" marR="38100" marT="19054" marB="190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800" b="0" i="0" u="none" strike="noStrike" cap="none" normalizeH="0" baseline="0">
                        <a:ln>
                          <a:noFill/>
                        </a:ln>
                        <a:solidFill>
                          <a:schemeClr val="tx1"/>
                        </a:solidFill>
                        <a:effectLst/>
                        <a:latin typeface="Times New Roman" pitchFamily="18" charset="0"/>
                        <a:ea typeface="宋体" pitchFamily="2" charset="-122"/>
                      </a:endParaRPr>
                    </a:p>
                  </a:txBody>
                  <a:tcPr marL="38100" marR="38100" marT="19054" marB="190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400" b="0" i="0" u="none" strike="noStrike" cap="none" normalizeH="0" baseline="0">
                        <a:ln>
                          <a:noFill/>
                        </a:ln>
                        <a:solidFill>
                          <a:schemeClr val="tx2"/>
                        </a:solidFill>
                        <a:effectLst/>
                        <a:latin typeface="Times New Roman" pitchFamily="18" charset="0"/>
                        <a:ea typeface="宋体" pitchFamily="2" charset="-122"/>
                        <a:sym typeface="Symbol" pitchFamily="18" charset="2"/>
                      </a:endParaRPr>
                    </a:p>
                  </a:txBody>
                  <a:tcPr marL="38100" marR="38100" marT="19054" marB="190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400" b="0" i="0" u="none" strike="noStrike" cap="none" normalizeH="0" baseline="0">
                        <a:ln>
                          <a:noFill/>
                        </a:ln>
                        <a:solidFill>
                          <a:schemeClr val="tx2"/>
                        </a:solidFill>
                        <a:effectLst/>
                        <a:latin typeface="Times New Roman" pitchFamily="18" charset="0"/>
                        <a:ea typeface="宋体" pitchFamily="2" charset="-122"/>
                        <a:sym typeface="Symbol" pitchFamily="18" charset="2"/>
                      </a:endParaRPr>
                    </a:p>
                  </a:txBody>
                  <a:tcPr marL="38100" marR="38100" marT="19054" marB="190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extLst>
                  <a:ext uri="{0D108BD9-81ED-4DB2-BD59-A6C34878D82A}">
                    <a16:rowId xmlns:a16="http://schemas.microsoft.com/office/drawing/2014/main" val="10003"/>
                  </a:ext>
                </a:extLst>
              </a:tr>
              <a:tr h="46491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itchFamily="18" charset="0"/>
                          <a:ea typeface="宋体" pitchFamily="2" charset="-122"/>
                        </a:rPr>
                        <a:t>T</a:t>
                      </a:r>
                    </a:p>
                  </a:txBody>
                  <a:tcPr marL="38100" marR="38100" marT="19054" marB="190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2400" b="0" i="0" u="none" strike="noStrike" cap="none" normalizeH="0" baseline="0" dirty="0">
                        <a:ln>
                          <a:noFill/>
                        </a:ln>
                        <a:solidFill>
                          <a:schemeClr val="tx1"/>
                        </a:solidFill>
                        <a:effectLst/>
                        <a:latin typeface="Times New Roman" pitchFamily="18" charset="0"/>
                        <a:ea typeface="宋体" pitchFamily="2" charset="-122"/>
                        <a:sym typeface="Symbol" pitchFamily="18" charset="2"/>
                      </a:endParaRPr>
                    </a:p>
                  </a:txBody>
                  <a:tcPr marL="38100" marR="38100" marT="19054" marB="190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800" b="0" i="0" u="none" strike="noStrike" cap="none" normalizeH="0" baseline="0">
                        <a:ln>
                          <a:noFill/>
                        </a:ln>
                        <a:solidFill>
                          <a:schemeClr val="tx1"/>
                        </a:solidFill>
                        <a:effectLst/>
                        <a:latin typeface="Times New Roman" pitchFamily="18" charset="0"/>
                        <a:ea typeface="宋体" pitchFamily="2" charset="-122"/>
                      </a:endParaRPr>
                    </a:p>
                  </a:txBody>
                  <a:tcPr marL="38100" marR="38100" marT="19054" marB="190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800" b="0" i="0" u="none" strike="noStrike" cap="none" normalizeH="0" baseline="0">
                        <a:ln>
                          <a:noFill/>
                        </a:ln>
                        <a:solidFill>
                          <a:schemeClr val="tx1"/>
                        </a:solidFill>
                        <a:effectLst/>
                        <a:latin typeface="Times New Roman" pitchFamily="18" charset="0"/>
                        <a:ea typeface="宋体" pitchFamily="2" charset="-122"/>
                      </a:endParaRPr>
                    </a:p>
                  </a:txBody>
                  <a:tcPr marL="38100" marR="38100" marT="19054" marB="190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New Roman" pitchFamily="18" charset="0"/>
                        <a:ea typeface="宋体" pitchFamily="2" charset="-122"/>
                        <a:sym typeface="Symbol" pitchFamily="18" charset="2"/>
                      </a:endParaRPr>
                    </a:p>
                  </a:txBody>
                  <a:tcPr marL="38100" marR="38100" marT="19054" marB="190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800" b="0" i="0" u="none" strike="noStrike" cap="none" normalizeH="0" baseline="0">
                        <a:ln>
                          <a:noFill/>
                        </a:ln>
                        <a:solidFill>
                          <a:schemeClr val="tx1"/>
                        </a:solidFill>
                        <a:effectLst/>
                        <a:latin typeface="Times New Roman" pitchFamily="18" charset="0"/>
                        <a:ea typeface="宋体" pitchFamily="2" charset="-122"/>
                      </a:endParaRPr>
                    </a:p>
                  </a:txBody>
                  <a:tcPr marL="38100" marR="38100" marT="19054" marB="190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800" b="0" i="0" u="none" strike="noStrike" cap="none" normalizeH="0" baseline="0">
                        <a:ln>
                          <a:noFill/>
                        </a:ln>
                        <a:solidFill>
                          <a:schemeClr val="tx1"/>
                        </a:solidFill>
                        <a:effectLst/>
                        <a:latin typeface="Times New Roman" pitchFamily="18" charset="0"/>
                        <a:ea typeface="宋体" pitchFamily="2" charset="-122"/>
                      </a:endParaRPr>
                    </a:p>
                  </a:txBody>
                  <a:tcPr marL="38100" marR="38100" marT="19054" marB="190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extLst>
                  <a:ext uri="{0D108BD9-81ED-4DB2-BD59-A6C34878D82A}">
                    <a16:rowId xmlns:a16="http://schemas.microsoft.com/office/drawing/2014/main" val="10004"/>
                  </a:ext>
                </a:extLst>
              </a:tr>
              <a:tr h="46491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itchFamily="18" charset="0"/>
                          <a:ea typeface="宋体" pitchFamily="2" charset="-122"/>
                        </a:rPr>
                        <a:t>T’</a:t>
                      </a:r>
                    </a:p>
                  </a:txBody>
                  <a:tcPr marL="38100" marR="38100" marT="19054" marB="190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800" b="0" i="0" u="none" strike="noStrike" cap="none" normalizeH="0" baseline="0">
                        <a:ln>
                          <a:noFill/>
                        </a:ln>
                        <a:solidFill>
                          <a:schemeClr val="tx1"/>
                        </a:solidFill>
                        <a:effectLst/>
                        <a:latin typeface="Times New Roman" pitchFamily="18" charset="0"/>
                        <a:ea typeface="宋体" pitchFamily="2" charset="-122"/>
                      </a:endParaRPr>
                    </a:p>
                  </a:txBody>
                  <a:tcPr marL="38100" marR="38100" marT="19054" marB="190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en-US" sz="2400" b="0" i="0" u="none" strike="noStrike" cap="none" normalizeH="0" baseline="0">
                        <a:ln>
                          <a:noFill/>
                        </a:ln>
                        <a:solidFill>
                          <a:schemeClr val="tx2"/>
                        </a:solidFill>
                        <a:effectLst/>
                        <a:latin typeface="Times New Roman" pitchFamily="18" charset="0"/>
                        <a:ea typeface="宋体" pitchFamily="2" charset="-122"/>
                        <a:sym typeface="Symbol" pitchFamily="18" charset="2"/>
                      </a:endParaRPr>
                    </a:p>
                  </a:txBody>
                  <a:tcPr marL="38100" marR="38100" marT="19054" marB="190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New Roman" pitchFamily="18" charset="0"/>
                        <a:ea typeface="宋体" pitchFamily="2" charset="-122"/>
                        <a:sym typeface="Symbol" pitchFamily="18" charset="2"/>
                      </a:endParaRPr>
                    </a:p>
                  </a:txBody>
                  <a:tcPr marL="38100" marR="38100" marT="19054" marB="190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800" b="0" i="0" u="none" strike="noStrike" cap="none" normalizeH="0" baseline="0">
                        <a:ln>
                          <a:noFill/>
                        </a:ln>
                        <a:solidFill>
                          <a:schemeClr val="tx1"/>
                        </a:solidFill>
                        <a:effectLst/>
                        <a:latin typeface="Times New Roman" pitchFamily="18" charset="0"/>
                        <a:ea typeface="宋体" pitchFamily="2" charset="-122"/>
                      </a:endParaRPr>
                    </a:p>
                  </a:txBody>
                  <a:tcPr marL="38100" marR="38100" marT="19054" marB="190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400" b="0" i="0" u="none" strike="noStrike" cap="none" normalizeH="0" baseline="0">
                        <a:ln>
                          <a:noFill/>
                        </a:ln>
                        <a:solidFill>
                          <a:schemeClr val="tx2"/>
                        </a:solidFill>
                        <a:effectLst/>
                        <a:latin typeface="Times New Roman" pitchFamily="18" charset="0"/>
                        <a:ea typeface="宋体" pitchFamily="2" charset="-122"/>
                        <a:sym typeface="Symbol" pitchFamily="18" charset="2"/>
                      </a:endParaRPr>
                    </a:p>
                  </a:txBody>
                  <a:tcPr marL="38100" marR="38100" marT="19054" marB="190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400" b="0" i="0" u="none" strike="noStrike" cap="none" normalizeH="0" baseline="0">
                        <a:ln>
                          <a:noFill/>
                        </a:ln>
                        <a:solidFill>
                          <a:schemeClr val="tx2"/>
                        </a:solidFill>
                        <a:effectLst/>
                        <a:latin typeface="Times New Roman" pitchFamily="18" charset="0"/>
                        <a:ea typeface="宋体" pitchFamily="2" charset="-122"/>
                        <a:sym typeface="Symbol" pitchFamily="18" charset="2"/>
                      </a:endParaRPr>
                    </a:p>
                  </a:txBody>
                  <a:tcPr marL="38100" marR="38100" marT="19054" marB="190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EAFF"/>
                    </a:solidFill>
                  </a:tcPr>
                </a:tc>
                <a:extLst>
                  <a:ext uri="{0D108BD9-81ED-4DB2-BD59-A6C34878D82A}">
                    <a16:rowId xmlns:a16="http://schemas.microsoft.com/office/drawing/2014/main" val="10005"/>
                  </a:ext>
                </a:extLst>
              </a:tr>
              <a:tr h="46491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itchFamily="18" charset="0"/>
                          <a:ea typeface="宋体" pitchFamily="2" charset="-122"/>
                        </a:rPr>
                        <a:t>F</a:t>
                      </a:r>
                    </a:p>
                  </a:txBody>
                  <a:tcPr marL="38100" marR="38100" marT="19054" marB="190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New Roman" pitchFamily="18" charset="0"/>
                        <a:ea typeface="宋体" pitchFamily="2" charset="-122"/>
                        <a:sym typeface="Symbol" pitchFamily="18" charset="2"/>
                      </a:endParaRPr>
                    </a:p>
                  </a:txBody>
                  <a:tcPr marL="38100" marR="38100" marT="19054" marB="190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800" b="0" i="0" u="none" strike="noStrike" cap="none" normalizeH="0" baseline="0">
                        <a:ln>
                          <a:noFill/>
                        </a:ln>
                        <a:solidFill>
                          <a:schemeClr val="tx1"/>
                        </a:solidFill>
                        <a:effectLst/>
                        <a:latin typeface="Times New Roman" pitchFamily="18" charset="0"/>
                        <a:ea typeface="宋体" pitchFamily="2" charset="-122"/>
                      </a:endParaRPr>
                    </a:p>
                  </a:txBody>
                  <a:tcPr marL="38100" marR="38100" marT="19054" marB="190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800" b="0" i="0" u="none" strike="noStrike" cap="none" normalizeH="0" baseline="0">
                        <a:ln>
                          <a:noFill/>
                        </a:ln>
                        <a:solidFill>
                          <a:schemeClr val="tx1"/>
                        </a:solidFill>
                        <a:effectLst/>
                        <a:latin typeface="Times New Roman" pitchFamily="18" charset="0"/>
                        <a:ea typeface="宋体" pitchFamily="2" charset="-122"/>
                      </a:endParaRPr>
                    </a:p>
                  </a:txBody>
                  <a:tcPr marL="38100" marR="38100" marT="19054" marB="190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New Roman" pitchFamily="18" charset="0"/>
                        <a:ea typeface="宋体" pitchFamily="2" charset="-122"/>
                        <a:sym typeface="Symbol" pitchFamily="18" charset="2"/>
                      </a:endParaRPr>
                    </a:p>
                  </a:txBody>
                  <a:tcPr marL="38100" marR="38100" marT="19054" marB="190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800" b="0" i="0" u="none" strike="noStrike" cap="none" normalizeH="0" baseline="0">
                        <a:ln>
                          <a:noFill/>
                        </a:ln>
                        <a:solidFill>
                          <a:schemeClr val="tx1"/>
                        </a:solidFill>
                        <a:effectLst/>
                        <a:latin typeface="Times New Roman" pitchFamily="18" charset="0"/>
                        <a:ea typeface="宋体" pitchFamily="2" charset="-122"/>
                      </a:endParaRPr>
                    </a:p>
                  </a:txBody>
                  <a:tcPr marL="38100" marR="38100" marT="19054" marB="190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3EA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800" b="0" i="0" u="none" strike="noStrike" cap="none" normalizeH="0" baseline="0" dirty="0">
                        <a:ln>
                          <a:noFill/>
                        </a:ln>
                        <a:solidFill>
                          <a:schemeClr val="tx1"/>
                        </a:solidFill>
                        <a:effectLst/>
                        <a:latin typeface="Times New Roman" pitchFamily="18" charset="0"/>
                        <a:ea typeface="宋体" pitchFamily="2" charset="-122"/>
                      </a:endParaRPr>
                    </a:p>
                  </a:txBody>
                  <a:tcPr marL="38100" marR="38100" marT="19054" marB="190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3EAFF"/>
                    </a:solidFill>
                  </a:tcPr>
                </a:tc>
                <a:extLst>
                  <a:ext uri="{0D108BD9-81ED-4DB2-BD59-A6C34878D82A}">
                    <a16:rowId xmlns:a16="http://schemas.microsoft.com/office/drawing/2014/main" val="10006"/>
                  </a:ext>
                </a:extLst>
              </a:tr>
            </a:tbl>
          </a:graphicData>
        </a:graphic>
      </p:graphicFrame>
      <p:sp>
        <p:nvSpPr>
          <p:cNvPr id="2" name="矩形 1">
            <a:extLst>
              <a:ext uri="{FF2B5EF4-FFF2-40B4-BE49-F238E27FC236}">
                <a16:creationId xmlns:a16="http://schemas.microsoft.com/office/drawing/2014/main" id="{0EBFAE4F-3C53-4611-AF0C-F13AEDC0DDB1}"/>
              </a:ext>
            </a:extLst>
          </p:cNvPr>
          <p:cNvSpPr/>
          <p:nvPr/>
        </p:nvSpPr>
        <p:spPr>
          <a:xfrm>
            <a:off x="6267048" y="2821539"/>
            <a:ext cx="2457724" cy="523220"/>
          </a:xfrm>
          <a:prstGeom prst="rect">
            <a:avLst/>
          </a:prstGeom>
        </p:spPr>
        <p:txBody>
          <a:bodyPr wrap="none">
            <a:spAutoFit/>
          </a:bodyPr>
          <a:lstStyle/>
          <a:p>
            <a:pPr eaLnBrk="1" hangingPunct="1">
              <a:spcBef>
                <a:spcPct val="50000"/>
              </a:spcBef>
              <a:buFontTx/>
              <a:buNone/>
            </a:pPr>
            <a:r>
              <a:rPr kumimoji="1" lang="zh-CN" altLang="en-US" dirty="0">
                <a:solidFill>
                  <a:srgbClr val="0000FF"/>
                </a:solidFill>
                <a:latin typeface="Times New Roman" panose="02020603050405020304" pitchFamily="18" charset="0"/>
              </a:rPr>
              <a:t>文法分析表</a:t>
            </a:r>
            <a:r>
              <a:rPr kumimoji="1" lang="en-US" altLang="zh-CN" dirty="0">
                <a:solidFill>
                  <a:srgbClr val="0000FF"/>
                </a:solidFill>
                <a:latin typeface="Times New Roman" panose="02020603050405020304" pitchFamily="18" charset="0"/>
              </a:rPr>
              <a:t>M?</a:t>
            </a:r>
          </a:p>
        </p:txBody>
      </p:sp>
    </p:spTree>
    <p:extLst>
      <p:ext uri="{BB962C8B-B14F-4D97-AF65-F5344CB8AC3E}">
        <p14:creationId xmlns:p14="http://schemas.microsoft.com/office/powerpoint/2010/main" val="10918000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6070"/>
                                        </p:tgtEl>
                                        <p:attrNameLst>
                                          <p:attrName>style.visibility</p:attrName>
                                        </p:attrNameLst>
                                      </p:cBhvr>
                                      <p:to>
                                        <p:strVal val="visible"/>
                                      </p:to>
                                    </p:set>
                                    <p:animEffect transition="in" filter="dissolve">
                                      <p:cBhvr>
                                        <p:cTn id="7" dur="500"/>
                                        <p:tgtEl>
                                          <p:spTgt spid="21607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dissolv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up)">
                                      <p:cBhvr>
                                        <p:cTn id="17" dur="500"/>
                                        <p:tgtEl>
                                          <p:spTgt spid="20"/>
                                        </p:tgtEl>
                                      </p:cBhvr>
                                    </p:animEffec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up)">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70" grpId="0" autoUpdateAnimBg="0"/>
      <p:bldP spid="13"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3">
            <a:extLst>
              <a:ext uri="{FF2B5EF4-FFF2-40B4-BE49-F238E27FC236}">
                <a16:creationId xmlns:a16="http://schemas.microsoft.com/office/drawing/2014/main" id="{E735517E-530A-42CD-8B89-B6047913EF4B}"/>
              </a:ext>
            </a:extLst>
          </p:cNvPr>
          <p:cNvGrpSpPr>
            <a:grpSpLocks/>
          </p:cNvGrpSpPr>
          <p:nvPr/>
        </p:nvGrpSpPr>
        <p:grpSpPr bwMode="auto">
          <a:xfrm>
            <a:off x="-228600" y="0"/>
            <a:ext cx="9372600" cy="6858000"/>
            <a:chOff x="-144" y="0"/>
            <a:chExt cx="5904" cy="4320"/>
          </a:xfrm>
        </p:grpSpPr>
        <p:sp>
          <p:nvSpPr>
            <p:cNvPr id="50180" name="Rectangle 4">
              <a:extLst>
                <a:ext uri="{FF2B5EF4-FFF2-40B4-BE49-F238E27FC236}">
                  <a16:creationId xmlns:a16="http://schemas.microsoft.com/office/drawing/2014/main" id="{5AF5E6F3-1E31-4613-AC73-B2E55DED6A99}"/>
                </a:ext>
              </a:extLst>
            </p:cNvPr>
            <p:cNvSpPr>
              <a:spLocks noChangeArrowheads="1"/>
            </p:cNvSpPr>
            <p:nvPr/>
          </p:nvSpPr>
          <p:spPr bwMode="auto">
            <a:xfrm>
              <a:off x="0" y="0"/>
              <a:ext cx="5760" cy="4320"/>
            </a:xfrm>
            <a:prstGeom prst="rect">
              <a:avLst/>
            </a:prstGeom>
            <a:solidFill>
              <a:srgbClr val="FFFFD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zh-CN" altLang="en-US" sz="2800">
                <a:latin typeface="Times New Roman" panose="02020603050405020304" pitchFamily="18" charset="0"/>
              </a:endParaRPr>
            </a:p>
          </p:txBody>
        </p:sp>
        <p:grpSp>
          <p:nvGrpSpPr>
            <p:cNvPr id="50181" name="Group 43">
              <a:extLst>
                <a:ext uri="{FF2B5EF4-FFF2-40B4-BE49-F238E27FC236}">
                  <a16:creationId xmlns:a16="http://schemas.microsoft.com/office/drawing/2014/main" id="{7E06CA31-D84C-4BE4-BD59-BFA340FA20A4}"/>
                </a:ext>
              </a:extLst>
            </p:cNvPr>
            <p:cNvGrpSpPr>
              <a:grpSpLocks/>
            </p:cNvGrpSpPr>
            <p:nvPr/>
          </p:nvGrpSpPr>
          <p:grpSpPr bwMode="auto">
            <a:xfrm>
              <a:off x="480" y="2466"/>
              <a:ext cx="5232" cy="1852"/>
              <a:chOff x="336" y="2160"/>
              <a:chExt cx="5232" cy="1852"/>
            </a:xfrm>
          </p:grpSpPr>
          <p:sp>
            <p:nvSpPr>
              <p:cNvPr id="50210" name="Text Box 44">
                <a:extLst>
                  <a:ext uri="{FF2B5EF4-FFF2-40B4-BE49-F238E27FC236}">
                    <a16:creationId xmlns:a16="http://schemas.microsoft.com/office/drawing/2014/main" id="{6467FDCC-8493-4433-B9D0-45641C9D942E}"/>
                  </a:ext>
                </a:extLst>
              </p:cNvPr>
              <p:cNvSpPr txBox="1">
                <a:spLocks noChangeArrowheads="1"/>
              </p:cNvSpPr>
              <p:nvPr/>
            </p:nvSpPr>
            <p:spPr bwMode="auto">
              <a:xfrm>
                <a:off x="336" y="2872"/>
                <a:ext cx="5232" cy="1130"/>
              </a:xfrm>
              <a:prstGeom prst="rect">
                <a:avLst/>
              </a:prstGeom>
              <a:solidFill>
                <a:srgbClr val="CC99FF"/>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en-US" altLang="zh-CN" sz="2000">
                    <a:latin typeface="Times New Roman" panose="02020603050405020304" pitchFamily="18" charset="0"/>
                  </a:rPr>
                  <a:t>type</a:t>
                </a:r>
                <a:r>
                  <a:rPr kumimoji="1" lang="en-US" altLang="zh-CN" sz="2400">
                    <a:latin typeface="Times New Roman" panose="02020603050405020304" pitchFamily="18" charset="0"/>
                  </a:rPr>
                  <a:t>     </a:t>
                </a:r>
                <a:r>
                  <a:rPr lang="en-US" altLang="zh-CN" sz="1800" i="1">
                    <a:latin typeface="Times New Roman" panose="02020603050405020304" pitchFamily="18" charset="0"/>
                  </a:rPr>
                  <a:t>type </a:t>
                </a:r>
                <a:r>
                  <a:rPr lang="en-US" altLang="zh-CN" sz="1800">
                    <a:latin typeface="Times New Roman" panose="02020603050405020304" pitchFamily="18" charset="0"/>
                    <a:sym typeface="Symbol" panose="05050102010706020507" pitchFamily="18" charset="2"/>
                  </a:rPr>
                  <a:t></a:t>
                </a:r>
                <a:r>
                  <a:rPr kumimoji="1" lang="en-US" altLang="zh-CN" sz="2400">
                    <a:latin typeface="Times New Roman" panose="02020603050405020304" pitchFamily="18" charset="0"/>
                  </a:rPr>
                  <a:t> </a:t>
                </a:r>
                <a:r>
                  <a:rPr lang="en-US" altLang="zh-CN" sz="1800" b="1">
                    <a:latin typeface="Times New Roman" panose="02020603050405020304" pitchFamily="18" charset="0"/>
                    <a:sym typeface="Symbol" panose="05050102010706020507" pitchFamily="18" charset="2"/>
                  </a:rPr>
                  <a:t></a:t>
                </a:r>
                <a:r>
                  <a:rPr lang="en-US" altLang="zh-CN" sz="1800" b="1">
                    <a:latin typeface="Times New Roman" panose="02020603050405020304" pitchFamily="18" charset="0"/>
                  </a:rPr>
                  <a:t>id</a:t>
                </a:r>
                <a:r>
                  <a:rPr kumimoji="1" lang="en-US" altLang="zh-CN" sz="2400">
                    <a:latin typeface="Times New Roman" panose="02020603050405020304" pitchFamily="18" charset="0"/>
                  </a:rPr>
                  <a:t>                          </a:t>
                </a:r>
                <a:r>
                  <a:rPr lang="en-US" altLang="zh-CN" sz="1800" i="1">
                    <a:latin typeface="Times New Roman" panose="02020603050405020304" pitchFamily="18" charset="0"/>
                  </a:rPr>
                  <a:t>type </a:t>
                </a:r>
                <a:r>
                  <a:rPr lang="en-US" altLang="zh-CN" sz="1800">
                    <a:latin typeface="Times New Roman" panose="02020603050405020304" pitchFamily="18" charset="0"/>
                    <a:sym typeface="Symbol" panose="05050102010706020507" pitchFamily="18" charset="2"/>
                  </a:rPr>
                  <a:t></a:t>
                </a:r>
                <a:r>
                  <a:rPr lang="en-US" altLang="zh-CN" sz="1800" i="1">
                    <a:latin typeface="Times New Roman" panose="02020603050405020304" pitchFamily="18" charset="0"/>
                  </a:rPr>
                  <a:t>simple    type </a:t>
                </a:r>
                <a:r>
                  <a:rPr lang="en-US" altLang="zh-CN" sz="1800">
                    <a:latin typeface="Times New Roman" panose="02020603050405020304" pitchFamily="18" charset="0"/>
                    <a:sym typeface="Symbol" panose="05050102010706020507" pitchFamily="18" charset="2"/>
                  </a:rPr>
                  <a:t></a:t>
                </a:r>
                <a:r>
                  <a:rPr lang="en-US" altLang="zh-CN" sz="1800" i="1">
                    <a:latin typeface="Times New Roman" panose="02020603050405020304" pitchFamily="18" charset="0"/>
                  </a:rPr>
                  <a:t>simple   type </a:t>
                </a:r>
                <a:r>
                  <a:rPr lang="en-US" altLang="zh-CN" sz="1800">
                    <a:latin typeface="Times New Roman" panose="02020603050405020304" pitchFamily="18" charset="0"/>
                    <a:sym typeface="Symbol" panose="05050102010706020507" pitchFamily="18" charset="2"/>
                  </a:rPr>
                  <a:t></a:t>
                </a:r>
                <a:r>
                  <a:rPr lang="en-US" altLang="zh-CN" sz="1800" i="1">
                    <a:latin typeface="Times New Roman" panose="02020603050405020304" pitchFamily="18" charset="0"/>
                  </a:rPr>
                  <a:t>simple</a:t>
                </a:r>
                <a:endParaRPr kumimoji="1" lang="en-US" altLang="zh-CN" sz="1800">
                  <a:latin typeface="Times New Roman" panose="02020603050405020304" pitchFamily="18" charset="0"/>
                </a:endParaRPr>
              </a:p>
              <a:p>
                <a:pPr eaLnBrk="1" hangingPunct="1">
                  <a:spcBef>
                    <a:spcPct val="50000"/>
                  </a:spcBef>
                  <a:buFontTx/>
                  <a:buNone/>
                </a:pPr>
                <a:endParaRPr kumimoji="1" lang="en-US" altLang="zh-CN" sz="2000">
                  <a:latin typeface="Times New Roman" panose="02020603050405020304" pitchFamily="18" charset="0"/>
                </a:endParaRPr>
              </a:p>
              <a:p>
                <a:pPr eaLnBrk="1" hangingPunct="1">
                  <a:spcBef>
                    <a:spcPct val="50000"/>
                  </a:spcBef>
                  <a:buFontTx/>
                  <a:buNone/>
                </a:pPr>
                <a:r>
                  <a:rPr kumimoji="1" lang="en-US" altLang="zh-CN" sz="2000">
                    <a:latin typeface="Times New Roman" panose="02020603050405020304" pitchFamily="18" charset="0"/>
                  </a:rPr>
                  <a:t>simple        error           error              </a:t>
                </a:r>
                <a:r>
                  <a:rPr lang="en-US" altLang="zh-CN" sz="1800" i="1">
                    <a:latin typeface="Times New Roman" panose="02020603050405020304" pitchFamily="18" charset="0"/>
                  </a:rPr>
                  <a:t>simple </a:t>
                </a:r>
                <a:r>
                  <a:rPr lang="en-US" altLang="zh-CN" sz="1800">
                    <a:latin typeface="Times New Roman" panose="02020603050405020304" pitchFamily="18" charset="0"/>
                    <a:sym typeface="Symbol" panose="05050102010706020507" pitchFamily="18" charset="2"/>
                  </a:rPr>
                  <a:t>integer</a:t>
                </a:r>
                <a:r>
                  <a:rPr kumimoji="1" lang="en-US" altLang="zh-CN" sz="2000">
                    <a:latin typeface="Times New Roman" panose="02020603050405020304" pitchFamily="18" charset="0"/>
                  </a:rPr>
                  <a:t>  </a:t>
                </a:r>
                <a:r>
                  <a:rPr lang="en-US" altLang="zh-CN" sz="1800" i="1">
                    <a:latin typeface="Times New Roman" panose="02020603050405020304" pitchFamily="18" charset="0"/>
                  </a:rPr>
                  <a:t>simple </a:t>
                </a:r>
                <a:r>
                  <a:rPr lang="en-US" altLang="zh-CN" sz="1800">
                    <a:latin typeface="Times New Roman" panose="02020603050405020304" pitchFamily="18" charset="0"/>
                    <a:sym typeface="Symbol" panose="05050102010706020507" pitchFamily="18" charset="2"/>
                  </a:rPr>
                  <a:t>char</a:t>
                </a:r>
              </a:p>
              <a:p>
                <a:pPr eaLnBrk="1" hangingPunct="1">
                  <a:spcBef>
                    <a:spcPct val="50000"/>
                  </a:spcBef>
                  <a:buFontTx/>
                  <a:buNone/>
                </a:pPr>
                <a:endParaRPr kumimoji="1" lang="en-US" altLang="zh-CN" sz="1800">
                  <a:latin typeface="Times New Roman" panose="02020603050405020304" pitchFamily="18" charset="0"/>
                </a:endParaRPr>
              </a:p>
            </p:txBody>
          </p:sp>
          <p:sp>
            <p:nvSpPr>
              <p:cNvPr id="50211" name="Line 45">
                <a:extLst>
                  <a:ext uri="{FF2B5EF4-FFF2-40B4-BE49-F238E27FC236}">
                    <a16:creationId xmlns:a16="http://schemas.microsoft.com/office/drawing/2014/main" id="{26342F5E-5FEA-44E1-9258-423B5B4AE26A}"/>
                  </a:ext>
                </a:extLst>
              </p:cNvPr>
              <p:cNvSpPr>
                <a:spLocks noChangeShapeType="1"/>
              </p:cNvSpPr>
              <p:nvPr/>
            </p:nvSpPr>
            <p:spPr bwMode="auto">
              <a:xfrm>
                <a:off x="336" y="3436"/>
                <a:ext cx="52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12" name="Text Box 46">
                <a:extLst>
                  <a:ext uri="{FF2B5EF4-FFF2-40B4-BE49-F238E27FC236}">
                    <a16:creationId xmlns:a16="http://schemas.microsoft.com/office/drawing/2014/main" id="{A285E719-66D7-4703-A1E6-33A5C5C8FC0C}"/>
                  </a:ext>
                </a:extLst>
              </p:cNvPr>
              <p:cNvSpPr txBox="1">
                <a:spLocks noChangeArrowheads="1"/>
              </p:cNvSpPr>
              <p:nvPr/>
            </p:nvSpPr>
            <p:spPr bwMode="auto">
              <a:xfrm>
                <a:off x="336" y="2173"/>
                <a:ext cx="5232" cy="698"/>
              </a:xfrm>
              <a:prstGeom prst="rect">
                <a:avLst/>
              </a:prstGeom>
              <a:solidFill>
                <a:srgbClr val="CC99FF"/>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en-US" altLang="zh-CN" sz="2400">
                    <a:latin typeface="Times New Roman" panose="02020603050405020304" pitchFamily="18" charset="0"/>
                  </a:rPr>
                  <a:t> </a:t>
                </a:r>
              </a:p>
              <a:p>
                <a:pPr eaLnBrk="1" hangingPunct="1">
                  <a:spcBef>
                    <a:spcPct val="50000"/>
                  </a:spcBef>
                  <a:buFontTx/>
                  <a:buNone/>
                </a:pPr>
                <a:r>
                  <a:rPr lang="en-US" altLang="zh-CN" sz="2800" b="1">
                    <a:latin typeface="Times New Roman" panose="02020603050405020304" pitchFamily="18" charset="0"/>
                    <a:sym typeface="Symbol" panose="05050102010706020507" pitchFamily="18" charset="2"/>
                  </a:rPr>
                  <a:t>                 </a:t>
                </a:r>
                <a:r>
                  <a:rPr kumimoji="1" lang="en-US" altLang="zh-CN" sz="2400">
                    <a:latin typeface="Times New Roman" panose="02020603050405020304" pitchFamily="18" charset="0"/>
                  </a:rPr>
                  <a:t>        array                  integer          char       num</a:t>
                </a:r>
              </a:p>
            </p:txBody>
          </p:sp>
          <p:sp>
            <p:nvSpPr>
              <p:cNvPr id="50213" name="Line 47">
                <a:extLst>
                  <a:ext uri="{FF2B5EF4-FFF2-40B4-BE49-F238E27FC236}">
                    <a16:creationId xmlns:a16="http://schemas.microsoft.com/office/drawing/2014/main" id="{5BBA0371-4337-46AC-8A86-5BD01941D061}"/>
                  </a:ext>
                </a:extLst>
              </p:cNvPr>
              <p:cNvSpPr>
                <a:spLocks noChangeShapeType="1"/>
              </p:cNvSpPr>
              <p:nvPr/>
            </p:nvSpPr>
            <p:spPr bwMode="auto">
              <a:xfrm>
                <a:off x="864" y="2524"/>
                <a:ext cx="470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14" name="Rectangle 48">
                <a:extLst>
                  <a:ext uri="{FF2B5EF4-FFF2-40B4-BE49-F238E27FC236}">
                    <a16:creationId xmlns:a16="http://schemas.microsoft.com/office/drawing/2014/main" id="{713AC736-B751-4C56-84E9-3352B05D14F0}"/>
                  </a:ext>
                </a:extLst>
              </p:cNvPr>
              <p:cNvSpPr>
                <a:spLocks noChangeArrowheads="1"/>
              </p:cNvSpPr>
              <p:nvPr/>
            </p:nvSpPr>
            <p:spPr bwMode="auto">
              <a:xfrm>
                <a:off x="1632" y="2851"/>
                <a:ext cx="1248"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1800" i="1">
                    <a:latin typeface="Times New Roman" panose="02020603050405020304" pitchFamily="18" charset="0"/>
                  </a:rPr>
                  <a:t>type </a:t>
                </a:r>
                <a:r>
                  <a:rPr lang="en-US" altLang="zh-CN" sz="1800">
                    <a:latin typeface="Times New Roman" panose="02020603050405020304" pitchFamily="18" charset="0"/>
                    <a:sym typeface="Symbol" panose="05050102010706020507" pitchFamily="18" charset="2"/>
                  </a:rPr>
                  <a:t></a:t>
                </a:r>
                <a:r>
                  <a:rPr kumimoji="1" lang="en-US" altLang="zh-CN" sz="2400" b="1">
                    <a:latin typeface="Times New Roman" panose="02020603050405020304" pitchFamily="18" charset="0"/>
                  </a:rPr>
                  <a:t> </a:t>
                </a:r>
                <a:r>
                  <a:rPr lang="en-US" altLang="zh-CN" sz="1800">
                    <a:latin typeface="Times New Roman" panose="02020603050405020304" pitchFamily="18" charset="0"/>
                  </a:rPr>
                  <a:t>array [</a:t>
                </a:r>
                <a:r>
                  <a:rPr lang="en-US" altLang="zh-CN" sz="1800" i="1">
                    <a:latin typeface="Times New Roman" panose="02020603050405020304" pitchFamily="18" charset="0"/>
                  </a:rPr>
                  <a:t> simple </a:t>
                </a:r>
                <a:r>
                  <a:rPr lang="en-US" altLang="zh-CN" sz="1800">
                    <a:latin typeface="Times New Roman" panose="02020603050405020304" pitchFamily="18" charset="0"/>
                  </a:rPr>
                  <a:t>] of </a:t>
                </a:r>
                <a:r>
                  <a:rPr lang="en-US" altLang="zh-CN" sz="1800" i="1">
                    <a:latin typeface="Times New Roman" panose="02020603050405020304" pitchFamily="18" charset="0"/>
                  </a:rPr>
                  <a:t>type</a:t>
                </a:r>
                <a:endParaRPr lang="zh-CN" altLang="en-US" sz="1800" i="1">
                  <a:latin typeface="Times New Roman" panose="02020603050405020304" pitchFamily="18" charset="0"/>
                </a:endParaRPr>
              </a:p>
            </p:txBody>
          </p:sp>
          <p:sp>
            <p:nvSpPr>
              <p:cNvPr id="50215" name="Rectangle 49">
                <a:extLst>
                  <a:ext uri="{FF2B5EF4-FFF2-40B4-BE49-F238E27FC236}">
                    <a16:creationId xmlns:a16="http://schemas.microsoft.com/office/drawing/2014/main" id="{5D0C4220-93E2-475D-83C2-ADA66EF89707}"/>
                  </a:ext>
                </a:extLst>
              </p:cNvPr>
              <p:cNvSpPr>
                <a:spLocks noChangeArrowheads="1"/>
              </p:cNvSpPr>
              <p:nvPr/>
            </p:nvSpPr>
            <p:spPr bwMode="auto">
              <a:xfrm>
                <a:off x="4608" y="3504"/>
                <a:ext cx="960"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zh-CN" sz="1800" i="1">
                    <a:latin typeface="Times New Roman" panose="02020603050405020304" pitchFamily="18" charset="0"/>
                  </a:rPr>
                  <a:t>simple </a:t>
                </a:r>
                <a:r>
                  <a:rPr lang="en-US" altLang="zh-CN" sz="1800">
                    <a:latin typeface="Times New Roman" panose="02020603050405020304" pitchFamily="18" charset="0"/>
                    <a:sym typeface="Symbol" panose="05050102010706020507" pitchFamily="18" charset="2"/>
                  </a:rPr>
                  <a:t>num</a:t>
                </a:r>
                <a:r>
                  <a:rPr kumimoji="1" lang="en-US" altLang="zh-CN" sz="2000">
                    <a:latin typeface="Times New Roman" panose="02020603050405020304" pitchFamily="18" charset="0"/>
                  </a:rPr>
                  <a:t>                                                                                                          </a:t>
                </a:r>
                <a:r>
                  <a:rPr kumimoji="1" lang="en-US" altLang="zh-CN" sz="1800">
                    <a:latin typeface="Times New Roman" panose="02020603050405020304" pitchFamily="18" charset="0"/>
                  </a:rPr>
                  <a:t>dotdot num</a:t>
                </a:r>
                <a:endParaRPr kumimoji="1" lang="zh-CN" altLang="en-US" sz="1800">
                  <a:latin typeface="Times New Roman" panose="02020603050405020304" pitchFamily="18" charset="0"/>
                </a:endParaRPr>
              </a:p>
            </p:txBody>
          </p:sp>
          <p:sp>
            <p:nvSpPr>
              <p:cNvPr id="50216" name="Line 50">
                <a:extLst>
                  <a:ext uri="{FF2B5EF4-FFF2-40B4-BE49-F238E27FC236}">
                    <a16:creationId xmlns:a16="http://schemas.microsoft.com/office/drawing/2014/main" id="{7C0CA866-5284-4894-B017-E1B039E25676}"/>
                  </a:ext>
                </a:extLst>
              </p:cNvPr>
              <p:cNvSpPr>
                <a:spLocks noChangeShapeType="1"/>
              </p:cNvSpPr>
              <p:nvPr/>
            </p:nvSpPr>
            <p:spPr bwMode="auto">
              <a:xfrm>
                <a:off x="864" y="2179"/>
                <a:ext cx="0" cy="18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17" name="Line 51">
                <a:extLst>
                  <a:ext uri="{FF2B5EF4-FFF2-40B4-BE49-F238E27FC236}">
                    <a16:creationId xmlns:a16="http://schemas.microsoft.com/office/drawing/2014/main" id="{48D7A24C-1D2F-4DCD-A95B-5BF3F204CED4}"/>
                  </a:ext>
                </a:extLst>
              </p:cNvPr>
              <p:cNvSpPr>
                <a:spLocks noChangeShapeType="1"/>
              </p:cNvSpPr>
              <p:nvPr/>
            </p:nvSpPr>
            <p:spPr bwMode="auto">
              <a:xfrm>
                <a:off x="1632" y="2524"/>
                <a:ext cx="0" cy="1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18" name="Line 52">
                <a:extLst>
                  <a:ext uri="{FF2B5EF4-FFF2-40B4-BE49-F238E27FC236}">
                    <a16:creationId xmlns:a16="http://schemas.microsoft.com/office/drawing/2014/main" id="{43BA1693-2978-4D3E-8B4F-8D12294162EA}"/>
                  </a:ext>
                </a:extLst>
              </p:cNvPr>
              <p:cNvSpPr>
                <a:spLocks noChangeShapeType="1"/>
              </p:cNvSpPr>
              <p:nvPr/>
            </p:nvSpPr>
            <p:spPr bwMode="auto">
              <a:xfrm>
                <a:off x="2736" y="2524"/>
                <a:ext cx="0" cy="1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19" name="Line 53">
                <a:extLst>
                  <a:ext uri="{FF2B5EF4-FFF2-40B4-BE49-F238E27FC236}">
                    <a16:creationId xmlns:a16="http://schemas.microsoft.com/office/drawing/2014/main" id="{65AA157D-18AD-428E-83CD-965B95A422FA}"/>
                  </a:ext>
                </a:extLst>
              </p:cNvPr>
              <p:cNvSpPr>
                <a:spLocks noChangeShapeType="1"/>
              </p:cNvSpPr>
              <p:nvPr/>
            </p:nvSpPr>
            <p:spPr bwMode="auto">
              <a:xfrm>
                <a:off x="3744" y="2524"/>
                <a:ext cx="0" cy="1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20" name="Line 54">
                <a:extLst>
                  <a:ext uri="{FF2B5EF4-FFF2-40B4-BE49-F238E27FC236}">
                    <a16:creationId xmlns:a16="http://schemas.microsoft.com/office/drawing/2014/main" id="{7B06B511-4A3B-41D0-9BBF-553114739615}"/>
                  </a:ext>
                </a:extLst>
              </p:cNvPr>
              <p:cNvSpPr>
                <a:spLocks noChangeShapeType="1"/>
              </p:cNvSpPr>
              <p:nvPr/>
            </p:nvSpPr>
            <p:spPr bwMode="auto">
              <a:xfrm>
                <a:off x="4608" y="2524"/>
                <a:ext cx="0" cy="1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21" name="Text Box 55">
                <a:extLst>
                  <a:ext uri="{FF2B5EF4-FFF2-40B4-BE49-F238E27FC236}">
                    <a16:creationId xmlns:a16="http://schemas.microsoft.com/office/drawing/2014/main" id="{AAEADB78-8E19-4EF8-BDE3-2FCB1BB1703A}"/>
                  </a:ext>
                </a:extLst>
              </p:cNvPr>
              <p:cNvSpPr txBox="1">
                <a:spLocks noChangeArrowheads="1"/>
              </p:cNvSpPr>
              <p:nvPr/>
            </p:nvSpPr>
            <p:spPr bwMode="auto">
              <a:xfrm>
                <a:off x="336" y="2160"/>
                <a:ext cx="528" cy="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kumimoji="1" lang="zh-CN" altLang="en-US" sz="1600">
                  <a:latin typeface="Times New Roman" panose="02020603050405020304" pitchFamily="18" charset="0"/>
                </a:endParaRPr>
              </a:p>
              <a:p>
                <a:pPr eaLnBrk="1" hangingPunct="1">
                  <a:spcBef>
                    <a:spcPct val="50000"/>
                  </a:spcBef>
                  <a:buFontTx/>
                  <a:buNone/>
                </a:pPr>
                <a:r>
                  <a:rPr kumimoji="1" lang="zh-CN" altLang="en-US" sz="1600">
                    <a:latin typeface="Times New Roman" panose="02020603050405020304" pitchFamily="18" charset="0"/>
                  </a:rPr>
                  <a:t>非终结符号</a:t>
                </a:r>
              </a:p>
            </p:txBody>
          </p:sp>
          <p:sp>
            <p:nvSpPr>
              <p:cNvPr id="50222" name="Text Box 56">
                <a:extLst>
                  <a:ext uri="{FF2B5EF4-FFF2-40B4-BE49-F238E27FC236}">
                    <a16:creationId xmlns:a16="http://schemas.microsoft.com/office/drawing/2014/main" id="{4028B13C-A12C-475D-B662-DB902FE20C3C}"/>
                  </a:ext>
                </a:extLst>
              </p:cNvPr>
              <p:cNvSpPr txBox="1">
                <a:spLocks noChangeArrowheads="1"/>
              </p:cNvSpPr>
              <p:nvPr/>
            </p:nvSpPr>
            <p:spPr bwMode="auto">
              <a:xfrm>
                <a:off x="1968" y="2188"/>
                <a:ext cx="177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zh-CN" altLang="en-US" sz="2800">
                    <a:latin typeface="Times New Roman" panose="02020603050405020304" pitchFamily="18" charset="0"/>
                  </a:rPr>
                  <a:t>   输   入   符    号</a:t>
                </a:r>
              </a:p>
            </p:txBody>
          </p:sp>
        </p:grpSp>
        <p:sp>
          <p:nvSpPr>
            <p:cNvPr id="50182" name="Text Box 5">
              <a:extLst>
                <a:ext uri="{FF2B5EF4-FFF2-40B4-BE49-F238E27FC236}">
                  <a16:creationId xmlns:a16="http://schemas.microsoft.com/office/drawing/2014/main" id="{57594BCA-7CAB-4567-A341-1915E0867BFA}"/>
                </a:ext>
              </a:extLst>
            </p:cNvPr>
            <p:cNvSpPr txBox="1">
              <a:spLocks noChangeArrowheads="1"/>
            </p:cNvSpPr>
            <p:nvPr/>
          </p:nvSpPr>
          <p:spPr bwMode="auto">
            <a:xfrm>
              <a:off x="96" y="96"/>
              <a:ext cx="50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30000"/>
                </a:spcBef>
                <a:buFontTx/>
                <a:buNone/>
              </a:pPr>
              <a:r>
                <a:rPr kumimoji="1" lang="zh-CN" altLang="en-US" sz="2800" b="1">
                  <a:solidFill>
                    <a:srgbClr val="0000FF"/>
                  </a:solidFill>
                  <a:latin typeface="Times New Roman" panose="02020603050405020304" pitchFamily="18" charset="0"/>
                </a:rPr>
                <a:t>思考：构造预测分析表的思想？   </a:t>
              </a:r>
            </a:p>
          </p:txBody>
        </p:sp>
        <p:sp>
          <p:nvSpPr>
            <p:cNvPr id="50183" name="AutoShape 6">
              <a:extLst>
                <a:ext uri="{FF2B5EF4-FFF2-40B4-BE49-F238E27FC236}">
                  <a16:creationId xmlns:a16="http://schemas.microsoft.com/office/drawing/2014/main" id="{E4AE41B2-A45E-49CA-B443-90ABF03233B6}"/>
                </a:ext>
              </a:extLst>
            </p:cNvPr>
            <p:cNvSpPr>
              <a:spLocks noChangeArrowheads="1"/>
            </p:cNvSpPr>
            <p:nvPr/>
          </p:nvSpPr>
          <p:spPr bwMode="auto">
            <a:xfrm>
              <a:off x="2016" y="912"/>
              <a:ext cx="144" cy="336"/>
            </a:xfrm>
            <a:prstGeom prst="upArrow">
              <a:avLst>
                <a:gd name="adj1" fmla="val 50000"/>
                <a:gd name="adj2" fmla="val 58333"/>
              </a:avLst>
            </a:prstGeom>
            <a:solidFill>
              <a:srgbClr val="FF0000"/>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zh-CN" altLang="en-US" sz="2800">
                <a:solidFill>
                  <a:schemeClr val="bg2"/>
                </a:solidFill>
                <a:latin typeface="System"/>
              </a:endParaRPr>
            </a:p>
          </p:txBody>
        </p:sp>
        <p:grpSp>
          <p:nvGrpSpPr>
            <p:cNvPr id="50184" name="Group 7">
              <a:extLst>
                <a:ext uri="{FF2B5EF4-FFF2-40B4-BE49-F238E27FC236}">
                  <a16:creationId xmlns:a16="http://schemas.microsoft.com/office/drawing/2014/main" id="{F5BF8AD3-5662-4541-86F9-9A39121BCDC4}"/>
                </a:ext>
              </a:extLst>
            </p:cNvPr>
            <p:cNvGrpSpPr>
              <a:grpSpLocks/>
            </p:cNvGrpSpPr>
            <p:nvPr/>
          </p:nvGrpSpPr>
          <p:grpSpPr bwMode="auto">
            <a:xfrm>
              <a:off x="48" y="576"/>
              <a:ext cx="5616" cy="327"/>
              <a:chOff x="48" y="576"/>
              <a:chExt cx="5616" cy="327"/>
            </a:xfrm>
          </p:grpSpPr>
          <p:grpSp>
            <p:nvGrpSpPr>
              <p:cNvPr id="50199" name="Group 8">
                <a:extLst>
                  <a:ext uri="{FF2B5EF4-FFF2-40B4-BE49-F238E27FC236}">
                    <a16:creationId xmlns:a16="http://schemas.microsoft.com/office/drawing/2014/main" id="{4A908761-BF72-4344-8CEB-6466FCAFF755}"/>
                  </a:ext>
                </a:extLst>
              </p:cNvPr>
              <p:cNvGrpSpPr>
                <a:grpSpLocks/>
              </p:cNvGrpSpPr>
              <p:nvPr/>
            </p:nvGrpSpPr>
            <p:grpSpPr bwMode="auto">
              <a:xfrm>
                <a:off x="726" y="582"/>
                <a:ext cx="4938" cy="297"/>
                <a:chOff x="726" y="582"/>
                <a:chExt cx="4938" cy="297"/>
              </a:xfrm>
            </p:grpSpPr>
            <p:sp>
              <p:nvSpPr>
                <p:cNvPr id="50201" name="Text Box 9">
                  <a:extLst>
                    <a:ext uri="{FF2B5EF4-FFF2-40B4-BE49-F238E27FC236}">
                      <a16:creationId xmlns:a16="http://schemas.microsoft.com/office/drawing/2014/main" id="{5EDD9E83-7EAC-46F2-BCCB-2BB7341E70FF}"/>
                    </a:ext>
                  </a:extLst>
                </p:cNvPr>
                <p:cNvSpPr txBox="1">
                  <a:spLocks noChangeArrowheads="1"/>
                </p:cNvSpPr>
                <p:nvPr/>
              </p:nvSpPr>
              <p:spPr bwMode="auto">
                <a:xfrm>
                  <a:off x="726" y="582"/>
                  <a:ext cx="624" cy="294"/>
                </a:xfrm>
                <a:prstGeom prst="rect">
                  <a:avLst/>
                </a:prstGeom>
                <a:solidFill>
                  <a:srgbClr val="CCFFFF"/>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fontAlgn="ctr" hangingPunct="1">
                    <a:spcBef>
                      <a:spcPct val="50000"/>
                    </a:spcBef>
                    <a:buFontTx/>
                    <a:buNone/>
                  </a:pPr>
                  <a:r>
                    <a:rPr kumimoji="1" lang="en-US" altLang="zh-CN" sz="2400" b="1">
                      <a:solidFill>
                        <a:srgbClr val="0000FF"/>
                      </a:solidFill>
                      <a:latin typeface="Times New Roman" panose="02020603050405020304" pitchFamily="18" charset="0"/>
                    </a:rPr>
                    <a:t>array</a:t>
                  </a:r>
                  <a:endParaRPr kumimoji="1" lang="en-US" altLang="zh-CN" sz="2400" b="1">
                    <a:solidFill>
                      <a:srgbClr val="0000FF"/>
                    </a:solidFill>
                    <a:latin typeface="Times New Roman" panose="02020603050405020304" pitchFamily="18" charset="0"/>
                    <a:sym typeface="Symbol" panose="05050102010706020507" pitchFamily="18" charset="2"/>
                  </a:endParaRPr>
                </a:p>
              </p:txBody>
            </p:sp>
            <p:sp>
              <p:nvSpPr>
                <p:cNvPr id="50202" name="Text Box 10">
                  <a:extLst>
                    <a:ext uri="{FF2B5EF4-FFF2-40B4-BE49-F238E27FC236}">
                      <a16:creationId xmlns:a16="http://schemas.microsoft.com/office/drawing/2014/main" id="{E99CA1C2-C5D6-45E4-A494-EA14DDC6805B}"/>
                    </a:ext>
                  </a:extLst>
                </p:cNvPr>
                <p:cNvSpPr txBox="1">
                  <a:spLocks noChangeArrowheads="1"/>
                </p:cNvSpPr>
                <p:nvPr/>
              </p:nvSpPr>
              <p:spPr bwMode="auto">
                <a:xfrm>
                  <a:off x="1350" y="582"/>
                  <a:ext cx="480" cy="294"/>
                </a:xfrm>
                <a:prstGeom prst="rect">
                  <a:avLst/>
                </a:prstGeom>
                <a:solidFill>
                  <a:srgbClr val="CCFFFF"/>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fontAlgn="ctr" hangingPunct="1">
                    <a:spcBef>
                      <a:spcPct val="50000"/>
                    </a:spcBef>
                    <a:buFontTx/>
                    <a:buNone/>
                  </a:pPr>
                  <a:r>
                    <a:rPr kumimoji="1" lang="en-US" altLang="zh-CN" sz="2400" b="1">
                      <a:solidFill>
                        <a:srgbClr val="0000FF"/>
                      </a:solidFill>
                      <a:latin typeface="Times New Roman" panose="02020603050405020304" pitchFamily="18" charset="0"/>
                    </a:rPr>
                    <a:t>[</a:t>
                  </a:r>
                  <a:endParaRPr kumimoji="1" lang="en-US" altLang="zh-CN" sz="2400" b="1">
                    <a:solidFill>
                      <a:srgbClr val="0000FF"/>
                    </a:solidFill>
                    <a:latin typeface="Times New Roman" panose="02020603050405020304" pitchFamily="18" charset="0"/>
                    <a:sym typeface="Symbol" panose="05050102010706020507" pitchFamily="18" charset="2"/>
                  </a:endParaRPr>
                </a:p>
              </p:txBody>
            </p:sp>
            <p:sp>
              <p:nvSpPr>
                <p:cNvPr id="50203" name="Text Box 11">
                  <a:extLst>
                    <a:ext uri="{FF2B5EF4-FFF2-40B4-BE49-F238E27FC236}">
                      <a16:creationId xmlns:a16="http://schemas.microsoft.com/office/drawing/2014/main" id="{283BCAA6-CF14-46DC-B668-CCEDC75541EA}"/>
                    </a:ext>
                  </a:extLst>
                </p:cNvPr>
                <p:cNvSpPr txBox="1">
                  <a:spLocks noChangeArrowheads="1"/>
                </p:cNvSpPr>
                <p:nvPr/>
              </p:nvSpPr>
              <p:spPr bwMode="auto">
                <a:xfrm>
                  <a:off x="4182" y="582"/>
                  <a:ext cx="384" cy="294"/>
                </a:xfrm>
                <a:prstGeom prst="rect">
                  <a:avLst/>
                </a:prstGeom>
                <a:solidFill>
                  <a:srgbClr val="CCFFFF"/>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fontAlgn="ctr" hangingPunct="1">
                    <a:spcBef>
                      <a:spcPct val="50000"/>
                    </a:spcBef>
                    <a:buFontTx/>
                    <a:buNone/>
                  </a:pPr>
                  <a:r>
                    <a:rPr kumimoji="1" lang="en-US" altLang="zh-CN" sz="2400" b="1">
                      <a:solidFill>
                        <a:srgbClr val="0000FF"/>
                      </a:solidFill>
                      <a:latin typeface="Times New Roman" panose="02020603050405020304" pitchFamily="18" charset="0"/>
                    </a:rPr>
                    <a:t>of</a:t>
                  </a:r>
                  <a:endParaRPr kumimoji="1" lang="en-US" altLang="zh-CN" sz="2400" b="1">
                    <a:solidFill>
                      <a:srgbClr val="0000FF"/>
                    </a:solidFill>
                    <a:latin typeface="Times New Roman" panose="02020603050405020304" pitchFamily="18" charset="0"/>
                    <a:sym typeface="Symbol" panose="05050102010706020507" pitchFamily="18" charset="2"/>
                  </a:endParaRPr>
                </a:p>
              </p:txBody>
            </p:sp>
            <p:sp>
              <p:nvSpPr>
                <p:cNvPr id="50204" name="Text Box 12">
                  <a:extLst>
                    <a:ext uri="{FF2B5EF4-FFF2-40B4-BE49-F238E27FC236}">
                      <a16:creationId xmlns:a16="http://schemas.microsoft.com/office/drawing/2014/main" id="{D37C4F30-4A75-44C3-8240-9109A4664598}"/>
                    </a:ext>
                  </a:extLst>
                </p:cNvPr>
                <p:cNvSpPr txBox="1">
                  <a:spLocks noChangeArrowheads="1"/>
                </p:cNvSpPr>
                <p:nvPr/>
              </p:nvSpPr>
              <p:spPr bwMode="auto">
                <a:xfrm>
                  <a:off x="3126" y="582"/>
                  <a:ext cx="576" cy="294"/>
                </a:xfrm>
                <a:prstGeom prst="rect">
                  <a:avLst/>
                </a:prstGeom>
                <a:solidFill>
                  <a:srgbClr val="CCFFFF"/>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fontAlgn="ctr" hangingPunct="1">
                    <a:spcBef>
                      <a:spcPct val="50000"/>
                    </a:spcBef>
                    <a:buFontTx/>
                    <a:buNone/>
                  </a:pPr>
                  <a:r>
                    <a:rPr kumimoji="1" lang="en-US" altLang="zh-CN" sz="2400" b="1">
                      <a:solidFill>
                        <a:srgbClr val="0000FF"/>
                      </a:solidFill>
                      <a:latin typeface="Times New Roman" panose="02020603050405020304" pitchFamily="18" charset="0"/>
                    </a:rPr>
                    <a:t>num</a:t>
                  </a:r>
                  <a:endParaRPr kumimoji="1" lang="en-US" altLang="zh-CN" sz="2400" b="1">
                    <a:solidFill>
                      <a:srgbClr val="0000FF"/>
                    </a:solidFill>
                    <a:latin typeface="Times New Roman" panose="02020603050405020304" pitchFamily="18" charset="0"/>
                    <a:sym typeface="Symbol" panose="05050102010706020507" pitchFamily="18" charset="2"/>
                  </a:endParaRPr>
                </a:p>
              </p:txBody>
            </p:sp>
            <p:sp>
              <p:nvSpPr>
                <p:cNvPr id="50205" name="Text Box 13">
                  <a:extLst>
                    <a:ext uri="{FF2B5EF4-FFF2-40B4-BE49-F238E27FC236}">
                      <a16:creationId xmlns:a16="http://schemas.microsoft.com/office/drawing/2014/main" id="{F221D0A7-ED94-4C9D-BB9C-5D87EA675A97}"/>
                    </a:ext>
                  </a:extLst>
                </p:cNvPr>
                <p:cNvSpPr txBox="1">
                  <a:spLocks noChangeArrowheads="1"/>
                </p:cNvSpPr>
                <p:nvPr/>
              </p:nvSpPr>
              <p:spPr bwMode="auto">
                <a:xfrm>
                  <a:off x="2406" y="582"/>
                  <a:ext cx="720" cy="294"/>
                </a:xfrm>
                <a:prstGeom prst="rect">
                  <a:avLst/>
                </a:prstGeom>
                <a:solidFill>
                  <a:srgbClr val="CCFFFF"/>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fontAlgn="ctr" hangingPunct="1">
                    <a:spcBef>
                      <a:spcPct val="50000"/>
                    </a:spcBef>
                    <a:buFontTx/>
                    <a:buNone/>
                  </a:pPr>
                  <a:r>
                    <a:rPr kumimoji="1" lang="en-US" altLang="zh-CN" sz="2400" b="1">
                      <a:solidFill>
                        <a:srgbClr val="0000FF"/>
                      </a:solidFill>
                      <a:latin typeface="Times New Roman" panose="02020603050405020304" pitchFamily="18" charset="0"/>
                    </a:rPr>
                    <a:t>dotdot</a:t>
                  </a:r>
                  <a:endParaRPr kumimoji="1" lang="en-US" altLang="zh-CN" sz="2400" b="1">
                    <a:solidFill>
                      <a:srgbClr val="0000FF"/>
                    </a:solidFill>
                    <a:latin typeface="Times New Roman" panose="02020603050405020304" pitchFamily="18" charset="0"/>
                    <a:sym typeface="Symbol" panose="05050102010706020507" pitchFamily="18" charset="2"/>
                  </a:endParaRPr>
                </a:p>
              </p:txBody>
            </p:sp>
            <p:sp>
              <p:nvSpPr>
                <p:cNvPr id="50206" name="Text Box 14">
                  <a:extLst>
                    <a:ext uri="{FF2B5EF4-FFF2-40B4-BE49-F238E27FC236}">
                      <a16:creationId xmlns:a16="http://schemas.microsoft.com/office/drawing/2014/main" id="{3646B1E0-0D42-4506-84BC-8165487FD557}"/>
                    </a:ext>
                  </a:extLst>
                </p:cNvPr>
                <p:cNvSpPr txBox="1">
                  <a:spLocks noChangeArrowheads="1"/>
                </p:cNvSpPr>
                <p:nvPr/>
              </p:nvSpPr>
              <p:spPr bwMode="auto">
                <a:xfrm>
                  <a:off x="1830" y="582"/>
                  <a:ext cx="576" cy="294"/>
                </a:xfrm>
                <a:prstGeom prst="rect">
                  <a:avLst/>
                </a:prstGeom>
                <a:solidFill>
                  <a:srgbClr val="CCFFFF"/>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fontAlgn="ctr" hangingPunct="1">
                    <a:spcBef>
                      <a:spcPct val="50000"/>
                    </a:spcBef>
                    <a:buFontTx/>
                    <a:buNone/>
                  </a:pPr>
                  <a:r>
                    <a:rPr kumimoji="1" lang="en-US" altLang="zh-CN" sz="2400" b="1">
                      <a:solidFill>
                        <a:srgbClr val="0000FF"/>
                      </a:solidFill>
                      <a:latin typeface="Times New Roman" panose="02020603050405020304" pitchFamily="18" charset="0"/>
                    </a:rPr>
                    <a:t>num</a:t>
                  </a:r>
                  <a:endParaRPr kumimoji="1" lang="en-US" altLang="zh-CN" sz="2400" b="1">
                    <a:solidFill>
                      <a:srgbClr val="0000FF"/>
                    </a:solidFill>
                    <a:latin typeface="Times New Roman" panose="02020603050405020304" pitchFamily="18" charset="0"/>
                    <a:sym typeface="Symbol" panose="05050102010706020507" pitchFamily="18" charset="2"/>
                  </a:endParaRPr>
                </a:p>
              </p:txBody>
            </p:sp>
            <p:sp>
              <p:nvSpPr>
                <p:cNvPr id="50207" name="Text Box 15">
                  <a:extLst>
                    <a:ext uri="{FF2B5EF4-FFF2-40B4-BE49-F238E27FC236}">
                      <a16:creationId xmlns:a16="http://schemas.microsoft.com/office/drawing/2014/main" id="{849286AF-A4CB-4A27-95F2-65DE487AF9C8}"/>
                    </a:ext>
                  </a:extLst>
                </p:cNvPr>
                <p:cNvSpPr txBox="1">
                  <a:spLocks noChangeArrowheads="1"/>
                </p:cNvSpPr>
                <p:nvPr/>
              </p:nvSpPr>
              <p:spPr bwMode="auto">
                <a:xfrm>
                  <a:off x="3702" y="585"/>
                  <a:ext cx="480" cy="294"/>
                </a:xfrm>
                <a:prstGeom prst="rect">
                  <a:avLst/>
                </a:prstGeom>
                <a:solidFill>
                  <a:srgbClr val="CCFFFF"/>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fontAlgn="ctr" hangingPunct="1">
                    <a:spcBef>
                      <a:spcPct val="50000"/>
                    </a:spcBef>
                    <a:buFontTx/>
                    <a:buNone/>
                  </a:pPr>
                  <a:r>
                    <a:rPr kumimoji="1" lang="en-US" altLang="zh-CN" sz="2400" b="1">
                      <a:solidFill>
                        <a:srgbClr val="0000FF"/>
                      </a:solidFill>
                      <a:latin typeface="Times New Roman" panose="02020603050405020304" pitchFamily="18" charset="0"/>
                    </a:rPr>
                    <a:t>]</a:t>
                  </a:r>
                  <a:endParaRPr kumimoji="1" lang="en-US" altLang="zh-CN" sz="2400" b="1">
                    <a:solidFill>
                      <a:srgbClr val="0000FF"/>
                    </a:solidFill>
                    <a:latin typeface="Times New Roman" panose="02020603050405020304" pitchFamily="18" charset="0"/>
                    <a:sym typeface="Symbol" panose="05050102010706020507" pitchFamily="18" charset="2"/>
                  </a:endParaRPr>
                </a:p>
              </p:txBody>
            </p:sp>
            <p:sp>
              <p:nvSpPr>
                <p:cNvPr id="50208" name="Text Box 16">
                  <a:extLst>
                    <a:ext uri="{FF2B5EF4-FFF2-40B4-BE49-F238E27FC236}">
                      <a16:creationId xmlns:a16="http://schemas.microsoft.com/office/drawing/2014/main" id="{BBD85865-A9C4-4F63-AEFB-8C130AF32345}"/>
                    </a:ext>
                  </a:extLst>
                </p:cNvPr>
                <p:cNvSpPr txBox="1">
                  <a:spLocks noChangeArrowheads="1"/>
                </p:cNvSpPr>
                <p:nvPr/>
              </p:nvSpPr>
              <p:spPr bwMode="auto">
                <a:xfrm>
                  <a:off x="4566" y="585"/>
                  <a:ext cx="720" cy="294"/>
                </a:xfrm>
                <a:prstGeom prst="rect">
                  <a:avLst/>
                </a:prstGeom>
                <a:solidFill>
                  <a:srgbClr val="CCFFFF"/>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fontAlgn="ctr" hangingPunct="1">
                    <a:spcBef>
                      <a:spcPct val="50000"/>
                    </a:spcBef>
                    <a:buFontTx/>
                    <a:buNone/>
                  </a:pPr>
                  <a:r>
                    <a:rPr kumimoji="1" lang="en-US" altLang="zh-CN" sz="2400" b="1">
                      <a:solidFill>
                        <a:srgbClr val="0000FF"/>
                      </a:solidFill>
                      <a:latin typeface="Times New Roman" panose="02020603050405020304" pitchFamily="18" charset="0"/>
                    </a:rPr>
                    <a:t>integer</a:t>
                  </a:r>
                  <a:endParaRPr kumimoji="1" lang="en-US" altLang="zh-CN" sz="2400" b="1">
                    <a:solidFill>
                      <a:srgbClr val="0000FF"/>
                    </a:solidFill>
                    <a:latin typeface="Times New Roman" panose="02020603050405020304" pitchFamily="18" charset="0"/>
                    <a:sym typeface="Symbol" panose="05050102010706020507" pitchFamily="18" charset="2"/>
                  </a:endParaRPr>
                </a:p>
              </p:txBody>
            </p:sp>
            <p:sp>
              <p:nvSpPr>
                <p:cNvPr id="50209" name="Text Box 17">
                  <a:extLst>
                    <a:ext uri="{FF2B5EF4-FFF2-40B4-BE49-F238E27FC236}">
                      <a16:creationId xmlns:a16="http://schemas.microsoft.com/office/drawing/2014/main" id="{E58A8AC5-4E95-4D3E-BC42-E2B7B4BB74C0}"/>
                    </a:ext>
                  </a:extLst>
                </p:cNvPr>
                <p:cNvSpPr txBox="1">
                  <a:spLocks noChangeArrowheads="1"/>
                </p:cNvSpPr>
                <p:nvPr/>
              </p:nvSpPr>
              <p:spPr bwMode="auto">
                <a:xfrm>
                  <a:off x="5280" y="585"/>
                  <a:ext cx="384" cy="294"/>
                </a:xfrm>
                <a:prstGeom prst="rect">
                  <a:avLst/>
                </a:prstGeom>
                <a:solidFill>
                  <a:srgbClr val="CCFFFF"/>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fontAlgn="ctr" hangingPunct="1">
                    <a:spcBef>
                      <a:spcPct val="50000"/>
                    </a:spcBef>
                    <a:buFontTx/>
                    <a:buNone/>
                  </a:pPr>
                  <a:r>
                    <a:rPr kumimoji="1" lang="en-US" altLang="zh-CN" sz="2400" b="1">
                      <a:solidFill>
                        <a:srgbClr val="0000FF"/>
                      </a:solidFill>
                      <a:latin typeface="Times New Roman" panose="02020603050405020304" pitchFamily="18" charset="0"/>
                    </a:rPr>
                    <a:t>#</a:t>
                  </a:r>
                  <a:endParaRPr kumimoji="1" lang="en-US" altLang="zh-CN" sz="2400" b="1">
                    <a:solidFill>
                      <a:srgbClr val="0000FF"/>
                    </a:solidFill>
                    <a:latin typeface="Times New Roman" panose="02020603050405020304" pitchFamily="18" charset="0"/>
                    <a:sym typeface="Symbol" panose="05050102010706020507" pitchFamily="18" charset="2"/>
                  </a:endParaRPr>
                </a:p>
              </p:txBody>
            </p:sp>
          </p:grpSp>
          <p:sp>
            <p:nvSpPr>
              <p:cNvPr id="50200" name="Text Box 18">
                <a:extLst>
                  <a:ext uri="{FF2B5EF4-FFF2-40B4-BE49-F238E27FC236}">
                    <a16:creationId xmlns:a16="http://schemas.microsoft.com/office/drawing/2014/main" id="{C9D873CD-19D9-4BB7-A6B4-9209E74A8BD0}"/>
                  </a:ext>
                </a:extLst>
              </p:cNvPr>
              <p:cNvSpPr txBox="1">
                <a:spLocks noChangeArrowheads="1"/>
              </p:cNvSpPr>
              <p:nvPr/>
            </p:nvSpPr>
            <p:spPr bwMode="auto">
              <a:xfrm>
                <a:off x="48" y="57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30000"/>
                  </a:spcBef>
                  <a:buFontTx/>
                  <a:buNone/>
                </a:pPr>
                <a:r>
                  <a:rPr kumimoji="1" lang="zh-CN" altLang="en-US" sz="2800" b="1">
                    <a:latin typeface="Times New Roman" panose="02020603050405020304" pitchFamily="18" charset="0"/>
                  </a:rPr>
                  <a:t>输入   </a:t>
                </a:r>
              </a:p>
            </p:txBody>
          </p:sp>
        </p:grpSp>
        <p:sp>
          <p:nvSpPr>
            <p:cNvPr id="50185" name="AutoShape 19">
              <a:extLst>
                <a:ext uri="{FF2B5EF4-FFF2-40B4-BE49-F238E27FC236}">
                  <a16:creationId xmlns:a16="http://schemas.microsoft.com/office/drawing/2014/main" id="{D0129D4F-169D-4EA3-965F-E809B63F2C6C}"/>
                </a:ext>
              </a:extLst>
            </p:cNvPr>
            <p:cNvSpPr>
              <a:spLocks noChangeArrowheads="1"/>
            </p:cNvSpPr>
            <p:nvPr/>
          </p:nvSpPr>
          <p:spPr bwMode="auto">
            <a:xfrm>
              <a:off x="1056" y="1824"/>
              <a:ext cx="480" cy="156"/>
            </a:xfrm>
            <a:prstGeom prst="leftArrow">
              <a:avLst>
                <a:gd name="adj1" fmla="val 50000"/>
                <a:gd name="adj2" fmla="val 76923"/>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zh-CN" altLang="en-US" sz="2800">
                <a:solidFill>
                  <a:schemeClr val="bg2"/>
                </a:solidFill>
                <a:latin typeface="System"/>
              </a:endParaRPr>
            </a:p>
          </p:txBody>
        </p:sp>
        <p:sp>
          <p:nvSpPr>
            <p:cNvPr id="50186" name="Text Box 20">
              <a:extLst>
                <a:ext uri="{FF2B5EF4-FFF2-40B4-BE49-F238E27FC236}">
                  <a16:creationId xmlns:a16="http://schemas.microsoft.com/office/drawing/2014/main" id="{3BDBEDE7-2369-4608-80F8-95D7FB416FC0}"/>
                </a:ext>
              </a:extLst>
            </p:cNvPr>
            <p:cNvSpPr txBox="1">
              <a:spLocks noChangeArrowheads="1"/>
            </p:cNvSpPr>
            <p:nvPr/>
          </p:nvSpPr>
          <p:spPr bwMode="auto">
            <a:xfrm>
              <a:off x="1584" y="1296"/>
              <a:ext cx="1824" cy="832"/>
            </a:xfrm>
            <a:prstGeom prst="rect">
              <a:avLst/>
            </a:prstGeom>
            <a:solidFill>
              <a:srgbClr val="E5E5FF"/>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zh-CN" altLang="en-US">
                  <a:latin typeface="Times New Roman" panose="02020603050405020304" pitchFamily="18" charset="0"/>
                </a:rPr>
                <a:t>       </a:t>
              </a:r>
              <a:r>
                <a:rPr kumimoji="1" lang="zh-CN" altLang="en-US" b="1">
                  <a:latin typeface="Times New Roman" panose="02020603050405020304" pitchFamily="18" charset="0"/>
                </a:rPr>
                <a:t>预测分析</a:t>
              </a:r>
              <a:endParaRPr kumimoji="1" lang="en-US" altLang="zh-CN" b="1">
                <a:latin typeface="Times New Roman" panose="02020603050405020304" pitchFamily="18" charset="0"/>
              </a:endParaRPr>
            </a:p>
            <a:p>
              <a:pPr eaLnBrk="1" hangingPunct="1">
                <a:spcBef>
                  <a:spcPct val="50000"/>
                </a:spcBef>
                <a:buFontTx/>
                <a:buNone/>
              </a:pPr>
              <a:r>
                <a:rPr kumimoji="1" lang="zh-CN" altLang="en-US" b="1">
                  <a:latin typeface="Times New Roman" panose="02020603050405020304" pitchFamily="18" charset="0"/>
                </a:rPr>
                <a:t>       控制程序</a:t>
              </a:r>
            </a:p>
          </p:txBody>
        </p:sp>
        <p:grpSp>
          <p:nvGrpSpPr>
            <p:cNvPr id="50187" name="Group 22">
              <a:extLst>
                <a:ext uri="{FF2B5EF4-FFF2-40B4-BE49-F238E27FC236}">
                  <a16:creationId xmlns:a16="http://schemas.microsoft.com/office/drawing/2014/main" id="{A6CAD9F4-BC86-4320-833C-4C6D2C0C37F7}"/>
                </a:ext>
              </a:extLst>
            </p:cNvPr>
            <p:cNvGrpSpPr>
              <a:grpSpLocks/>
            </p:cNvGrpSpPr>
            <p:nvPr/>
          </p:nvGrpSpPr>
          <p:grpSpPr bwMode="auto">
            <a:xfrm>
              <a:off x="336" y="1744"/>
              <a:ext cx="672" cy="1433"/>
              <a:chOff x="240" y="1831"/>
              <a:chExt cx="672" cy="1433"/>
            </a:xfrm>
          </p:grpSpPr>
          <p:sp>
            <p:nvSpPr>
              <p:cNvPr id="50194" name="Text Box 23">
                <a:extLst>
                  <a:ext uri="{FF2B5EF4-FFF2-40B4-BE49-F238E27FC236}">
                    <a16:creationId xmlns:a16="http://schemas.microsoft.com/office/drawing/2014/main" id="{178E35E2-6B8F-4317-810F-AFD8F10E05ED}"/>
                  </a:ext>
                </a:extLst>
              </p:cNvPr>
              <p:cNvSpPr txBox="1">
                <a:spLocks noChangeArrowheads="1"/>
              </p:cNvSpPr>
              <p:nvPr/>
            </p:nvSpPr>
            <p:spPr bwMode="auto">
              <a:xfrm>
                <a:off x="240" y="1831"/>
                <a:ext cx="672" cy="294"/>
              </a:xfrm>
              <a:prstGeom prst="rect">
                <a:avLst/>
              </a:prstGeom>
              <a:solidFill>
                <a:srgbClr val="FF99CC"/>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en-US" altLang="zh-CN" sz="2400">
                    <a:latin typeface="Times New Roman" panose="02020603050405020304" pitchFamily="18" charset="0"/>
                  </a:rPr>
                  <a:t>simple</a:t>
                </a:r>
              </a:p>
            </p:txBody>
          </p:sp>
          <p:sp>
            <p:nvSpPr>
              <p:cNvPr id="50195" name="Text Box 24">
                <a:extLst>
                  <a:ext uri="{FF2B5EF4-FFF2-40B4-BE49-F238E27FC236}">
                    <a16:creationId xmlns:a16="http://schemas.microsoft.com/office/drawing/2014/main" id="{7FEEA7F0-EF33-4517-9C93-21609982B18F}"/>
                  </a:ext>
                </a:extLst>
              </p:cNvPr>
              <p:cNvSpPr txBox="1">
                <a:spLocks noChangeArrowheads="1"/>
              </p:cNvSpPr>
              <p:nvPr/>
            </p:nvSpPr>
            <p:spPr bwMode="auto">
              <a:xfrm>
                <a:off x="240" y="2106"/>
                <a:ext cx="672" cy="294"/>
              </a:xfrm>
              <a:prstGeom prst="rect">
                <a:avLst/>
              </a:prstGeom>
              <a:solidFill>
                <a:srgbClr val="FF99CC"/>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kumimoji="1" lang="en-US" altLang="zh-CN" sz="2400">
                    <a:latin typeface="Times New Roman" panose="02020603050405020304" pitchFamily="18" charset="0"/>
                  </a:rPr>
                  <a:t>]</a:t>
                </a:r>
              </a:p>
            </p:txBody>
          </p:sp>
          <p:sp>
            <p:nvSpPr>
              <p:cNvPr id="50196" name="Text Box 25">
                <a:extLst>
                  <a:ext uri="{FF2B5EF4-FFF2-40B4-BE49-F238E27FC236}">
                    <a16:creationId xmlns:a16="http://schemas.microsoft.com/office/drawing/2014/main" id="{F64C7293-802D-43D9-8726-9D6E922F4DE7}"/>
                  </a:ext>
                </a:extLst>
              </p:cNvPr>
              <p:cNvSpPr txBox="1">
                <a:spLocks noChangeArrowheads="1"/>
              </p:cNvSpPr>
              <p:nvPr/>
            </p:nvSpPr>
            <p:spPr bwMode="auto">
              <a:xfrm>
                <a:off x="240" y="2394"/>
                <a:ext cx="672" cy="294"/>
              </a:xfrm>
              <a:prstGeom prst="rect">
                <a:avLst/>
              </a:prstGeom>
              <a:solidFill>
                <a:srgbClr val="FF99CC"/>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kumimoji="1" lang="en-US" altLang="zh-CN" sz="2400">
                    <a:latin typeface="Times New Roman" panose="02020603050405020304" pitchFamily="18" charset="0"/>
                  </a:rPr>
                  <a:t>of</a:t>
                </a:r>
              </a:p>
            </p:txBody>
          </p:sp>
          <p:sp>
            <p:nvSpPr>
              <p:cNvPr id="50197" name="Text Box 26">
                <a:extLst>
                  <a:ext uri="{FF2B5EF4-FFF2-40B4-BE49-F238E27FC236}">
                    <a16:creationId xmlns:a16="http://schemas.microsoft.com/office/drawing/2014/main" id="{5AEA2CAB-8143-499C-904F-4BACD3989791}"/>
                  </a:ext>
                </a:extLst>
              </p:cNvPr>
              <p:cNvSpPr txBox="1">
                <a:spLocks noChangeArrowheads="1"/>
              </p:cNvSpPr>
              <p:nvPr/>
            </p:nvSpPr>
            <p:spPr bwMode="auto">
              <a:xfrm>
                <a:off x="240" y="2676"/>
                <a:ext cx="672" cy="294"/>
              </a:xfrm>
              <a:prstGeom prst="rect">
                <a:avLst/>
              </a:prstGeom>
              <a:solidFill>
                <a:srgbClr val="FF99CC"/>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kumimoji="1" lang="en-US" altLang="zh-CN" sz="2400">
                    <a:latin typeface="Times New Roman" panose="02020603050405020304" pitchFamily="18" charset="0"/>
                  </a:rPr>
                  <a:t>type</a:t>
                </a:r>
              </a:p>
            </p:txBody>
          </p:sp>
          <p:sp>
            <p:nvSpPr>
              <p:cNvPr id="50198" name="Text Box 27">
                <a:extLst>
                  <a:ext uri="{FF2B5EF4-FFF2-40B4-BE49-F238E27FC236}">
                    <a16:creationId xmlns:a16="http://schemas.microsoft.com/office/drawing/2014/main" id="{12E5D4D1-C957-4C31-9DA2-453ADCA11FEB}"/>
                  </a:ext>
                </a:extLst>
              </p:cNvPr>
              <p:cNvSpPr txBox="1">
                <a:spLocks noChangeArrowheads="1"/>
              </p:cNvSpPr>
              <p:nvPr/>
            </p:nvSpPr>
            <p:spPr bwMode="auto">
              <a:xfrm>
                <a:off x="240" y="2970"/>
                <a:ext cx="672" cy="294"/>
              </a:xfrm>
              <a:prstGeom prst="rect">
                <a:avLst/>
              </a:prstGeom>
              <a:solidFill>
                <a:srgbClr val="FF99CC"/>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kumimoji="1" lang="en-US" altLang="zh-CN" sz="2400">
                    <a:latin typeface="Times New Roman" panose="02020603050405020304" pitchFamily="18" charset="0"/>
                  </a:rPr>
                  <a:t>#</a:t>
                </a:r>
              </a:p>
            </p:txBody>
          </p:sp>
        </p:grpSp>
        <p:sp>
          <p:nvSpPr>
            <p:cNvPr id="50188" name="Text Box 28">
              <a:extLst>
                <a:ext uri="{FF2B5EF4-FFF2-40B4-BE49-F238E27FC236}">
                  <a16:creationId xmlns:a16="http://schemas.microsoft.com/office/drawing/2014/main" id="{246909EC-74AD-4206-A5CD-54B2F4BE97CF}"/>
                </a:ext>
              </a:extLst>
            </p:cNvPr>
            <p:cNvSpPr txBox="1">
              <a:spLocks noChangeArrowheads="1"/>
            </p:cNvSpPr>
            <p:nvPr/>
          </p:nvSpPr>
          <p:spPr bwMode="auto">
            <a:xfrm>
              <a:off x="-144" y="2352"/>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30000"/>
                </a:spcBef>
                <a:buFontTx/>
                <a:buNone/>
              </a:pPr>
              <a:r>
                <a:rPr kumimoji="1" lang="zh-CN" altLang="en-US" sz="2800" b="1">
                  <a:latin typeface="Times New Roman" panose="02020603050405020304" pitchFamily="18" charset="0"/>
                </a:rPr>
                <a:t>栈   </a:t>
              </a:r>
            </a:p>
          </p:txBody>
        </p:sp>
        <p:sp>
          <p:nvSpPr>
            <p:cNvPr id="50189" name="AutoShape 29">
              <a:extLst>
                <a:ext uri="{FF2B5EF4-FFF2-40B4-BE49-F238E27FC236}">
                  <a16:creationId xmlns:a16="http://schemas.microsoft.com/office/drawing/2014/main" id="{45FDEB3B-BC94-4872-880F-4079A90338DF}"/>
                </a:ext>
              </a:extLst>
            </p:cNvPr>
            <p:cNvSpPr>
              <a:spLocks noChangeArrowheads="1"/>
            </p:cNvSpPr>
            <p:nvPr/>
          </p:nvSpPr>
          <p:spPr bwMode="auto">
            <a:xfrm>
              <a:off x="3456" y="1584"/>
              <a:ext cx="336" cy="144"/>
            </a:xfrm>
            <a:prstGeom prst="rightArrow">
              <a:avLst>
                <a:gd name="adj1" fmla="val 50000"/>
                <a:gd name="adj2" fmla="val 58333"/>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zh-CN" altLang="en-US" sz="2800">
                <a:solidFill>
                  <a:schemeClr val="bg2"/>
                </a:solidFill>
                <a:latin typeface="System"/>
              </a:endParaRPr>
            </a:p>
          </p:txBody>
        </p:sp>
        <p:sp>
          <p:nvSpPr>
            <p:cNvPr id="50190" name="Text Box 30">
              <a:extLst>
                <a:ext uri="{FF2B5EF4-FFF2-40B4-BE49-F238E27FC236}">
                  <a16:creationId xmlns:a16="http://schemas.microsoft.com/office/drawing/2014/main" id="{E30384BA-3287-4EDB-8364-2BF9D036087D}"/>
                </a:ext>
              </a:extLst>
            </p:cNvPr>
            <p:cNvSpPr txBox="1">
              <a:spLocks noChangeArrowheads="1"/>
            </p:cNvSpPr>
            <p:nvPr/>
          </p:nvSpPr>
          <p:spPr bwMode="auto">
            <a:xfrm>
              <a:off x="3360" y="1257"/>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30000"/>
                </a:spcBef>
                <a:buFontTx/>
                <a:buNone/>
              </a:pPr>
              <a:r>
                <a:rPr kumimoji="1" lang="zh-CN" altLang="en-US" sz="2400" b="1">
                  <a:latin typeface="Times New Roman" panose="02020603050405020304" pitchFamily="18" charset="0"/>
                </a:rPr>
                <a:t>输出</a:t>
              </a:r>
            </a:p>
          </p:txBody>
        </p:sp>
        <p:sp>
          <p:nvSpPr>
            <p:cNvPr id="50191" name="AutoShape 31">
              <a:extLst>
                <a:ext uri="{FF2B5EF4-FFF2-40B4-BE49-F238E27FC236}">
                  <a16:creationId xmlns:a16="http://schemas.microsoft.com/office/drawing/2014/main" id="{78DDB037-465B-438F-820C-0F8D3DFD33C1}"/>
                </a:ext>
              </a:extLst>
            </p:cNvPr>
            <p:cNvSpPr>
              <a:spLocks noChangeArrowheads="1"/>
            </p:cNvSpPr>
            <p:nvPr/>
          </p:nvSpPr>
          <p:spPr bwMode="auto">
            <a:xfrm>
              <a:off x="2610" y="2160"/>
              <a:ext cx="174" cy="276"/>
            </a:xfrm>
            <a:prstGeom prst="downArrow">
              <a:avLst>
                <a:gd name="adj1" fmla="val 50000"/>
                <a:gd name="adj2" fmla="val 39655"/>
              </a:avLst>
            </a:prstGeom>
            <a:solidFill>
              <a:srgbClr val="6600FF"/>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zh-CN" altLang="en-US" sz="2800">
                <a:solidFill>
                  <a:schemeClr val="bg2"/>
                </a:solidFill>
                <a:latin typeface="System"/>
              </a:endParaRPr>
            </a:p>
          </p:txBody>
        </p:sp>
        <p:sp>
          <p:nvSpPr>
            <p:cNvPr id="50192" name="Text Box 58">
              <a:extLst>
                <a:ext uri="{FF2B5EF4-FFF2-40B4-BE49-F238E27FC236}">
                  <a16:creationId xmlns:a16="http://schemas.microsoft.com/office/drawing/2014/main" id="{51AF0431-3BD6-419D-9506-F0C8501361D6}"/>
                </a:ext>
              </a:extLst>
            </p:cNvPr>
            <p:cNvSpPr txBox="1">
              <a:spLocks noChangeArrowheads="1"/>
            </p:cNvSpPr>
            <p:nvPr/>
          </p:nvSpPr>
          <p:spPr bwMode="auto">
            <a:xfrm flipV="1">
              <a:off x="128" y="3183"/>
              <a:ext cx="352" cy="1123"/>
            </a:xfrm>
            <a:prstGeom prst="rect">
              <a:avLst/>
            </a:prstGeom>
            <a:solidFill>
              <a:srgbClr val="CC99FF"/>
            </a:solidFill>
            <a:ln w="9525">
              <a:solidFill>
                <a:schemeClr val="tx1"/>
              </a:solidFill>
              <a:miter lim="800000"/>
              <a:headEnd/>
              <a:tailEnd/>
            </a:ln>
          </p:spPr>
          <p:txBody>
            <a:bodyPr rot="10800000" vert="eaVert">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kumimoji="1" lang="zh-CN" altLang="en-US" sz="2400">
                <a:latin typeface="Times New Roman" panose="02020603050405020304" pitchFamily="18" charset="0"/>
              </a:endParaRPr>
            </a:p>
          </p:txBody>
        </p:sp>
        <p:sp>
          <p:nvSpPr>
            <p:cNvPr id="50193" name="Text Box 59">
              <a:extLst>
                <a:ext uri="{FF2B5EF4-FFF2-40B4-BE49-F238E27FC236}">
                  <a16:creationId xmlns:a16="http://schemas.microsoft.com/office/drawing/2014/main" id="{93D87D1E-8BF9-4E24-B4D1-06018C88659B}"/>
                </a:ext>
              </a:extLst>
            </p:cNvPr>
            <p:cNvSpPr txBox="1">
              <a:spLocks noChangeArrowheads="1"/>
            </p:cNvSpPr>
            <p:nvPr/>
          </p:nvSpPr>
          <p:spPr bwMode="auto">
            <a:xfrm>
              <a:off x="140" y="3186"/>
              <a:ext cx="340" cy="1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kumimoji="1" lang="zh-CN" altLang="en-US" sz="2800">
                  <a:latin typeface="Times New Roman" panose="02020603050405020304" pitchFamily="18" charset="0"/>
                </a:rPr>
                <a:t>非</a:t>
              </a:r>
            </a:p>
            <a:p>
              <a:pPr eaLnBrk="1" hangingPunct="1">
                <a:spcBef>
                  <a:spcPct val="0"/>
                </a:spcBef>
                <a:buFontTx/>
                <a:buNone/>
              </a:pPr>
              <a:r>
                <a:rPr kumimoji="1" lang="zh-CN" altLang="en-US" sz="2800">
                  <a:latin typeface="Times New Roman" panose="02020603050405020304" pitchFamily="18" charset="0"/>
                </a:rPr>
                <a:t>终</a:t>
              </a:r>
            </a:p>
            <a:p>
              <a:pPr eaLnBrk="1" hangingPunct="1">
                <a:spcBef>
                  <a:spcPct val="0"/>
                </a:spcBef>
                <a:buFontTx/>
                <a:buNone/>
              </a:pPr>
              <a:r>
                <a:rPr kumimoji="1" lang="zh-CN" altLang="en-US" sz="2800">
                  <a:latin typeface="Times New Roman" panose="02020603050405020304" pitchFamily="18" charset="0"/>
                </a:rPr>
                <a:t>结</a:t>
              </a:r>
            </a:p>
            <a:p>
              <a:pPr eaLnBrk="1" hangingPunct="1">
                <a:spcBef>
                  <a:spcPct val="0"/>
                </a:spcBef>
                <a:buFontTx/>
                <a:buNone/>
              </a:pPr>
              <a:r>
                <a:rPr kumimoji="1" lang="zh-CN" altLang="en-US" sz="2800">
                  <a:latin typeface="Times New Roman" panose="02020603050405020304" pitchFamily="18" charset="0"/>
                </a:rPr>
                <a:t>符</a:t>
              </a:r>
            </a:p>
          </p:txBody>
        </p:sp>
      </p:grpSp>
      <p:sp>
        <p:nvSpPr>
          <p:cNvPr id="246846" name="Rectangle 62">
            <a:extLst>
              <a:ext uri="{FF2B5EF4-FFF2-40B4-BE49-F238E27FC236}">
                <a16:creationId xmlns:a16="http://schemas.microsoft.com/office/drawing/2014/main" id="{EF287723-1EB9-4115-BA5F-797DEC8AB540}"/>
              </a:ext>
            </a:extLst>
          </p:cNvPr>
          <p:cNvSpPr>
            <a:spLocks noChangeArrowheads="1"/>
          </p:cNvSpPr>
          <p:nvPr/>
        </p:nvSpPr>
        <p:spPr bwMode="auto">
          <a:xfrm>
            <a:off x="6096000" y="2076450"/>
            <a:ext cx="2971800" cy="1809750"/>
          </a:xfrm>
          <a:prstGeom prst="rect">
            <a:avLst/>
          </a:prstGeom>
          <a:solidFill>
            <a:srgbClr val="CCFFFF"/>
          </a:solidFill>
          <a:ln w="9525">
            <a:solidFill>
              <a:srgbClr val="FF0000"/>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zh-CN" altLang="en-US" sz="2800">
                <a:latin typeface="Times New Roman" panose="02020603050405020304" pitchFamily="18" charset="0"/>
              </a:rPr>
              <a:t>对每个终结符号</a:t>
            </a:r>
            <a:r>
              <a:rPr lang="en-US" altLang="zh-CN" sz="2800">
                <a:latin typeface="Times New Roman" panose="02020603050405020304" pitchFamily="18" charset="0"/>
              </a:rPr>
              <a:t>a∈FIRST（</a:t>
            </a:r>
            <a:r>
              <a:rPr lang="en-US" altLang="zh-CN" sz="2800">
                <a:latin typeface="Times New Roman" panose="02020603050405020304" pitchFamily="18" charset="0"/>
                <a:sym typeface="Symbol" panose="05050102010706020507" pitchFamily="18" charset="2"/>
              </a:rPr>
              <a:t></a:t>
            </a:r>
            <a:r>
              <a:rPr lang="en-US" altLang="zh-CN" sz="2800">
                <a:latin typeface="Times New Roman" panose="02020603050405020304" pitchFamily="18" charset="0"/>
              </a:rPr>
              <a:t>），</a:t>
            </a:r>
            <a:r>
              <a:rPr lang="zh-CN" altLang="en-US" sz="2800">
                <a:latin typeface="Times New Roman" panose="02020603050405020304" pitchFamily="18" charset="0"/>
              </a:rPr>
              <a:t>把  </a:t>
            </a:r>
            <a:r>
              <a:rPr lang="en-US" altLang="zh-CN" sz="2800">
                <a:latin typeface="Times New Roman" panose="02020603050405020304" pitchFamily="18" charset="0"/>
              </a:rPr>
              <a:t>A </a:t>
            </a:r>
            <a:r>
              <a:rPr lang="en-US" altLang="zh-CN" sz="2800">
                <a:latin typeface="Times New Roman" panose="02020603050405020304" pitchFamily="18" charset="0"/>
                <a:sym typeface="Symbol" panose="05050102010706020507" pitchFamily="18" charset="2"/>
              </a:rPr>
              <a:t></a:t>
            </a:r>
            <a:r>
              <a:rPr lang="zh-CN" altLang="en-US" sz="2800">
                <a:latin typeface="Times New Roman" panose="02020603050405020304" pitchFamily="18" charset="0"/>
              </a:rPr>
              <a:t>加至</a:t>
            </a:r>
            <a:r>
              <a:rPr lang="en-US" altLang="zh-CN" sz="2800">
                <a:latin typeface="Times New Roman" panose="02020603050405020304" pitchFamily="18" charset="0"/>
              </a:rPr>
              <a:t>M[A,a]</a:t>
            </a:r>
            <a:r>
              <a:rPr lang="zh-CN" altLang="en-US" sz="2800">
                <a:latin typeface="Times New Roman" panose="02020603050405020304" pitchFamily="18" charset="0"/>
              </a:rPr>
              <a:t>中；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6846"/>
                                        </p:tgtEl>
                                        <p:attrNameLst>
                                          <p:attrName>style.visibility</p:attrName>
                                        </p:attrNameLst>
                                      </p:cBhvr>
                                      <p:to>
                                        <p:strVal val="visible"/>
                                      </p:to>
                                    </p:set>
                                    <p:animEffect transition="in" filter="dissolve">
                                      <p:cBhvr>
                                        <p:cTn id="12" dur="500"/>
                                        <p:tgtEl>
                                          <p:spTgt spid="2468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846" grpId="0" animBg="1"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5">
            <a:extLst>
              <a:ext uri="{FF2B5EF4-FFF2-40B4-BE49-F238E27FC236}">
                <a16:creationId xmlns:a16="http://schemas.microsoft.com/office/drawing/2014/main" id="{E37C3552-04B3-4CE9-9A04-229895221570}"/>
              </a:ext>
            </a:extLst>
          </p:cNvPr>
          <p:cNvSpPr>
            <a:spLocks noChangeArrowheads="1"/>
          </p:cNvSpPr>
          <p:nvPr/>
        </p:nvSpPr>
        <p:spPr bwMode="auto">
          <a:xfrm>
            <a:off x="0" y="0"/>
            <a:ext cx="9144000" cy="6858000"/>
          </a:xfrm>
          <a:prstGeom prst="rect">
            <a:avLst/>
          </a:prstGeom>
          <a:solidFill>
            <a:srgbClr val="FFFFD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zh-CN" altLang="en-US" sz="2800">
              <a:latin typeface="Times New Roman" panose="02020603050405020304" pitchFamily="18" charset="0"/>
            </a:endParaRPr>
          </a:p>
        </p:txBody>
      </p:sp>
      <p:grpSp>
        <p:nvGrpSpPr>
          <p:cNvPr id="51203" name="Group 105">
            <a:extLst>
              <a:ext uri="{FF2B5EF4-FFF2-40B4-BE49-F238E27FC236}">
                <a16:creationId xmlns:a16="http://schemas.microsoft.com/office/drawing/2014/main" id="{73FA4266-CF7B-400F-B469-FF12D24652E1}"/>
              </a:ext>
            </a:extLst>
          </p:cNvPr>
          <p:cNvGrpSpPr>
            <a:grpSpLocks/>
          </p:cNvGrpSpPr>
          <p:nvPr/>
        </p:nvGrpSpPr>
        <p:grpSpPr bwMode="auto">
          <a:xfrm>
            <a:off x="-152400" y="157163"/>
            <a:ext cx="7772400" cy="4248150"/>
            <a:chOff x="-96" y="99"/>
            <a:chExt cx="4896" cy="2676"/>
          </a:xfrm>
        </p:grpSpPr>
        <p:sp>
          <p:nvSpPr>
            <p:cNvPr id="51244" name="AutoShape 21">
              <a:extLst>
                <a:ext uri="{FF2B5EF4-FFF2-40B4-BE49-F238E27FC236}">
                  <a16:creationId xmlns:a16="http://schemas.microsoft.com/office/drawing/2014/main" id="{C97FB0C1-B07D-4E32-82F3-DAEE1BB06865}"/>
                </a:ext>
              </a:extLst>
            </p:cNvPr>
            <p:cNvSpPr>
              <a:spLocks noChangeArrowheads="1"/>
            </p:cNvSpPr>
            <p:nvPr/>
          </p:nvSpPr>
          <p:spPr bwMode="auto">
            <a:xfrm>
              <a:off x="2592" y="1008"/>
              <a:ext cx="144" cy="336"/>
            </a:xfrm>
            <a:prstGeom prst="upArrow">
              <a:avLst>
                <a:gd name="adj1" fmla="val 50000"/>
                <a:gd name="adj2" fmla="val 58333"/>
              </a:avLst>
            </a:prstGeom>
            <a:solidFill>
              <a:srgbClr val="FF0000"/>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zh-CN" altLang="en-US" sz="2800">
                <a:solidFill>
                  <a:schemeClr val="bg2"/>
                </a:solidFill>
                <a:latin typeface="System"/>
              </a:endParaRPr>
            </a:p>
          </p:txBody>
        </p:sp>
        <p:grpSp>
          <p:nvGrpSpPr>
            <p:cNvPr id="51245" name="Group 49">
              <a:extLst>
                <a:ext uri="{FF2B5EF4-FFF2-40B4-BE49-F238E27FC236}">
                  <a16:creationId xmlns:a16="http://schemas.microsoft.com/office/drawing/2014/main" id="{53711800-41DB-4AB6-8025-744CF0BA9B67}"/>
                </a:ext>
              </a:extLst>
            </p:cNvPr>
            <p:cNvGrpSpPr>
              <a:grpSpLocks/>
            </p:cNvGrpSpPr>
            <p:nvPr/>
          </p:nvGrpSpPr>
          <p:grpSpPr bwMode="auto">
            <a:xfrm>
              <a:off x="624" y="672"/>
              <a:ext cx="2736" cy="327"/>
              <a:chOff x="576" y="576"/>
              <a:chExt cx="2736" cy="327"/>
            </a:xfrm>
          </p:grpSpPr>
          <p:sp>
            <p:nvSpPr>
              <p:cNvPr id="51256" name="Text Box 24">
                <a:extLst>
                  <a:ext uri="{FF2B5EF4-FFF2-40B4-BE49-F238E27FC236}">
                    <a16:creationId xmlns:a16="http://schemas.microsoft.com/office/drawing/2014/main" id="{3FA727EA-3B63-4669-AFF0-5083AAE0BA16}"/>
                  </a:ext>
                </a:extLst>
              </p:cNvPr>
              <p:cNvSpPr txBox="1">
                <a:spLocks noChangeArrowheads="1"/>
              </p:cNvSpPr>
              <p:nvPr/>
            </p:nvSpPr>
            <p:spPr bwMode="auto">
              <a:xfrm>
                <a:off x="1254" y="582"/>
                <a:ext cx="624" cy="294"/>
              </a:xfrm>
              <a:prstGeom prst="rect">
                <a:avLst/>
              </a:prstGeom>
              <a:solidFill>
                <a:srgbClr val="CCFFFF"/>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fontAlgn="ctr" hangingPunct="1">
                  <a:spcBef>
                    <a:spcPct val="50000"/>
                  </a:spcBef>
                  <a:buFontTx/>
                  <a:buNone/>
                </a:pPr>
                <a:r>
                  <a:rPr kumimoji="1" lang="en-US" altLang="zh-CN" sz="2400" b="1">
                    <a:solidFill>
                      <a:srgbClr val="0000FF"/>
                    </a:solidFill>
                    <a:latin typeface="Times New Roman" panose="02020603050405020304" pitchFamily="18" charset="0"/>
                    <a:sym typeface="Symbol" panose="05050102010706020507" pitchFamily="18" charset="2"/>
                  </a:rPr>
                  <a:t>c</a:t>
                </a:r>
              </a:p>
            </p:txBody>
          </p:sp>
          <p:sp>
            <p:nvSpPr>
              <p:cNvPr id="51257" name="Text Box 25">
                <a:extLst>
                  <a:ext uri="{FF2B5EF4-FFF2-40B4-BE49-F238E27FC236}">
                    <a16:creationId xmlns:a16="http://schemas.microsoft.com/office/drawing/2014/main" id="{28CDD557-5244-4F15-9FB2-FFACEF178626}"/>
                  </a:ext>
                </a:extLst>
              </p:cNvPr>
              <p:cNvSpPr txBox="1">
                <a:spLocks noChangeArrowheads="1"/>
              </p:cNvSpPr>
              <p:nvPr/>
            </p:nvSpPr>
            <p:spPr bwMode="auto">
              <a:xfrm>
                <a:off x="1878" y="582"/>
                <a:ext cx="480" cy="294"/>
              </a:xfrm>
              <a:prstGeom prst="rect">
                <a:avLst/>
              </a:prstGeom>
              <a:solidFill>
                <a:srgbClr val="CCFFFF"/>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fontAlgn="ctr" hangingPunct="1">
                  <a:spcBef>
                    <a:spcPct val="50000"/>
                  </a:spcBef>
                  <a:buFontTx/>
                  <a:buNone/>
                </a:pPr>
                <a:r>
                  <a:rPr kumimoji="1" lang="en-US" altLang="zh-CN" sz="2400" b="1">
                    <a:solidFill>
                      <a:srgbClr val="0000FF"/>
                    </a:solidFill>
                    <a:latin typeface="Times New Roman" panose="02020603050405020304" pitchFamily="18" charset="0"/>
                  </a:rPr>
                  <a:t>a</a:t>
                </a:r>
                <a:endParaRPr kumimoji="1" lang="en-US" altLang="zh-CN" sz="2400" b="1">
                  <a:solidFill>
                    <a:srgbClr val="0000FF"/>
                  </a:solidFill>
                  <a:latin typeface="Times New Roman" panose="02020603050405020304" pitchFamily="18" charset="0"/>
                  <a:sym typeface="Symbol" panose="05050102010706020507" pitchFamily="18" charset="2"/>
                </a:endParaRPr>
              </a:p>
            </p:txBody>
          </p:sp>
          <p:sp>
            <p:nvSpPr>
              <p:cNvPr id="51258" name="Text Box 29">
                <a:extLst>
                  <a:ext uri="{FF2B5EF4-FFF2-40B4-BE49-F238E27FC236}">
                    <a16:creationId xmlns:a16="http://schemas.microsoft.com/office/drawing/2014/main" id="{524A8EC1-353F-4AD3-853A-202117D98B44}"/>
                  </a:ext>
                </a:extLst>
              </p:cNvPr>
              <p:cNvSpPr txBox="1">
                <a:spLocks noChangeArrowheads="1"/>
              </p:cNvSpPr>
              <p:nvPr/>
            </p:nvSpPr>
            <p:spPr bwMode="auto">
              <a:xfrm>
                <a:off x="2358" y="582"/>
                <a:ext cx="576" cy="294"/>
              </a:xfrm>
              <a:prstGeom prst="rect">
                <a:avLst/>
              </a:prstGeom>
              <a:solidFill>
                <a:srgbClr val="CCFFFF"/>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fontAlgn="ctr" hangingPunct="1">
                  <a:spcBef>
                    <a:spcPct val="50000"/>
                  </a:spcBef>
                  <a:buFontTx/>
                  <a:buNone/>
                </a:pPr>
                <a:r>
                  <a:rPr kumimoji="1" lang="en-US" altLang="zh-CN" sz="2400" b="1">
                    <a:solidFill>
                      <a:srgbClr val="0000FF"/>
                    </a:solidFill>
                    <a:latin typeface="Times New Roman" panose="02020603050405020304" pitchFamily="18" charset="0"/>
                  </a:rPr>
                  <a:t>d</a:t>
                </a:r>
                <a:endParaRPr kumimoji="1" lang="en-US" altLang="zh-CN" sz="2400" b="1">
                  <a:solidFill>
                    <a:srgbClr val="0000FF"/>
                  </a:solidFill>
                  <a:latin typeface="Times New Roman" panose="02020603050405020304" pitchFamily="18" charset="0"/>
                  <a:sym typeface="Symbol" panose="05050102010706020507" pitchFamily="18" charset="2"/>
                </a:endParaRPr>
              </a:p>
            </p:txBody>
          </p:sp>
          <p:sp>
            <p:nvSpPr>
              <p:cNvPr id="51259" name="Text Box 32">
                <a:extLst>
                  <a:ext uri="{FF2B5EF4-FFF2-40B4-BE49-F238E27FC236}">
                    <a16:creationId xmlns:a16="http://schemas.microsoft.com/office/drawing/2014/main" id="{CFE999D3-8391-4B1D-99E6-DD6D2A465E55}"/>
                  </a:ext>
                </a:extLst>
              </p:cNvPr>
              <p:cNvSpPr txBox="1">
                <a:spLocks noChangeArrowheads="1"/>
              </p:cNvSpPr>
              <p:nvPr/>
            </p:nvSpPr>
            <p:spPr bwMode="auto">
              <a:xfrm>
                <a:off x="2928" y="585"/>
                <a:ext cx="384" cy="294"/>
              </a:xfrm>
              <a:prstGeom prst="rect">
                <a:avLst/>
              </a:prstGeom>
              <a:solidFill>
                <a:srgbClr val="CCFFFF"/>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fontAlgn="ctr" hangingPunct="1">
                  <a:spcBef>
                    <a:spcPct val="50000"/>
                  </a:spcBef>
                  <a:buFontTx/>
                  <a:buNone/>
                </a:pPr>
                <a:r>
                  <a:rPr kumimoji="1" lang="en-US" altLang="zh-CN" sz="2400" b="1">
                    <a:solidFill>
                      <a:srgbClr val="0000FF"/>
                    </a:solidFill>
                    <a:latin typeface="Times New Roman" panose="02020603050405020304" pitchFamily="18" charset="0"/>
                  </a:rPr>
                  <a:t>#</a:t>
                </a:r>
                <a:endParaRPr kumimoji="1" lang="en-US" altLang="zh-CN" sz="2400" b="1">
                  <a:solidFill>
                    <a:srgbClr val="0000FF"/>
                  </a:solidFill>
                  <a:latin typeface="Times New Roman" panose="02020603050405020304" pitchFamily="18" charset="0"/>
                  <a:sym typeface="Symbol" panose="05050102010706020507" pitchFamily="18" charset="2"/>
                </a:endParaRPr>
              </a:p>
            </p:txBody>
          </p:sp>
          <p:sp>
            <p:nvSpPr>
              <p:cNvPr id="51260" name="Text Box 33">
                <a:extLst>
                  <a:ext uri="{FF2B5EF4-FFF2-40B4-BE49-F238E27FC236}">
                    <a16:creationId xmlns:a16="http://schemas.microsoft.com/office/drawing/2014/main" id="{DF48F58F-E0BA-4F89-9CD4-1D75BDC59EDE}"/>
                  </a:ext>
                </a:extLst>
              </p:cNvPr>
              <p:cNvSpPr txBox="1">
                <a:spLocks noChangeArrowheads="1"/>
              </p:cNvSpPr>
              <p:nvPr/>
            </p:nvSpPr>
            <p:spPr bwMode="auto">
              <a:xfrm>
                <a:off x="576" y="57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30000"/>
                  </a:spcBef>
                  <a:buFontTx/>
                  <a:buNone/>
                </a:pPr>
                <a:r>
                  <a:rPr kumimoji="1" lang="zh-CN" altLang="en-US" sz="2800" b="1">
                    <a:latin typeface="Times New Roman" panose="02020603050405020304" pitchFamily="18" charset="0"/>
                  </a:rPr>
                  <a:t>输入   </a:t>
                </a:r>
              </a:p>
            </p:txBody>
          </p:sp>
        </p:grpSp>
        <p:sp>
          <p:nvSpPr>
            <p:cNvPr id="51246" name="AutoShape 34">
              <a:extLst>
                <a:ext uri="{FF2B5EF4-FFF2-40B4-BE49-F238E27FC236}">
                  <a16:creationId xmlns:a16="http://schemas.microsoft.com/office/drawing/2014/main" id="{F7054E35-3A20-48A9-BAE8-F45DA777DB2A}"/>
                </a:ext>
              </a:extLst>
            </p:cNvPr>
            <p:cNvSpPr>
              <a:spLocks noChangeArrowheads="1"/>
            </p:cNvSpPr>
            <p:nvPr/>
          </p:nvSpPr>
          <p:spPr bwMode="auto">
            <a:xfrm>
              <a:off x="1104" y="1920"/>
              <a:ext cx="480" cy="156"/>
            </a:xfrm>
            <a:prstGeom prst="leftArrow">
              <a:avLst>
                <a:gd name="adj1" fmla="val 50000"/>
                <a:gd name="adj2" fmla="val 76923"/>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zh-CN" altLang="en-US" sz="2800">
                <a:solidFill>
                  <a:schemeClr val="bg2"/>
                </a:solidFill>
                <a:latin typeface="System"/>
              </a:endParaRPr>
            </a:p>
          </p:txBody>
        </p:sp>
        <p:sp>
          <p:nvSpPr>
            <p:cNvPr id="51247" name="Text Box 35">
              <a:extLst>
                <a:ext uri="{FF2B5EF4-FFF2-40B4-BE49-F238E27FC236}">
                  <a16:creationId xmlns:a16="http://schemas.microsoft.com/office/drawing/2014/main" id="{2295840F-61AF-4043-BFD3-7CAB29512539}"/>
                </a:ext>
              </a:extLst>
            </p:cNvPr>
            <p:cNvSpPr txBox="1">
              <a:spLocks noChangeArrowheads="1"/>
            </p:cNvSpPr>
            <p:nvPr/>
          </p:nvSpPr>
          <p:spPr bwMode="auto">
            <a:xfrm>
              <a:off x="1632" y="1392"/>
              <a:ext cx="1824" cy="832"/>
            </a:xfrm>
            <a:prstGeom prst="rect">
              <a:avLst/>
            </a:prstGeom>
            <a:solidFill>
              <a:srgbClr val="E5E5FF"/>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zh-CN" altLang="en-US">
                  <a:latin typeface="Times New Roman" panose="02020603050405020304" pitchFamily="18" charset="0"/>
                </a:rPr>
                <a:t>       </a:t>
              </a:r>
              <a:r>
                <a:rPr kumimoji="1" lang="zh-CN" altLang="en-US" b="1">
                  <a:latin typeface="Times New Roman" panose="02020603050405020304" pitchFamily="18" charset="0"/>
                </a:rPr>
                <a:t>预测分析</a:t>
              </a:r>
              <a:endParaRPr kumimoji="1" lang="en-US" altLang="zh-CN" b="1">
                <a:latin typeface="Times New Roman" panose="02020603050405020304" pitchFamily="18" charset="0"/>
              </a:endParaRPr>
            </a:p>
            <a:p>
              <a:pPr eaLnBrk="1" hangingPunct="1">
                <a:spcBef>
                  <a:spcPct val="50000"/>
                </a:spcBef>
                <a:buFontTx/>
                <a:buNone/>
              </a:pPr>
              <a:r>
                <a:rPr kumimoji="1" lang="zh-CN" altLang="en-US" b="1">
                  <a:latin typeface="Times New Roman" panose="02020603050405020304" pitchFamily="18" charset="0"/>
                </a:rPr>
                <a:t>       控制程序</a:t>
              </a:r>
            </a:p>
          </p:txBody>
        </p:sp>
        <p:sp>
          <p:nvSpPr>
            <p:cNvPr id="51248" name="Text Box 37">
              <a:extLst>
                <a:ext uri="{FF2B5EF4-FFF2-40B4-BE49-F238E27FC236}">
                  <a16:creationId xmlns:a16="http://schemas.microsoft.com/office/drawing/2014/main" id="{0B192227-EE84-4EBA-917C-F2355DD7ED92}"/>
                </a:ext>
              </a:extLst>
            </p:cNvPr>
            <p:cNvSpPr txBox="1">
              <a:spLocks noChangeArrowheads="1"/>
            </p:cNvSpPr>
            <p:nvPr/>
          </p:nvSpPr>
          <p:spPr bwMode="auto">
            <a:xfrm>
              <a:off x="384" y="1840"/>
              <a:ext cx="672" cy="294"/>
            </a:xfrm>
            <a:prstGeom prst="rect">
              <a:avLst/>
            </a:prstGeom>
            <a:solidFill>
              <a:srgbClr val="FF99CC"/>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kumimoji="1" lang="en-US" altLang="zh-CN" sz="2400">
                  <a:latin typeface="Times New Roman" panose="02020603050405020304" pitchFamily="18" charset="0"/>
                </a:rPr>
                <a:t>B</a:t>
              </a:r>
            </a:p>
          </p:txBody>
        </p:sp>
        <p:sp>
          <p:nvSpPr>
            <p:cNvPr id="51249" name="Text Box 38">
              <a:extLst>
                <a:ext uri="{FF2B5EF4-FFF2-40B4-BE49-F238E27FC236}">
                  <a16:creationId xmlns:a16="http://schemas.microsoft.com/office/drawing/2014/main" id="{ACCB91F9-C7B8-40E0-B224-8259DB1D79F5}"/>
                </a:ext>
              </a:extLst>
            </p:cNvPr>
            <p:cNvSpPr txBox="1">
              <a:spLocks noChangeArrowheads="1"/>
            </p:cNvSpPr>
            <p:nvPr/>
          </p:nvSpPr>
          <p:spPr bwMode="auto">
            <a:xfrm>
              <a:off x="384" y="2115"/>
              <a:ext cx="672" cy="294"/>
            </a:xfrm>
            <a:prstGeom prst="rect">
              <a:avLst/>
            </a:prstGeom>
            <a:solidFill>
              <a:srgbClr val="FF99CC"/>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kumimoji="1" lang="en-US" altLang="zh-CN" sz="2400">
                  <a:latin typeface="Times New Roman" panose="02020603050405020304" pitchFamily="18" charset="0"/>
                </a:rPr>
                <a:t>d</a:t>
              </a:r>
            </a:p>
          </p:txBody>
        </p:sp>
        <p:sp>
          <p:nvSpPr>
            <p:cNvPr id="51250" name="Text Box 41">
              <a:extLst>
                <a:ext uri="{FF2B5EF4-FFF2-40B4-BE49-F238E27FC236}">
                  <a16:creationId xmlns:a16="http://schemas.microsoft.com/office/drawing/2014/main" id="{18983A50-DB01-4D49-B3E3-67297039D34F}"/>
                </a:ext>
              </a:extLst>
            </p:cNvPr>
            <p:cNvSpPr txBox="1">
              <a:spLocks noChangeArrowheads="1"/>
            </p:cNvSpPr>
            <p:nvPr/>
          </p:nvSpPr>
          <p:spPr bwMode="auto">
            <a:xfrm>
              <a:off x="384" y="2400"/>
              <a:ext cx="672" cy="294"/>
            </a:xfrm>
            <a:prstGeom prst="rect">
              <a:avLst/>
            </a:prstGeom>
            <a:solidFill>
              <a:srgbClr val="FF99CC"/>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kumimoji="1" lang="en-US" altLang="zh-CN" sz="2400">
                  <a:latin typeface="Times New Roman" panose="02020603050405020304" pitchFamily="18" charset="0"/>
                </a:rPr>
                <a:t>#</a:t>
              </a:r>
            </a:p>
          </p:txBody>
        </p:sp>
        <p:sp>
          <p:nvSpPr>
            <p:cNvPr id="51251" name="Text Box 42">
              <a:extLst>
                <a:ext uri="{FF2B5EF4-FFF2-40B4-BE49-F238E27FC236}">
                  <a16:creationId xmlns:a16="http://schemas.microsoft.com/office/drawing/2014/main" id="{B9CE1CA3-D2D3-4B51-A4F7-6A85B4E45A9A}"/>
                </a:ext>
              </a:extLst>
            </p:cNvPr>
            <p:cNvSpPr txBox="1">
              <a:spLocks noChangeArrowheads="1"/>
            </p:cNvSpPr>
            <p:nvPr/>
          </p:nvSpPr>
          <p:spPr bwMode="auto">
            <a:xfrm>
              <a:off x="-96" y="2448"/>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30000"/>
                </a:spcBef>
                <a:buFontTx/>
                <a:buNone/>
              </a:pPr>
              <a:r>
                <a:rPr kumimoji="1" lang="zh-CN" altLang="en-US" sz="2800" b="1">
                  <a:latin typeface="Times New Roman" panose="02020603050405020304" pitchFamily="18" charset="0"/>
                </a:rPr>
                <a:t>栈   </a:t>
              </a:r>
            </a:p>
          </p:txBody>
        </p:sp>
        <p:sp>
          <p:nvSpPr>
            <p:cNvPr id="51252" name="AutoShape 43">
              <a:extLst>
                <a:ext uri="{FF2B5EF4-FFF2-40B4-BE49-F238E27FC236}">
                  <a16:creationId xmlns:a16="http://schemas.microsoft.com/office/drawing/2014/main" id="{0B56D936-3834-4569-BE2C-A5C7ADE25D92}"/>
                </a:ext>
              </a:extLst>
            </p:cNvPr>
            <p:cNvSpPr>
              <a:spLocks noChangeArrowheads="1"/>
            </p:cNvSpPr>
            <p:nvPr/>
          </p:nvSpPr>
          <p:spPr bwMode="auto">
            <a:xfrm>
              <a:off x="3504" y="1680"/>
              <a:ext cx="528" cy="144"/>
            </a:xfrm>
            <a:prstGeom prst="rightArrow">
              <a:avLst>
                <a:gd name="adj1" fmla="val 50000"/>
                <a:gd name="adj2" fmla="val 91667"/>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zh-CN" altLang="en-US" sz="2800">
                <a:solidFill>
                  <a:schemeClr val="bg2"/>
                </a:solidFill>
                <a:latin typeface="System"/>
              </a:endParaRPr>
            </a:p>
          </p:txBody>
        </p:sp>
        <p:sp>
          <p:nvSpPr>
            <p:cNvPr id="51253" name="Text Box 44">
              <a:extLst>
                <a:ext uri="{FF2B5EF4-FFF2-40B4-BE49-F238E27FC236}">
                  <a16:creationId xmlns:a16="http://schemas.microsoft.com/office/drawing/2014/main" id="{1414E78C-04B0-42D5-AAC3-EF6634B6BC80}"/>
                </a:ext>
              </a:extLst>
            </p:cNvPr>
            <p:cNvSpPr txBox="1">
              <a:spLocks noChangeArrowheads="1"/>
            </p:cNvSpPr>
            <p:nvPr/>
          </p:nvSpPr>
          <p:spPr bwMode="auto">
            <a:xfrm>
              <a:off x="4128" y="1641"/>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30000"/>
                </a:spcBef>
                <a:buFontTx/>
                <a:buNone/>
              </a:pPr>
              <a:r>
                <a:rPr kumimoji="1" lang="zh-CN" altLang="en-US" sz="2800" b="1">
                  <a:latin typeface="Times New Roman" panose="02020603050405020304" pitchFamily="18" charset="0"/>
                </a:rPr>
                <a:t>输出</a:t>
              </a:r>
            </a:p>
          </p:txBody>
        </p:sp>
        <p:sp>
          <p:nvSpPr>
            <p:cNvPr id="51254" name="AutoShape 45">
              <a:extLst>
                <a:ext uri="{FF2B5EF4-FFF2-40B4-BE49-F238E27FC236}">
                  <a16:creationId xmlns:a16="http://schemas.microsoft.com/office/drawing/2014/main" id="{9CADA187-3094-4D22-ACA6-2639860618BC}"/>
                </a:ext>
              </a:extLst>
            </p:cNvPr>
            <p:cNvSpPr>
              <a:spLocks noChangeArrowheads="1"/>
            </p:cNvSpPr>
            <p:nvPr/>
          </p:nvSpPr>
          <p:spPr bwMode="auto">
            <a:xfrm>
              <a:off x="2658" y="2256"/>
              <a:ext cx="174" cy="276"/>
            </a:xfrm>
            <a:prstGeom prst="downArrow">
              <a:avLst>
                <a:gd name="adj1" fmla="val 50000"/>
                <a:gd name="adj2" fmla="val 39655"/>
              </a:avLst>
            </a:prstGeom>
            <a:solidFill>
              <a:srgbClr val="6600FF"/>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zh-CN" altLang="en-US" sz="2800">
                <a:solidFill>
                  <a:schemeClr val="bg2"/>
                </a:solidFill>
                <a:latin typeface="System"/>
              </a:endParaRPr>
            </a:p>
          </p:txBody>
        </p:sp>
        <p:sp>
          <p:nvSpPr>
            <p:cNvPr id="51255" name="Text Box 48">
              <a:extLst>
                <a:ext uri="{FF2B5EF4-FFF2-40B4-BE49-F238E27FC236}">
                  <a16:creationId xmlns:a16="http://schemas.microsoft.com/office/drawing/2014/main" id="{87844E5F-D05D-4D92-AF5E-E5336FBD0511}"/>
                </a:ext>
              </a:extLst>
            </p:cNvPr>
            <p:cNvSpPr txBox="1">
              <a:spLocks noChangeArrowheads="1"/>
            </p:cNvSpPr>
            <p:nvPr/>
          </p:nvSpPr>
          <p:spPr bwMode="auto">
            <a:xfrm>
              <a:off x="624" y="99"/>
              <a:ext cx="340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r>
                <a:rPr kumimoji="1" lang="zh-CN" altLang="zh-CN">
                  <a:solidFill>
                    <a:srgbClr val="0000FF"/>
                  </a:solidFill>
                  <a:latin typeface="宋体" panose="02010600030101010101" pitchFamily="2" charset="-122"/>
                  <a:sym typeface="Symbol" panose="05050102010706020507" pitchFamily="18" charset="2"/>
                </a:rPr>
                <a:t>S </a:t>
              </a:r>
              <a:r>
                <a:rPr kumimoji="1" lang="zh-CN" altLang="en-US">
                  <a:solidFill>
                    <a:srgbClr val="0000FF"/>
                  </a:solidFill>
                  <a:latin typeface="宋体" panose="02010600030101010101" pitchFamily="2" charset="-122"/>
                  <a:sym typeface="Symbol" panose="05050102010706020507" pitchFamily="18" charset="2"/>
                </a:rPr>
                <a:t>c</a:t>
              </a:r>
              <a:r>
                <a:rPr kumimoji="1" lang="zh-CN" altLang="zh-CN">
                  <a:solidFill>
                    <a:srgbClr val="0000FF"/>
                  </a:solidFill>
                  <a:latin typeface="宋体" panose="02010600030101010101" pitchFamily="2" charset="-122"/>
                  <a:sym typeface="Symbol" panose="05050102010706020507" pitchFamily="18" charset="2"/>
                </a:rPr>
                <a:t>A</a:t>
              </a:r>
              <a:r>
                <a:rPr kumimoji="1" lang="zh-CN" altLang="en-US">
                  <a:solidFill>
                    <a:srgbClr val="0000FF"/>
                  </a:solidFill>
                  <a:latin typeface="宋体" panose="02010600030101010101" pitchFamily="2" charset="-122"/>
                  <a:sym typeface="Symbol" panose="05050102010706020507" pitchFamily="18" charset="2"/>
                </a:rPr>
                <a:t>d  </a:t>
              </a:r>
              <a:r>
                <a:rPr kumimoji="1" lang="zh-CN" altLang="zh-CN">
                  <a:solidFill>
                    <a:srgbClr val="0000FF"/>
                  </a:solidFill>
                  <a:latin typeface="宋体" panose="02010600030101010101" pitchFamily="2" charset="-122"/>
                  <a:sym typeface="Symbol" panose="05050102010706020507" pitchFamily="18" charset="2"/>
                </a:rPr>
                <a:t>A a</a:t>
              </a:r>
              <a:r>
                <a:rPr kumimoji="1" lang="zh-CN" altLang="en-US">
                  <a:solidFill>
                    <a:srgbClr val="0000FF"/>
                  </a:solidFill>
                  <a:latin typeface="宋体" panose="02010600030101010101" pitchFamily="2" charset="-122"/>
                  <a:sym typeface="Symbol" panose="05050102010706020507" pitchFamily="18" charset="2"/>
                </a:rPr>
                <a:t>B   </a:t>
              </a:r>
              <a:r>
                <a:rPr kumimoji="1" lang="en-US" altLang="zh-CN">
                  <a:solidFill>
                    <a:srgbClr val="0000FF"/>
                  </a:solidFill>
                  <a:latin typeface="宋体" panose="02010600030101010101" pitchFamily="2" charset="-122"/>
                  <a:sym typeface="Symbol" panose="05050102010706020507" pitchFamily="18" charset="2"/>
                </a:rPr>
                <a:t>B </a:t>
              </a:r>
              <a:r>
                <a:rPr kumimoji="1" lang="zh-CN" altLang="zh-CN">
                  <a:solidFill>
                    <a:srgbClr val="0000FF"/>
                  </a:solidFill>
                  <a:latin typeface="宋体" panose="02010600030101010101" pitchFamily="2" charset="-122"/>
                  <a:sym typeface="Symbol" panose="05050102010706020507" pitchFamily="18" charset="2"/>
                </a:rPr>
                <a:t></a:t>
              </a:r>
              <a:r>
                <a:rPr kumimoji="1" lang="zh-CN" altLang="en-US">
                  <a:solidFill>
                    <a:srgbClr val="0000FF"/>
                  </a:solidFill>
                  <a:latin typeface="宋体" panose="02010600030101010101" pitchFamily="2" charset="-122"/>
                  <a:sym typeface="Symbol" panose="05050102010706020507" pitchFamily="18" charset="2"/>
                </a:rPr>
                <a:t>b</a:t>
              </a:r>
              <a:r>
                <a:rPr kumimoji="1" lang="zh-CN" altLang="zh-CN">
                  <a:solidFill>
                    <a:srgbClr val="0000FF"/>
                  </a:solidFill>
                  <a:latin typeface="宋体" panose="02010600030101010101" pitchFamily="2" charset="-122"/>
                  <a:sym typeface="Symbol" panose="05050102010706020507" pitchFamily="18" charset="2"/>
                </a:rPr>
                <a:t></a:t>
              </a:r>
              <a:r>
                <a:rPr kumimoji="1" lang="zh-CN" altLang="zh-CN" sz="2800">
                  <a:solidFill>
                    <a:srgbClr val="0000FF"/>
                  </a:solidFill>
                  <a:latin typeface="宋体" panose="02010600030101010101" pitchFamily="2" charset="-122"/>
                  <a:sym typeface="Symbol" panose="05050102010706020507" pitchFamily="18" charset="2"/>
                </a:rPr>
                <a:t></a:t>
              </a:r>
              <a:endParaRPr kumimoji="1" lang="zh-CN" altLang="en-US">
                <a:latin typeface="宋体" panose="02010600030101010101" pitchFamily="2" charset="-122"/>
                <a:sym typeface="Symbol" panose="05050102010706020507" pitchFamily="18" charset="2"/>
              </a:endParaRPr>
            </a:p>
          </p:txBody>
        </p:sp>
      </p:grpSp>
      <p:graphicFrame>
        <p:nvGraphicFramePr>
          <p:cNvPr id="247907" name="Group 99">
            <a:extLst>
              <a:ext uri="{FF2B5EF4-FFF2-40B4-BE49-F238E27FC236}">
                <a16:creationId xmlns:a16="http://schemas.microsoft.com/office/drawing/2014/main" id="{CFEF134B-48CF-4690-8FC1-92BA6811B0AE}"/>
              </a:ext>
            </a:extLst>
          </p:cNvPr>
          <p:cNvGraphicFramePr>
            <a:graphicFrameLocks noGrp="1"/>
          </p:cNvGraphicFramePr>
          <p:nvPr/>
        </p:nvGraphicFramePr>
        <p:xfrm>
          <a:off x="1905000" y="4178300"/>
          <a:ext cx="6248400" cy="2073276"/>
        </p:xfrm>
        <a:graphic>
          <a:graphicData uri="http://schemas.openxmlformats.org/drawingml/2006/table">
            <a:tbl>
              <a:tblPr/>
              <a:tblGrid>
                <a:gridCol w="1041400">
                  <a:extLst>
                    <a:ext uri="{9D8B030D-6E8A-4147-A177-3AD203B41FA5}">
                      <a16:colId xmlns:a16="http://schemas.microsoft.com/office/drawing/2014/main" val="20000"/>
                    </a:ext>
                  </a:extLst>
                </a:gridCol>
                <a:gridCol w="1041400">
                  <a:extLst>
                    <a:ext uri="{9D8B030D-6E8A-4147-A177-3AD203B41FA5}">
                      <a16:colId xmlns:a16="http://schemas.microsoft.com/office/drawing/2014/main" val="20001"/>
                    </a:ext>
                  </a:extLst>
                </a:gridCol>
                <a:gridCol w="1041400">
                  <a:extLst>
                    <a:ext uri="{9D8B030D-6E8A-4147-A177-3AD203B41FA5}">
                      <a16:colId xmlns:a16="http://schemas.microsoft.com/office/drawing/2014/main" val="20002"/>
                    </a:ext>
                  </a:extLst>
                </a:gridCol>
                <a:gridCol w="1041400">
                  <a:extLst>
                    <a:ext uri="{9D8B030D-6E8A-4147-A177-3AD203B41FA5}">
                      <a16:colId xmlns:a16="http://schemas.microsoft.com/office/drawing/2014/main" val="20003"/>
                    </a:ext>
                  </a:extLst>
                </a:gridCol>
                <a:gridCol w="1041400">
                  <a:extLst>
                    <a:ext uri="{9D8B030D-6E8A-4147-A177-3AD203B41FA5}">
                      <a16:colId xmlns:a16="http://schemas.microsoft.com/office/drawing/2014/main" val="20004"/>
                    </a:ext>
                  </a:extLst>
                </a:gridCol>
                <a:gridCol w="1041400">
                  <a:extLst>
                    <a:ext uri="{9D8B030D-6E8A-4147-A177-3AD203B41FA5}">
                      <a16:colId xmlns:a16="http://schemas.microsoft.com/office/drawing/2014/main" val="20005"/>
                    </a:ext>
                  </a:extLst>
                </a:gridCol>
              </a:tblGrid>
              <a:tr h="51831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M[A,a]</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itchFamily="18" charset="0"/>
                          <a:ea typeface="宋体" pitchFamily="2" charset="-122"/>
                        </a:rPr>
                        <a:t>a</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itchFamily="18" charset="0"/>
                          <a:ea typeface="宋体" pitchFamily="2" charset="-122"/>
                        </a:rPr>
                        <a:t>b</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itchFamily="18" charset="0"/>
                          <a:ea typeface="宋体" pitchFamily="2" charset="-122"/>
                        </a:rPr>
                        <a:t>c</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itchFamily="18" charset="0"/>
                          <a:ea typeface="宋体" pitchFamily="2" charset="-122"/>
                        </a:rPr>
                        <a:t>d</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a:ln>
                            <a:noFill/>
                          </a:ln>
                          <a:solidFill>
                            <a:schemeClr val="tx1"/>
                          </a:solidFill>
                          <a:effectLst/>
                          <a:latin typeface="Times New Roman" pitchFamily="18" charset="0"/>
                          <a:ea typeface="宋体" pitchFamily="2" charset="-122"/>
                        </a:rPr>
                        <a:t>#</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31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itchFamily="18" charset="0"/>
                          <a:ea typeface="宋体" pitchFamily="2" charset="-122"/>
                        </a:rPr>
                        <a:t>S</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800" b="0" i="0" u="none" strike="noStrike" cap="none" normalizeH="0" baseline="0">
                        <a:ln>
                          <a:noFill/>
                        </a:ln>
                        <a:solidFill>
                          <a:schemeClr val="tx1"/>
                        </a:solidFill>
                        <a:effectLst/>
                        <a:latin typeface="Times New Roman" pitchFamily="18" charset="0"/>
                        <a:ea typeface="宋体"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800" b="0" i="0" u="none" strike="noStrike" cap="none" normalizeH="0" baseline="0">
                        <a:ln>
                          <a:noFill/>
                        </a:ln>
                        <a:solidFill>
                          <a:schemeClr val="tx1"/>
                        </a:solidFill>
                        <a:effectLst/>
                        <a:latin typeface="Times New Roman" pitchFamily="18" charset="0"/>
                        <a:ea typeface="宋体"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zh-CN" sz="2000" b="0" i="0" u="none" strike="noStrike" cap="none" normalizeH="0" baseline="0">
                          <a:ln>
                            <a:noFill/>
                          </a:ln>
                          <a:solidFill>
                            <a:srgbClr val="0000FF"/>
                          </a:solidFill>
                          <a:effectLst/>
                          <a:latin typeface="宋体" pitchFamily="2" charset="-122"/>
                          <a:ea typeface="宋体" pitchFamily="2" charset="-122"/>
                          <a:sym typeface="Symbol" pitchFamily="18" charset="2"/>
                        </a:rPr>
                        <a:t>S</a:t>
                      </a:r>
                      <a:r>
                        <a:rPr kumimoji="1" lang="zh-CN" altLang="en-US" sz="2000" b="0" i="0" u="none" strike="noStrike" cap="none" normalizeH="0" baseline="0">
                          <a:ln>
                            <a:noFill/>
                          </a:ln>
                          <a:solidFill>
                            <a:srgbClr val="0000FF"/>
                          </a:solidFill>
                          <a:effectLst/>
                          <a:latin typeface="宋体" pitchFamily="2" charset="-122"/>
                          <a:ea typeface="宋体" pitchFamily="2" charset="-122"/>
                          <a:sym typeface="Symbol" pitchFamily="18" charset="2"/>
                        </a:rPr>
                        <a:t>c</a:t>
                      </a:r>
                      <a:r>
                        <a:rPr kumimoji="1" lang="zh-CN" altLang="zh-CN" sz="2000" b="0" i="0" u="none" strike="noStrike" cap="none" normalizeH="0" baseline="0">
                          <a:ln>
                            <a:noFill/>
                          </a:ln>
                          <a:solidFill>
                            <a:srgbClr val="0000FF"/>
                          </a:solidFill>
                          <a:effectLst/>
                          <a:latin typeface="宋体" pitchFamily="2" charset="-122"/>
                          <a:ea typeface="宋体" pitchFamily="2" charset="-122"/>
                          <a:sym typeface="Symbol" pitchFamily="18" charset="2"/>
                        </a:rPr>
                        <a:t>A</a:t>
                      </a:r>
                      <a:r>
                        <a:rPr kumimoji="1" lang="zh-CN" altLang="en-US" sz="2000" b="0" i="0" u="none" strike="noStrike" cap="none" normalizeH="0" baseline="0">
                          <a:ln>
                            <a:noFill/>
                          </a:ln>
                          <a:solidFill>
                            <a:srgbClr val="0000FF"/>
                          </a:solidFill>
                          <a:effectLst/>
                          <a:latin typeface="宋体" pitchFamily="2" charset="-122"/>
                          <a:ea typeface="宋体" pitchFamily="2" charset="-122"/>
                          <a:sym typeface="Symbol" pitchFamily="18" charset="2"/>
                        </a:rPr>
                        <a:t>d</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800" b="0" i="0" u="none" strike="noStrike" cap="none" normalizeH="0" baseline="0">
                        <a:ln>
                          <a:noFill/>
                        </a:ln>
                        <a:solidFill>
                          <a:schemeClr val="tx1"/>
                        </a:solidFill>
                        <a:effectLst/>
                        <a:latin typeface="Times New Roman" pitchFamily="18" charset="0"/>
                        <a:ea typeface="宋体"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800" b="0" i="0" u="none" strike="noStrike" cap="none" normalizeH="0" baseline="0">
                        <a:ln>
                          <a:noFill/>
                        </a:ln>
                        <a:solidFill>
                          <a:schemeClr val="tx1"/>
                        </a:solidFill>
                        <a:effectLst/>
                        <a:latin typeface="Times New Roman" pitchFamily="18" charset="0"/>
                        <a:ea typeface="宋体" pitchFamily="2" charset="-122"/>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31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itchFamily="18" charset="0"/>
                          <a:ea typeface="宋体" pitchFamily="2" charset="-122"/>
                        </a:rPr>
                        <a:t>A</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zh-CN" sz="2000" b="0" i="0" u="none" strike="noStrike" cap="none" normalizeH="0" baseline="0">
                          <a:ln>
                            <a:noFill/>
                          </a:ln>
                          <a:solidFill>
                            <a:srgbClr val="0000FF"/>
                          </a:solidFill>
                          <a:effectLst/>
                          <a:latin typeface="宋体" pitchFamily="2" charset="-122"/>
                          <a:ea typeface="宋体" pitchFamily="2" charset="-122"/>
                          <a:sym typeface="Symbol" pitchFamily="18" charset="2"/>
                        </a:rPr>
                        <a:t>A a</a:t>
                      </a:r>
                      <a:r>
                        <a:rPr kumimoji="1" lang="zh-CN" altLang="en-US" sz="2000" b="0" i="0" u="none" strike="noStrike" cap="none" normalizeH="0" baseline="0">
                          <a:ln>
                            <a:noFill/>
                          </a:ln>
                          <a:solidFill>
                            <a:srgbClr val="0000FF"/>
                          </a:solidFill>
                          <a:effectLst/>
                          <a:latin typeface="宋体" pitchFamily="2" charset="-122"/>
                          <a:ea typeface="宋体" pitchFamily="2" charset="-122"/>
                          <a:sym typeface="Symbol" pitchFamily="18" charset="2"/>
                        </a:rPr>
                        <a:t>B</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800" b="0" i="0" u="none" strike="noStrike" cap="none" normalizeH="0" baseline="0">
                        <a:ln>
                          <a:noFill/>
                        </a:ln>
                        <a:solidFill>
                          <a:schemeClr val="tx1"/>
                        </a:solidFill>
                        <a:effectLst/>
                        <a:latin typeface="Times New Roman" pitchFamily="18" charset="0"/>
                        <a:ea typeface="宋体"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800" b="0" i="0" u="none" strike="noStrike" cap="none" normalizeH="0" baseline="0">
                        <a:ln>
                          <a:noFill/>
                        </a:ln>
                        <a:solidFill>
                          <a:schemeClr val="tx1"/>
                        </a:solidFill>
                        <a:effectLst/>
                        <a:latin typeface="Times New Roman" pitchFamily="18" charset="0"/>
                        <a:ea typeface="宋体"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800" b="0" i="0" u="none" strike="noStrike" cap="none" normalizeH="0" baseline="0">
                        <a:ln>
                          <a:noFill/>
                        </a:ln>
                        <a:solidFill>
                          <a:schemeClr val="tx1"/>
                        </a:solidFill>
                        <a:effectLst/>
                        <a:latin typeface="Times New Roman" pitchFamily="18" charset="0"/>
                        <a:ea typeface="宋体"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800" b="0" i="0" u="none" strike="noStrike" cap="none" normalizeH="0" baseline="0">
                        <a:ln>
                          <a:noFill/>
                        </a:ln>
                        <a:solidFill>
                          <a:schemeClr val="tx1"/>
                        </a:solidFill>
                        <a:effectLst/>
                        <a:latin typeface="Times New Roman" pitchFamily="18" charset="0"/>
                        <a:ea typeface="宋体" pitchFamily="2" charset="-122"/>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31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itchFamily="18" charset="0"/>
                          <a:ea typeface="宋体" pitchFamily="2" charset="-122"/>
                        </a:rPr>
                        <a:t>B</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800" b="0" i="0" u="none" strike="noStrike" cap="none" normalizeH="0" baseline="0">
                        <a:ln>
                          <a:noFill/>
                        </a:ln>
                        <a:solidFill>
                          <a:schemeClr val="tx1"/>
                        </a:solidFill>
                        <a:effectLst/>
                        <a:latin typeface="Times New Roman" pitchFamily="18" charset="0"/>
                        <a:ea typeface="宋体"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rgbClr val="0000FF"/>
                          </a:solidFill>
                          <a:effectLst/>
                          <a:latin typeface="宋体" pitchFamily="2" charset="-122"/>
                          <a:ea typeface="宋体" pitchFamily="2" charset="-122"/>
                          <a:sym typeface="Symbol" pitchFamily="18" charset="2"/>
                        </a:rPr>
                        <a:t>B </a:t>
                      </a:r>
                      <a:r>
                        <a:rPr kumimoji="1" lang="zh-CN" altLang="zh-CN" sz="2000" b="0" i="0" u="none" strike="noStrike" cap="none" normalizeH="0" baseline="0">
                          <a:ln>
                            <a:noFill/>
                          </a:ln>
                          <a:solidFill>
                            <a:srgbClr val="0000FF"/>
                          </a:solidFill>
                          <a:effectLst/>
                          <a:latin typeface="宋体" pitchFamily="2" charset="-122"/>
                          <a:ea typeface="宋体" pitchFamily="2" charset="-122"/>
                          <a:sym typeface="Symbol" pitchFamily="18" charset="2"/>
                        </a:rPr>
                        <a:t></a:t>
                      </a:r>
                      <a:r>
                        <a:rPr kumimoji="1" lang="zh-CN" altLang="en-US" sz="2000" b="0" i="0" u="none" strike="noStrike" cap="none" normalizeH="0" baseline="0">
                          <a:ln>
                            <a:noFill/>
                          </a:ln>
                          <a:solidFill>
                            <a:srgbClr val="0000FF"/>
                          </a:solidFill>
                          <a:effectLst/>
                          <a:latin typeface="宋体" pitchFamily="2" charset="-122"/>
                          <a:ea typeface="宋体" pitchFamily="2" charset="-122"/>
                          <a:sym typeface="Symbol" pitchFamily="18" charset="2"/>
                        </a:rPr>
                        <a:t>b</a:t>
                      </a:r>
                      <a:endParaRPr kumimoji="1" lang="en-US" altLang="zh-CN" sz="2000" b="0" i="0" u="none" strike="noStrike" cap="none" normalizeH="0" baseline="0">
                        <a:ln>
                          <a:noFill/>
                        </a:ln>
                        <a:solidFill>
                          <a:srgbClr val="0000FF"/>
                        </a:solidFill>
                        <a:effectLst/>
                        <a:latin typeface="宋体" pitchFamily="2" charset="-122"/>
                        <a:ea typeface="宋体" pitchFamily="2" charset="-122"/>
                        <a:sym typeface="Symbol" pitchFamily="18" charset="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800" b="0" i="0" u="none" strike="noStrike" cap="none" normalizeH="0" baseline="0">
                        <a:ln>
                          <a:noFill/>
                        </a:ln>
                        <a:solidFill>
                          <a:schemeClr val="tx1"/>
                        </a:solidFill>
                        <a:effectLst/>
                        <a:latin typeface="Times New Roman" pitchFamily="18" charset="0"/>
                        <a:ea typeface="宋体"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rgbClr val="0000FF"/>
                          </a:solidFill>
                          <a:effectLst/>
                          <a:latin typeface="宋体" pitchFamily="2" charset="-122"/>
                          <a:ea typeface="宋体" pitchFamily="2" charset="-122"/>
                          <a:sym typeface="Symbol" pitchFamily="18" charset="2"/>
                        </a:rPr>
                        <a:t>B </a:t>
                      </a:r>
                      <a:r>
                        <a:rPr kumimoji="1" lang="zh-CN" altLang="zh-CN" sz="2000" b="0" i="0" u="none" strike="noStrike" cap="none" normalizeH="0" baseline="0">
                          <a:ln>
                            <a:noFill/>
                          </a:ln>
                          <a:solidFill>
                            <a:srgbClr val="0000FF"/>
                          </a:solidFill>
                          <a:effectLst/>
                          <a:latin typeface="宋体" pitchFamily="2" charset="-122"/>
                          <a:ea typeface="宋体" pitchFamily="2" charset="-122"/>
                          <a:sym typeface="Symbol" pitchFamily="18" charset="2"/>
                        </a:rPr>
                        <a:t></a:t>
                      </a:r>
                      <a:endParaRPr kumimoji="1" lang="zh-CN" altLang="en-US" sz="2000" b="0" i="0" u="none" strike="noStrike" cap="none" normalizeH="0" baseline="0">
                        <a:ln>
                          <a:noFill/>
                        </a:ln>
                        <a:solidFill>
                          <a:srgbClr val="0000FF"/>
                        </a:solidFill>
                        <a:effectLst/>
                        <a:latin typeface="宋体" pitchFamily="2" charset="-122"/>
                        <a:ea typeface="宋体" pitchFamily="2" charset="-122"/>
                        <a:sym typeface="Symbol" pitchFamily="18" charset="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800" b="0" i="0" u="none" strike="noStrike" cap="none" normalizeH="0" baseline="0">
                        <a:ln>
                          <a:noFill/>
                        </a:ln>
                        <a:solidFill>
                          <a:schemeClr val="tx1"/>
                        </a:solidFill>
                        <a:effectLst/>
                        <a:latin typeface="Times New Roman" pitchFamily="18" charset="0"/>
                        <a:ea typeface="宋体" pitchFamily="2" charset="-122"/>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pSp>
        <p:nvGrpSpPr>
          <p:cNvPr id="51241" name="Group 104">
            <a:extLst>
              <a:ext uri="{FF2B5EF4-FFF2-40B4-BE49-F238E27FC236}">
                <a16:creationId xmlns:a16="http://schemas.microsoft.com/office/drawing/2014/main" id="{DC707A38-BB8E-4872-A6E4-5DFC2F0E79B4}"/>
              </a:ext>
            </a:extLst>
          </p:cNvPr>
          <p:cNvGrpSpPr>
            <a:grpSpLocks/>
          </p:cNvGrpSpPr>
          <p:nvPr/>
        </p:nvGrpSpPr>
        <p:grpSpPr bwMode="auto">
          <a:xfrm>
            <a:off x="5435600" y="704850"/>
            <a:ext cx="3632200" cy="1816050"/>
            <a:chOff x="48" y="2784"/>
            <a:chExt cx="2352" cy="1153"/>
          </a:xfrm>
        </p:grpSpPr>
        <p:sp>
          <p:nvSpPr>
            <p:cNvPr id="51242" name="Rectangle 100">
              <a:extLst>
                <a:ext uri="{FF2B5EF4-FFF2-40B4-BE49-F238E27FC236}">
                  <a16:creationId xmlns:a16="http://schemas.microsoft.com/office/drawing/2014/main" id="{A2A3F65E-39F6-457E-B6E4-4CC50D47D518}"/>
                </a:ext>
              </a:extLst>
            </p:cNvPr>
            <p:cNvSpPr>
              <a:spLocks noChangeArrowheads="1"/>
            </p:cNvSpPr>
            <p:nvPr/>
          </p:nvSpPr>
          <p:spPr bwMode="auto">
            <a:xfrm>
              <a:off x="48" y="2784"/>
              <a:ext cx="2352" cy="1153"/>
            </a:xfrm>
            <a:prstGeom prst="rect">
              <a:avLst/>
            </a:prstGeom>
            <a:solidFill>
              <a:srgbClr val="CCFFFF"/>
            </a:solidFill>
            <a:ln w="9525">
              <a:solidFill>
                <a:srgbClr val="FF0000"/>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800" dirty="0">
                  <a:latin typeface="Times New Roman" panose="02020603050405020304" pitchFamily="18" charset="0"/>
                </a:rPr>
                <a:t>若</a:t>
              </a:r>
              <a:r>
                <a:rPr lang="en-US" altLang="zh-CN" sz="2800" dirty="0">
                  <a:latin typeface="Times New Roman" panose="02020603050405020304" pitchFamily="18" charset="0"/>
                  <a:sym typeface="Symbol" panose="05050102010706020507" pitchFamily="18" charset="2"/>
                </a:rPr>
                <a:t>  </a:t>
              </a:r>
              <a:r>
                <a:rPr lang="en-US" altLang="zh-CN" sz="2800" dirty="0">
                  <a:latin typeface="Times New Roman" panose="02020603050405020304" pitchFamily="18" charset="0"/>
                </a:rPr>
                <a:t> ε，</a:t>
              </a:r>
              <a:r>
                <a:rPr lang="zh-CN" altLang="en-US" sz="2800" dirty="0">
                  <a:latin typeface="Times New Roman" panose="02020603050405020304" pitchFamily="18" charset="0"/>
                </a:rPr>
                <a:t>则对任何</a:t>
              </a:r>
              <a:r>
                <a:rPr lang="en-US" altLang="zh-CN" sz="2800" dirty="0" err="1">
                  <a:latin typeface="Times New Roman" panose="02020603050405020304" pitchFamily="18" charset="0"/>
                </a:rPr>
                <a:t>b∈FOLLOW（A</a:t>
              </a:r>
              <a:r>
                <a:rPr lang="en-US" altLang="zh-CN" sz="2800" dirty="0">
                  <a:latin typeface="Times New Roman" panose="02020603050405020304" pitchFamily="18" charset="0"/>
                </a:rPr>
                <a:t>)，</a:t>
              </a:r>
            </a:p>
            <a:p>
              <a:pPr eaLnBrk="1" hangingPunct="1">
                <a:spcBef>
                  <a:spcPct val="0"/>
                </a:spcBef>
                <a:buFontTx/>
                <a:buNone/>
              </a:pPr>
              <a:r>
                <a:rPr lang="zh-CN" altLang="en-US" sz="2800" dirty="0">
                  <a:latin typeface="Times New Roman" panose="02020603050405020304" pitchFamily="18" charset="0"/>
                </a:rPr>
                <a:t>把</a:t>
              </a:r>
              <a:r>
                <a:rPr lang="en-US" altLang="zh-CN" sz="2800" dirty="0">
                  <a:latin typeface="Times New Roman" panose="02020603050405020304" pitchFamily="18" charset="0"/>
                </a:rPr>
                <a:t>A </a:t>
              </a:r>
              <a:r>
                <a:rPr lang="en-US" altLang="zh-CN" sz="2800" dirty="0">
                  <a:latin typeface="Times New Roman" panose="02020603050405020304" pitchFamily="18" charset="0"/>
                  <a:sym typeface="Symbol" panose="05050102010706020507" pitchFamily="18" charset="2"/>
                </a:rPr>
                <a:t> </a:t>
              </a:r>
              <a:r>
                <a:rPr lang="zh-CN" altLang="en-US" sz="2800" dirty="0">
                  <a:latin typeface="Times New Roman" panose="02020603050405020304" pitchFamily="18" charset="0"/>
                </a:rPr>
                <a:t>加至</a:t>
              </a:r>
              <a:r>
                <a:rPr lang="en-US" altLang="zh-CN" sz="2800" dirty="0">
                  <a:latin typeface="Times New Roman" panose="02020603050405020304" pitchFamily="18" charset="0"/>
                </a:rPr>
                <a:t>M[</a:t>
              </a:r>
              <a:r>
                <a:rPr lang="en-US" altLang="zh-CN" sz="2800" dirty="0" err="1">
                  <a:latin typeface="Times New Roman" panose="02020603050405020304" pitchFamily="18" charset="0"/>
                </a:rPr>
                <a:t>A,b</a:t>
              </a:r>
              <a:r>
                <a:rPr lang="en-US" altLang="zh-CN" sz="2800" dirty="0">
                  <a:latin typeface="Times New Roman" panose="02020603050405020304" pitchFamily="18" charset="0"/>
                </a:rPr>
                <a:t>]</a:t>
              </a:r>
              <a:r>
                <a:rPr lang="zh-CN" altLang="en-US" sz="2800" dirty="0">
                  <a:latin typeface="Times New Roman" panose="02020603050405020304" pitchFamily="18" charset="0"/>
                </a:rPr>
                <a:t>中</a:t>
              </a:r>
            </a:p>
          </p:txBody>
        </p:sp>
        <p:sp>
          <p:nvSpPr>
            <p:cNvPr id="51243" name="Text Box 101">
              <a:extLst>
                <a:ext uri="{FF2B5EF4-FFF2-40B4-BE49-F238E27FC236}">
                  <a16:creationId xmlns:a16="http://schemas.microsoft.com/office/drawing/2014/main" id="{F38CC9C9-30EF-497E-B2E5-21C341286BA3}"/>
                </a:ext>
              </a:extLst>
            </p:cNvPr>
            <p:cNvSpPr txBox="1">
              <a:spLocks noChangeArrowheads="1"/>
            </p:cNvSpPr>
            <p:nvPr/>
          </p:nvSpPr>
          <p:spPr bwMode="auto">
            <a:xfrm>
              <a:off x="480" y="2784"/>
              <a:ext cx="432"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60000"/>
                </a:lnSpc>
                <a:spcBef>
                  <a:spcPct val="0"/>
                </a:spcBef>
                <a:buFontTx/>
                <a:buNone/>
              </a:pPr>
              <a:r>
                <a:rPr kumimoji="1" lang="zh-CN" altLang="en-US" sz="2000">
                  <a:latin typeface="Times New Roman" panose="02020603050405020304" pitchFamily="18" charset="0"/>
                </a:rPr>
                <a:t>*</a:t>
              </a:r>
            </a:p>
            <a:p>
              <a:pPr eaLnBrk="1" hangingPunct="1">
                <a:lnSpc>
                  <a:spcPct val="60000"/>
                </a:lnSpc>
                <a:spcBef>
                  <a:spcPct val="0"/>
                </a:spcBef>
                <a:buFontTx/>
                <a:buNone/>
              </a:pPr>
              <a:r>
                <a:rPr kumimoji="1" lang="zh-CN" altLang="en-US" sz="2000">
                  <a:latin typeface="Times New Roman" panose="02020603050405020304" pitchFamily="18" charset="0"/>
                  <a:sym typeface="Symbol" panose="05050102010706020507" pitchFamily="18" charset="2"/>
                </a:rPr>
                <a:t></a:t>
              </a:r>
              <a:endParaRPr kumimoji="1" lang="zh-CN" altLang="en-US" sz="2000">
                <a:latin typeface="Times New Roman" panose="02020603050405020304" pitchFamily="18" charset="0"/>
              </a:endParaRPr>
            </a:p>
          </p:txBody>
        </p:sp>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2213" name="Rectangle 5">
            <a:extLst>
              <a:ext uri="{FF2B5EF4-FFF2-40B4-BE49-F238E27FC236}">
                <a16:creationId xmlns:a16="http://schemas.microsoft.com/office/drawing/2014/main" id="{E8E7529C-2C0F-4D99-892C-9E6E4DE86228}"/>
              </a:ext>
            </a:extLst>
          </p:cNvPr>
          <p:cNvSpPr>
            <a:spLocks noChangeArrowheads="1"/>
          </p:cNvSpPr>
          <p:nvPr/>
        </p:nvSpPr>
        <p:spPr bwMode="auto">
          <a:xfrm>
            <a:off x="304800" y="644525"/>
            <a:ext cx="8458200" cy="95567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zh-CN" altLang="en-US" sz="2800">
                <a:latin typeface="Times New Roman" panose="02020603050405020304" pitchFamily="18" charset="0"/>
              </a:rPr>
              <a:t>       一个文法</a:t>
            </a:r>
            <a:r>
              <a:rPr lang="en-US" altLang="zh-CN" sz="2800">
                <a:latin typeface="Times New Roman" panose="02020603050405020304" pitchFamily="18" charset="0"/>
              </a:rPr>
              <a:t>G, </a:t>
            </a:r>
            <a:r>
              <a:rPr lang="zh-CN" altLang="en-US" sz="2800">
                <a:latin typeface="Times New Roman" panose="02020603050405020304" pitchFamily="18" charset="0"/>
              </a:rPr>
              <a:t>若它的分析表</a:t>
            </a:r>
            <a:r>
              <a:rPr lang="en-US" altLang="zh-CN" sz="2800">
                <a:latin typeface="Times New Roman" panose="02020603050405020304" pitchFamily="18" charset="0"/>
              </a:rPr>
              <a:t>M</a:t>
            </a:r>
            <a:r>
              <a:rPr lang="zh-CN" altLang="en-US" sz="2800">
                <a:solidFill>
                  <a:srgbClr val="0000FF"/>
                </a:solidFill>
                <a:latin typeface="Times New Roman" panose="02020603050405020304" pitchFamily="18" charset="0"/>
              </a:rPr>
              <a:t>不含多重定义入口</a:t>
            </a:r>
            <a:r>
              <a:rPr lang="zh-CN" altLang="en-US" sz="2800">
                <a:latin typeface="Times New Roman" panose="02020603050405020304" pitchFamily="18" charset="0"/>
              </a:rPr>
              <a:t>,则被称为</a:t>
            </a:r>
            <a:r>
              <a:rPr lang="en-US" altLang="zh-CN" sz="2800">
                <a:latin typeface="Times New Roman" panose="02020603050405020304" pitchFamily="18" charset="0"/>
              </a:rPr>
              <a:t>LL</a:t>
            </a:r>
            <a:r>
              <a:rPr lang="zh-CN" altLang="en-US" sz="2800">
                <a:latin typeface="Times New Roman" panose="02020603050405020304" pitchFamily="18" charset="0"/>
              </a:rPr>
              <a:t> </a:t>
            </a:r>
            <a:r>
              <a:rPr lang="zh-CN" altLang="zh-CN" sz="2800">
                <a:latin typeface="Times New Roman" panose="02020603050405020304" pitchFamily="18" charset="0"/>
              </a:rPr>
              <a:t>(1)</a:t>
            </a:r>
            <a:r>
              <a:rPr lang="zh-CN" altLang="en-US" sz="2800">
                <a:latin typeface="Times New Roman" panose="02020603050405020304" pitchFamily="18" charset="0"/>
              </a:rPr>
              <a:t>文法。</a:t>
            </a:r>
          </a:p>
        </p:txBody>
      </p:sp>
      <p:sp>
        <p:nvSpPr>
          <p:cNvPr id="222214" name="Rectangle 6">
            <a:extLst>
              <a:ext uri="{FF2B5EF4-FFF2-40B4-BE49-F238E27FC236}">
                <a16:creationId xmlns:a16="http://schemas.microsoft.com/office/drawing/2014/main" id="{EDDEE903-093F-401B-828C-3EF0A80DED44}"/>
              </a:ext>
            </a:extLst>
          </p:cNvPr>
          <p:cNvSpPr>
            <a:spLocks noChangeArrowheads="1"/>
          </p:cNvSpPr>
          <p:nvPr/>
        </p:nvSpPr>
        <p:spPr bwMode="auto">
          <a:xfrm>
            <a:off x="304800" y="1738313"/>
            <a:ext cx="8464550" cy="1385887"/>
          </a:xfrm>
          <a:prstGeom prst="rect">
            <a:avLst/>
          </a:prstGeom>
          <a:noFill/>
          <a:ln w="12700" cap="sq">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800" dirty="0">
                <a:latin typeface="Times New Roman" panose="02020603050405020304" pitchFamily="18" charset="0"/>
              </a:rPr>
              <a:t>     </a:t>
            </a:r>
            <a:r>
              <a:rPr lang="en-US" altLang="zh-CN" sz="2800" dirty="0">
                <a:latin typeface="Times New Roman" panose="02020603050405020304" pitchFamily="18" charset="0"/>
              </a:rPr>
              <a:t>  </a:t>
            </a:r>
            <a:r>
              <a:rPr lang="en-US" altLang="zh-CN" sz="2800" dirty="0">
                <a:solidFill>
                  <a:srgbClr val="0000FF"/>
                </a:solidFill>
                <a:latin typeface="Times New Roman" panose="02020603050405020304" pitchFamily="18" charset="0"/>
              </a:rPr>
              <a:t>LL(1)</a:t>
            </a:r>
            <a:r>
              <a:rPr lang="zh-CN" altLang="en-US" sz="2800" dirty="0">
                <a:latin typeface="Times New Roman" panose="02020603050405020304" pitchFamily="18" charset="0"/>
              </a:rPr>
              <a:t>中的第一个“</a:t>
            </a:r>
            <a:r>
              <a:rPr lang="en-US" altLang="zh-CN" sz="2800" dirty="0">
                <a:solidFill>
                  <a:srgbClr val="0000FF"/>
                </a:solidFill>
                <a:latin typeface="Times New Roman" panose="02020603050405020304" pitchFamily="18" charset="0"/>
              </a:rPr>
              <a:t>L</a:t>
            </a:r>
            <a:r>
              <a:rPr lang="en-US" altLang="zh-CN" sz="2800" dirty="0">
                <a:latin typeface="Times New Roman" panose="02020603050405020304" pitchFamily="18" charset="0"/>
              </a:rPr>
              <a:t>”</a:t>
            </a:r>
            <a:r>
              <a:rPr lang="zh-CN" altLang="en-US" sz="2800" dirty="0">
                <a:latin typeface="Times New Roman" panose="02020603050405020304" pitchFamily="18" charset="0"/>
              </a:rPr>
              <a:t>意味着自左而右地扫描输入,</a:t>
            </a:r>
          </a:p>
          <a:p>
            <a:pPr eaLnBrk="1" hangingPunct="1">
              <a:spcBef>
                <a:spcPct val="0"/>
              </a:spcBef>
              <a:buFontTx/>
              <a:buNone/>
            </a:pPr>
            <a:r>
              <a:rPr lang="zh-CN" altLang="en-US" sz="2800" dirty="0">
                <a:latin typeface="Times New Roman" panose="02020603050405020304" pitchFamily="18" charset="0"/>
              </a:rPr>
              <a:t>第二个“</a:t>
            </a:r>
            <a:r>
              <a:rPr lang="en-US" altLang="zh-CN" sz="2800" dirty="0">
                <a:solidFill>
                  <a:srgbClr val="0000FF"/>
                </a:solidFill>
                <a:latin typeface="Times New Roman" panose="02020603050405020304" pitchFamily="18" charset="0"/>
              </a:rPr>
              <a:t>L</a:t>
            </a:r>
            <a:r>
              <a:rPr lang="en-US" altLang="zh-CN" sz="2800" dirty="0">
                <a:latin typeface="Times New Roman" panose="02020603050405020304" pitchFamily="18" charset="0"/>
              </a:rPr>
              <a:t>”</a:t>
            </a:r>
            <a:r>
              <a:rPr lang="zh-CN" altLang="en-US" sz="2800" dirty="0">
                <a:latin typeface="Times New Roman" panose="02020603050405020304" pitchFamily="18" charset="0"/>
              </a:rPr>
              <a:t>意味着生成一个最左推导,并且“</a:t>
            </a:r>
            <a:r>
              <a:rPr lang="zh-CN" altLang="en-US" sz="2800" dirty="0">
                <a:solidFill>
                  <a:srgbClr val="0000FF"/>
                </a:solidFill>
                <a:latin typeface="Times New Roman" panose="02020603050405020304" pitchFamily="18" charset="0"/>
              </a:rPr>
              <a:t>1</a:t>
            </a:r>
            <a:r>
              <a:rPr lang="zh-CN" altLang="en-US" sz="2800" dirty="0">
                <a:latin typeface="Times New Roman" panose="02020603050405020304" pitchFamily="18" charset="0"/>
              </a:rPr>
              <a:t>”意味着为</a:t>
            </a:r>
          </a:p>
          <a:p>
            <a:pPr eaLnBrk="1" hangingPunct="1">
              <a:spcBef>
                <a:spcPct val="0"/>
              </a:spcBef>
              <a:buFontTx/>
              <a:buNone/>
            </a:pPr>
            <a:r>
              <a:rPr lang="zh-CN" altLang="en-US" sz="2800" dirty="0">
                <a:latin typeface="Times New Roman" panose="02020603050405020304" pitchFamily="18" charset="0"/>
              </a:rPr>
              <a:t>做出分析动作的决定，在每一步利用一个向前看符号.</a:t>
            </a:r>
          </a:p>
        </p:txBody>
      </p:sp>
      <p:grpSp>
        <p:nvGrpSpPr>
          <p:cNvPr id="2" name="Group 8">
            <a:extLst>
              <a:ext uri="{FF2B5EF4-FFF2-40B4-BE49-F238E27FC236}">
                <a16:creationId xmlns:a16="http://schemas.microsoft.com/office/drawing/2014/main" id="{F9883288-D411-4A54-AE59-E993D8005AAF}"/>
              </a:ext>
            </a:extLst>
          </p:cNvPr>
          <p:cNvGrpSpPr>
            <a:grpSpLocks/>
          </p:cNvGrpSpPr>
          <p:nvPr/>
        </p:nvGrpSpPr>
        <p:grpSpPr bwMode="auto">
          <a:xfrm>
            <a:off x="304800" y="3306763"/>
            <a:ext cx="8458200" cy="3094037"/>
            <a:chOff x="192" y="2083"/>
            <a:chExt cx="5328" cy="1949"/>
          </a:xfrm>
        </p:grpSpPr>
        <p:sp>
          <p:nvSpPr>
            <p:cNvPr id="52232" name="Rectangle 4">
              <a:extLst>
                <a:ext uri="{FF2B5EF4-FFF2-40B4-BE49-F238E27FC236}">
                  <a16:creationId xmlns:a16="http://schemas.microsoft.com/office/drawing/2014/main" id="{6F759BB0-07BE-47AE-9816-2F2D3E3DAE1F}"/>
                </a:ext>
              </a:extLst>
            </p:cNvPr>
            <p:cNvSpPr>
              <a:spLocks noChangeArrowheads="1"/>
            </p:cNvSpPr>
            <p:nvPr/>
          </p:nvSpPr>
          <p:spPr bwMode="auto">
            <a:xfrm>
              <a:off x="192" y="2083"/>
              <a:ext cx="5328" cy="1949"/>
            </a:xfrm>
            <a:prstGeom prst="rect">
              <a:avLst/>
            </a:prstGeom>
            <a:noFill/>
            <a:ln w="12700" cap="sq">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800">
                  <a:latin typeface="Times New Roman" panose="02020603050405020304" pitchFamily="18" charset="0"/>
                </a:rPr>
                <a:t>        一个文法</a:t>
              </a:r>
              <a:r>
                <a:rPr lang="en-US" altLang="zh-CN" sz="2800">
                  <a:latin typeface="Times New Roman" panose="02020603050405020304" pitchFamily="18" charset="0"/>
                </a:rPr>
                <a:t>G</a:t>
              </a:r>
              <a:r>
                <a:rPr lang="zh-CN" altLang="en-US" sz="2800">
                  <a:latin typeface="Times New Roman" panose="02020603050405020304" pitchFamily="18" charset="0"/>
                </a:rPr>
                <a:t>是</a:t>
              </a:r>
              <a:r>
                <a:rPr lang="en-US" altLang="zh-CN" sz="2800">
                  <a:latin typeface="Times New Roman" panose="02020603050405020304" pitchFamily="18" charset="0"/>
                </a:rPr>
                <a:t>LL（1）</a:t>
              </a:r>
              <a:r>
                <a:rPr lang="zh-CN" altLang="en-US" sz="2800">
                  <a:latin typeface="Times New Roman" panose="02020603050405020304" pitchFamily="18" charset="0"/>
                </a:rPr>
                <a:t>的，当且仅当对于</a:t>
              </a:r>
              <a:r>
                <a:rPr lang="en-US" altLang="zh-CN" sz="2800">
                  <a:latin typeface="Times New Roman" panose="02020603050405020304" pitchFamily="18" charset="0"/>
                </a:rPr>
                <a:t>G</a:t>
              </a:r>
              <a:r>
                <a:rPr lang="zh-CN" altLang="en-US" sz="2800">
                  <a:latin typeface="Times New Roman" panose="02020603050405020304" pitchFamily="18" charset="0"/>
                </a:rPr>
                <a:t>的每一个非终结符号</a:t>
              </a:r>
              <a:r>
                <a:rPr lang="en-US" altLang="zh-CN" sz="2800">
                  <a:latin typeface="Times New Roman" panose="02020603050405020304" pitchFamily="18" charset="0"/>
                </a:rPr>
                <a:t>A</a:t>
              </a:r>
              <a:r>
                <a:rPr lang="zh-CN" altLang="en-US" sz="2800">
                  <a:latin typeface="Times New Roman" panose="02020603050405020304" pitchFamily="18" charset="0"/>
                </a:rPr>
                <a:t>的任何两个不同产生式</a:t>
              </a:r>
              <a:r>
                <a:rPr lang="en-US" altLang="zh-CN" sz="2800">
                  <a:latin typeface="Times New Roman" panose="02020603050405020304" pitchFamily="18" charset="0"/>
                </a:rPr>
                <a:t>A</a:t>
              </a:r>
              <a:r>
                <a:rPr lang="en-US" altLang="zh-CN" sz="2800">
                  <a:latin typeface="Times New Roman" panose="02020603050405020304" pitchFamily="18" charset="0"/>
                  <a:sym typeface="Symbol" panose="05050102010706020507" pitchFamily="18" charset="2"/>
                </a:rPr>
                <a:t></a:t>
              </a:r>
              <a:r>
                <a:rPr lang="en-US" altLang="zh-CN" sz="2800">
                  <a:latin typeface="Times New Roman" panose="02020603050405020304" pitchFamily="18" charset="0"/>
                </a:rPr>
                <a:t>α</a:t>
              </a:r>
              <a:r>
                <a:rPr lang="en-US" altLang="zh-CN" sz="2800">
                  <a:latin typeface="Times New Roman" panose="02020603050405020304" pitchFamily="18" charset="0"/>
                  <a:sym typeface="Symbol" panose="05050102010706020507" pitchFamily="18" charset="2"/>
                </a:rPr>
                <a:t></a:t>
              </a:r>
              <a:r>
                <a:rPr lang="en-US" altLang="zh-CN" sz="2800">
                  <a:latin typeface="Times New Roman" panose="02020603050405020304" pitchFamily="18" charset="0"/>
                </a:rPr>
                <a:t>β ,</a:t>
              </a:r>
              <a:r>
                <a:rPr lang="zh-CN" altLang="en-US" sz="2800">
                  <a:latin typeface="Times New Roman" panose="02020603050405020304" pitchFamily="18" charset="0"/>
                </a:rPr>
                <a:t>下面的条件成立:</a:t>
              </a:r>
            </a:p>
            <a:p>
              <a:pPr eaLnBrk="1" hangingPunct="1">
                <a:spcBef>
                  <a:spcPct val="0"/>
                </a:spcBef>
                <a:buFontTx/>
                <a:buNone/>
              </a:pPr>
              <a:r>
                <a:rPr lang="zh-CN" altLang="en-US" sz="2800">
                  <a:latin typeface="Times New Roman" panose="02020603050405020304" pitchFamily="18" charset="0"/>
                </a:rPr>
                <a:t>1．  </a:t>
              </a:r>
              <a:r>
                <a:rPr lang="en-US" altLang="zh-CN" sz="2800">
                  <a:solidFill>
                    <a:srgbClr val="660033"/>
                  </a:solidFill>
                  <a:latin typeface="Times New Roman" panose="02020603050405020304" pitchFamily="18" charset="0"/>
                </a:rPr>
                <a:t>FIRST（α）∩FIRST（β）＝Φ</a:t>
              </a:r>
              <a:r>
                <a:rPr lang="en-US" altLang="zh-CN" sz="2800">
                  <a:latin typeface="Times New Roman" panose="02020603050405020304" pitchFamily="18" charset="0"/>
                </a:rPr>
                <a:t>； α</a:t>
              </a:r>
              <a:r>
                <a:rPr lang="zh-CN" altLang="en-US" sz="2800">
                  <a:latin typeface="Times New Roman" panose="02020603050405020304" pitchFamily="18" charset="0"/>
                </a:rPr>
                <a:t>和</a:t>
              </a:r>
              <a:r>
                <a:rPr lang="en-US" altLang="zh-CN" sz="2800">
                  <a:latin typeface="Times New Roman" panose="02020603050405020304" pitchFamily="18" charset="0"/>
                </a:rPr>
                <a:t>β</a:t>
              </a:r>
              <a:r>
                <a:rPr lang="zh-CN" altLang="en-US" sz="2800">
                  <a:latin typeface="Times New Roman" panose="02020603050405020304" pitchFamily="18" charset="0"/>
                </a:rPr>
                <a:t>推导不出以同一终结符号为首的符号串。</a:t>
              </a:r>
              <a:endParaRPr lang="en-US" altLang="zh-CN" sz="2800">
                <a:latin typeface="Times New Roman" panose="02020603050405020304" pitchFamily="18" charset="0"/>
              </a:endParaRPr>
            </a:p>
            <a:p>
              <a:pPr eaLnBrk="1" hangingPunct="1">
                <a:spcBef>
                  <a:spcPct val="0"/>
                </a:spcBef>
                <a:buFontTx/>
                <a:buNone/>
              </a:pPr>
              <a:r>
                <a:rPr lang="zh-CN" altLang="en-US" sz="2800">
                  <a:latin typeface="Times New Roman" panose="02020603050405020304" pitchFamily="18" charset="0"/>
                </a:rPr>
                <a:t>2．  假若</a:t>
              </a:r>
              <a:r>
                <a:rPr lang="en-US" altLang="zh-CN" sz="2800">
                  <a:latin typeface="Times New Roman" panose="02020603050405020304" pitchFamily="18" charset="0"/>
                </a:rPr>
                <a:t>β </a:t>
              </a:r>
              <a:r>
                <a:rPr lang="en-US" altLang="zh-CN" sz="2800">
                  <a:latin typeface="Times New Roman" panose="02020603050405020304" pitchFamily="18" charset="0"/>
                  <a:sym typeface="Symbol" panose="05050102010706020507" pitchFamily="18" charset="2"/>
                </a:rPr>
                <a:t></a:t>
              </a:r>
              <a:r>
                <a:rPr lang="en-US" altLang="zh-CN" sz="2800">
                  <a:latin typeface="Times New Roman" panose="02020603050405020304" pitchFamily="18" charset="0"/>
                </a:rPr>
                <a:t>ε,</a:t>
              </a:r>
              <a:r>
                <a:rPr lang="zh-CN" altLang="en-US" sz="2800">
                  <a:latin typeface="Times New Roman" panose="02020603050405020304" pitchFamily="18" charset="0"/>
                </a:rPr>
                <a:t>那么</a:t>
              </a:r>
            </a:p>
            <a:p>
              <a:pPr eaLnBrk="1" hangingPunct="1">
                <a:spcBef>
                  <a:spcPct val="0"/>
                </a:spcBef>
                <a:buFontTx/>
                <a:buNone/>
              </a:pPr>
              <a:r>
                <a:rPr lang="zh-CN" altLang="en-US" sz="2800">
                  <a:latin typeface="Times New Roman" panose="02020603050405020304" pitchFamily="18" charset="0"/>
                </a:rPr>
                <a:t>        </a:t>
              </a:r>
              <a:r>
                <a:rPr lang="en-US" altLang="zh-CN" sz="2800">
                  <a:solidFill>
                    <a:srgbClr val="660033"/>
                  </a:solidFill>
                  <a:latin typeface="Times New Roman" panose="02020603050405020304" pitchFamily="18" charset="0"/>
                </a:rPr>
                <a:t>FIRST（α）∩ FOLLOW（A)＝Φ.</a:t>
              </a:r>
              <a:endParaRPr lang="zh-CN" altLang="en-US" sz="2800">
                <a:solidFill>
                  <a:srgbClr val="660033"/>
                </a:solidFill>
                <a:latin typeface="Times New Roman" panose="02020603050405020304" pitchFamily="18" charset="0"/>
              </a:endParaRPr>
            </a:p>
          </p:txBody>
        </p:sp>
        <p:sp>
          <p:nvSpPr>
            <p:cNvPr id="52233" name="Text Box 7">
              <a:extLst>
                <a:ext uri="{FF2B5EF4-FFF2-40B4-BE49-F238E27FC236}">
                  <a16:creationId xmlns:a16="http://schemas.microsoft.com/office/drawing/2014/main" id="{7A5BC87A-65CB-4BDC-9894-376742E9FA05}"/>
                </a:ext>
              </a:extLst>
            </p:cNvPr>
            <p:cNvSpPr txBox="1">
              <a:spLocks noChangeArrowheads="1"/>
            </p:cNvSpPr>
            <p:nvPr/>
          </p:nvSpPr>
          <p:spPr bwMode="auto">
            <a:xfrm>
              <a:off x="1392" y="3408"/>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zh-CN" altLang="en-US" sz="2400">
                  <a:latin typeface="Times New Roman" panose="02020603050405020304" pitchFamily="18" charset="0"/>
                </a:rPr>
                <a:t>*</a:t>
              </a:r>
            </a:p>
          </p:txBody>
        </p:sp>
      </p:grpSp>
      <p:sp>
        <p:nvSpPr>
          <p:cNvPr id="52229" name="AutoShape 9">
            <a:hlinkClick r:id="rId2" action="ppaction://hlinksldjump" highlightClick="1"/>
            <a:extLst>
              <a:ext uri="{FF2B5EF4-FFF2-40B4-BE49-F238E27FC236}">
                <a16:creationId xmlns:a16="http://schemas.microsoft.com/office/drawing/2014/main" id="{9C74F43C-984F-4BE3-A088-D28C704BCC5B}"/>
              </a:ext>
            </a:extLst>
          </p:cNvPr>
          <p:cNvSpPr>
            <a:spLocks noChangeArrowheads="1"/>
          </p:cNvSpPr>
          <p:nvPr/>
        </p:nvSpPr>
        <p:spPr bwMode="auto">
          <a:xfrm>
            <a:off x="8686800" y="0"/>
            <a:ext cx="457200" cy="461963"/>
          </a:xfrm>
          <a:prstGeom prst="actionButtonReturn">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zh-CN" altLang="en-US" sz="2800">
              <a:solidFill>
                <a:schemeClr val="bg2"/>
              </a:solidFill>
              <a:latin typeface="System"/>
            </a:endParaRPr>
          </a:p>
        </p:txBody>
      </p:sp>
      <p:sp>
        <p:nvSpPr>
          <p:cNvPr id="222218" name="Rectangle 10">
            <a:extLst>
              <a:ext uri="{FF2B5EF4-FFF2-40B4-BE49-F238E27FC236}">
                <a16:creationId xmlns:a16="http://schemas.microsoft.com/office/drawing/2014/main" id="{68E2F42D-31B9-4D12-A6E3-8AC15BD95E7A}"/>
              </a:ext>
            </a:extLst>
          </p:cNvPr>
          <p:cNvSpPr>
            <a:spLocks noChangeArrowheads="1"/>
          </p:cNvSpPr>
          <p:nvPr/>
        </p:nvSpPr>
        <p:spPr bwMode="auto">
          <a:xfrm>
            <a:off x="1752600" y="2590800"/>
            <a:ext cx="6096000" cy="955675"/>
          </a:xfrm>
          <a:prstGeom prst="rect">
            <a:avLst/>
          </a:prstGeom>
          <a:solidFill>
            <a:schemeClr val="accent1"/>
          </a:solidFill>
          <a:ln w="9525">
            <a:solidFill>
              <a:schemeClr val="accent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zh-CN" altLang="en-US" sz="2800">
                <a:solidFill>
                  <a:srgbClr val="FFFF00"/>
                </a:solidFill>
                <a:latin typeface="Times New Roman" panose="02020603050405020304" pitchFamily="18" charset="0"/>
                <a:ea typeface="楷体_GB2312" pitchFamily="49" charset="-122"/>
              </a:rPr>
              <a:t>可以证明:如果</a:t>
            </a:r>
            <a:r>
              <a:rPr kumimoji="1" lang="en-US" altLang="zh-CN" sz="2800">
                <a:solidFill>
                  <a:srgbClr val="FFFF00"/>
                </a:solidFill>
                <a:latin typeface="Times New Roman" panose="02020603050405020304" pitchFamily="18" charset="0"/>
                <a:ea typeface="楷体_GB2312" pitchFamily="49" charset="-122"/>
              </a:rPr>
              <a:t>G</a:t>
            </a:r>
            <a:r>
              <a:rPr kumimoji="1" lang="zh-CN" altLang="en-US" sz="2800">
                <a:solidFill>
                  <a:srgbClr val="FFFF00"/>
                </a:solidFill>
                <a:latin typeface="Times New Roman" panose="02020603050405020304" pitchFamily="18" charset="0"/>
                <a:ea typeface="楷体_GB2312" pitchFamily="49" charset="-122"/>
              </a:rPr>
              <a:t>是左递归的,或者是二义性的文法,则至少有一个多重入口.</a:t>
            </a:r>
          </a:p>
        </p:txBody>
      </p:sp>
      <p:sp>
        <p:nvSpPr>
          <p:cNvPr id="52231" name="矩形 2">
            <a:extLst>
              <a:ext uri="{FF2B5EF4-FFF2-40B4-BE49-F238E27FC236}">
                <a16:creationId xmlns:a16="http://schemas.microsoft.com/office/drawing/2014/main" id="{EF7C11E3-E548-4C63-8ABB-77C8100843C0}"/>
              </a:ext>
            </a:extLst>
          </p:cNvPr>
          <p:cNvSpPr>
            <a:spLocks noChangeArrowheads="1"/>
          </p:cNvSpPr>
          <p:nvPr/>
        </p:nvSpPr>
        <p:spPr bwMode="auto">
          <a:xfrm>
            <a:off x="366713" y="52388"/>
            <a:ext cx="23002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30000"/>
              </a:spcBef>
              <a:buFontTx/>
              <a:buNone/>
            </a:pPr>
            <a:r>
              <a:rPr kumimoji="1" lang="zh-CN" altLang="en-US" sz="2800">
                <a:solidFill>
                  <a:srgbClr val="0000FF"/>
                </a:solidFill>
                <a:latin typeface="Times New Roman" panose="02020603050405020304" pitchFamily="18" charset="0"/>
              </a:rPr>
              <a:t>五. </a:t>
            </a:r>
            <a:r>
              <a:rPr kumimoji="1" lang="en-US" altLang="zh-CN" sz="2800">
                <a:solidFill>
                  <a:srgbClr val="0000FF"/>
                </a:solidFill>
                <a:latin typeface="Times New Roman" panose="02020603050405020304" pitchFamily="18" charset="0"/>
              </a:rPr>
              <a:t>LL(1)</a:t>
            </a:r>
            <a:r>
              <a:rPr kumimoji="1" lang="zh-CN" altLang="zh-CN" sz="2800">
                <a:solidFill>
                  <a:srgbClr val="0000FF"/>
                </a:solidFill>
                <a:latin typeface="Times New Roman" panose="02020603050405020304" pitchFamily="18" charset="0"/>
              </a:rPr>
              <a:t>文法</a:t>
            </a:r>
            <a:endParaRPr kumimoji="1" lang="zh-CN" altLang="en-US" sz="2800">
              <a:solidFill>
                <a:srgbClr val="0000FF"/>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22213"/>
                                        </p:tgtEl>
                                        <p:attrNameLst>
                                          <p:attrName>style.visibility</p:attrName>
                                        </p:attrNameLst>
                                      </p:cBhvr>
                                      <p:to>
                                        <p:strVal val="visible"/>
                                      </p:to>
                                    </p:set>
                                    <p:anim calcmode="lin" valueType="num">
                                      <p:cBhvr additive="base">
                                        <p:cTn id="7" dur="500" fill="hold"/>
                                        <p:tgtEl>
                                          <p:spTgt spid="222213"/>
                                        </p:tgtEl>
                                        <p:attrNameLst>
                                          <p:attrName>ppt_x</p:attrName>
                                        </p:attrNameLst>
                                      </p:cBhvr>
                                      <p:tavLst>
                                        <p:tav tm="0">
                                          <p:val>
                                            <p:strVal val="0-#ppt_w/2"/>
                                          </p:val>
                                        </p:tav>
                                        <p:tav tm="100000">
                                          <p:val>
                                            <p:strVal val="#ppt_x"/>
                                          </p:val>
                                        </p:tav>
                                      </p:tavLst>
                                    </p:anim>
                                    <p:anim calcmode="lin" valueType="num">
                                      <p:cBhvr additive="base">
                                        <p:cTn id="8" dur="500" fill="hold"/>
                                        <p:tgtEl>
                                          <p:spTgt spid="22221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2218"/>
                                        </p:tgtEl>
                                        <p:attrNameLst>
                                          <p:attrName>style.visibility</p:attrName>
                                        </p:attrNameLst>
                                      </p:cBhvr>
                                      <p:to>
                                        <p:strVal val="visible"/>
                                      </p:to>
                                    </p:set>
                                    <p:anim calcmode="lin" valueType="num">
                                      <p:cBhvr additive="base">
                                        <p:cTn id="13" dur="500" fill="hold"/>
                                        <p:tgtEl>
                                          <p:spTgt spid="222218"/>
                                        </p:tgtEl>
                                        <p:attrNameLst>
                                          <p:attrName>ppt_x</p:attrName>
                                        </p:attrNameLst>
                                      </p:cBhvr>
                                      <p:tavLst>
                                        <p:tav tm="0">
                                          <p:val>
                                            <p:strVal val="0-#ppt_w/2"/>
                                          </p:val>
                                        </p:tav>
                                        <p:tav tm="100000">
                                          <p:val>
                                            <p:strVal val="#ppt_x"/>
                                          </p:val>
                                        </p:tav>
                                      </p:tavLst>
                                    </p:anim>
                                    <p:anim calcmode="lin" valueType="num">
                                      <p:cBhvr additive="base">
                                        <p:cTn id="14" dur="500" fill="hold"/>
                                        <p:tgtEl>
                                          <p:spTgt spid="222218"/>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22218"/>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22214"/>
                                        </p:tgtEl>
                                        <p:attrNameLst>
                                          <p:attrName>style.visibility</p:attrName>
                                        </p:attrNameLst>
                                      </p:cBhvr>
                                      <p:to>
                                        <p:strVal val="visible"/>
                                      </p:to>
                                    </p:set>
                                    <p:anim calcmode="lin" valueType="num">
                                      <p:cBhvr additive="base">
                                        <p:cTn id="19" dur="500" fill="hold"/>
                                        <p:tgtEl>
                                          <p:spTgt spid="222214"/>
                                        </p:tgtEl>
                                        <p:attrNameLst>
                                          <p:attrName>ppt_x</p:attrName>
                                        </p:attrNameLst>
                                      </p:cBhvr>
                                      <p:tavLst>
                                        <p:tav tm="0">
                                          <p:val>
                                            <p:strVal val="0-#ppt_w/2"/>
                                          </p:val>
                                        </p:tav>
                                        <p:tav tm="100000">
                                          <p:val>
                                            <p:strVal val="#ppt_x"/>
                                          </p:val>
                                        </p:tav>
                                      </p:tavLst>
                                    </p:anim>
                                    <p:anim calcmode="lin" valueType="num">
                                      <p:cBhvr additive="base">
                                        <p:cTn id="20" dur="500" fill="hold"/>
                                        <p:tgtEl>
                                          <p:spTgt spid="22221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0-#ppt_w/2"/>
                                          </p:val>
                                        </p:tav>
                                        <p:tav tm="100000">
                                          <p:val>
                                            <p:strVal val="#ppt_x"/>
                                          </p:val>
                                        </p:tav>
                                      </p:tavLst>
                                    </p:anim>
                                    <p:anim calcmode="lin" valueType="num">
                                      <p:cBhvr additive="base">
                                        <p:cTn id="26"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3" grpId="0" animBg="1" autoUpdateAnimBg="0"/>
      <p:bldP spid="222214" grpId="0" animBg="1" autoUpdateAnimBg="0"/>
      <p:bldP spid="222218" grpId="0" animBg="1"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Text Box 4">
            <a:extLst>
              <a:ext uri="{FF2B5EF4-FFF2-40B4-BE49-F238E27FC236}">
                <a16:creationId xmlns:a16="http://schemas.microsoft.com/office/drawing/2014/main" id="{07418325-0CB4-433F-B380-FA0770CC9291}"/>
              </a:ext>
            </a:extLst>
          </p:cNvPr>
          <p:cNvSpPr txBox="1">
            <a:spLocks noChangeArrowheads="1"/>
          </p:cNvSpPr>
          <p:nvPr/>
        </p:nvSpPr>
        <p:spPr bwMode="auto">
          <a:xfrm>
            <a:off x="395288" y="836613"/>
            <a:ext cx="8497887" cy="954087"/>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zh-CN" altLang="en-US">
                <a:solidFill>
                  <a:srgbClr val="FF0000"/>
                </a:solidFill>
                <a:latin typeface="System"/>
              </a:rPr>
              <a:t>但是，条件语句文法不能改造成</a:t>
            </a:r>
            <a:r>
              <a:rPr lang="en-US" altLang="zh-CN">
                <a:solidFill>
                  <a:srgbClr val="FF0000"/>
                </a:solidFill>
                <a:latin typeface="System"/>
              </a:rPr>
              <a:t>LL(1)</a:t>
            </a:r>
            <a:r>
              <a:rPr lang="zh-CN" altLang="en-US">
                <a:solidFill>
                  <a:srgbClr val="FF0000"/>
                </a:solidFill>
                <a:latin typeface="System"/>
              </a:rPr>
              <a:t>文法</a:t>
            </a:r>
          </a:p>
          <a:p>
            <a:pPr>
              <a:spcBef>
                <a:spcPct val="0"/>
              </a:spcBef>
              <a:buFontTx/>
              <a:buNone/>
            </a:pPr>
            <a:r>
              <a:rPr lang="zh-CN" altLang="en-US" sz="2400" i="1">
                <a:solidFill>
                  <a:srgbClr val="006600"/>
                </a:solidFill>
                <a:latin typeface="宋体" panose="02010600030101010101" pitchFamily="2" charset="-122"/>
              </a:rPr>
              <a:t>语句 </a:t>
            </a:r>
            <a:r>
              <a:rPr lang="en-US" altLang="zh-CN" sz="2400">
                <a:solidFill>
                  <a:srgbClr val="006600"/>
                </a:solidFill>
                <a:latin typeface="宋体" panose="02010600030101010101" pitchFamily="2" charset="-122"/>
              </a:rPr>
              <a:t>—</a:t>
            </a:r>
            <a:r>
              <a:rPr lang="zh-CN" altLang="en-US" sz="2400">
                <a:solidFill>
                  <a:srgbClr val="006600"/>
                </a:solidFill>
                <a:latin typeface="宋体" panose="02010600030101010101" pitchFamily="2" charset="-122"/>
              </a:rPr>
              <a:t>＞</a:t>
            </a:r>
            <a:r>
              <a:rPr lang="en-US" altLang="zh-CN" sz="2400">
                <a:solidFill>
                  <a:srgbClr val="006600"/>
                </a:solidFill>
                <a:latin typeface="宋体" panose="02010600030101010101" pitchFamily="2" charset="-122"/>
              </a:rPr>
              <a:t>if </a:t>
            </a:r>
            <a:r>
              <a:rPr lang="zh-CN" altLang="en-US" sz="2400">
                <a:solidFill>
                  <a:srgbClr val="006600"/>
                </a:solidFill>
                <a:latin typeface="宋体" panose="02010600030101010101" pitchFamily="2" charset="-122"/>
              </a:rPr>
              <a:t>条件 </a:t>
            </a:r>
            <a:r>
              <a:rPr lang="en-US" altLang="zh-CN" sz="2400">
                <a:solidFill>
                  <a:srgbClr val="006600"/>
                </a:solidFill>
                <a:latin typeface="宋体" panose="02010600030101010101" pitchFamily="2" charset="-122"/>
              </a:rPr>
              <a:t>then </a:t>
            </a:r>
            <a:r>
              <a:rPr lang="zh-CN" altLang="en-US" sz="2400">
                <a:solidFill>
                  <a:srgbClr val="006600"/>
                </a:solidFill>
                <a:latin typeface="宋体" panose="02010600030101010101" pitchFamily="2" charset="-122"/>
              </a:rPr>
              <a:t>语句 </a:t>
            </a:r>
            <a:r>
              <a:rPr lang="en-US" altLang="zh-CN" sz="2400">
                <a:solidFill>
                  <a:srgbClr val="006600"/>
                </a:solidFill>
                <a:latin typeface="宋体" panose="02010600030101010101" pitchFamily="2" charset="-122"/>
              </a:rPr>
              <a:t>else </a:t>
            </a:r>
            <a:r>
              <a:rPr lang="zh-CN" altLang="en-US" sz="2400">
                <a:solidFill>
                  <a:srgbClr val="006600"/>
                </a:solidFill>
                <a:latin typeface="宋体" panose="02010600030101010101" pitchFamily="2" charset="-122"/>
              </a:rPr>
              <a:t>语句</a:t>
            </a:r>
            <a:r>
              <a:rPr lang="en-US" altLang="zh-CN" sz="2400">
                <a:solidFill>
                  <a:srgbClr val="006600"/>
                </a:solidFill>
                <a:latin typeface="宋体" panose="02010600030101010101" pitchFamily="2" charset="-122"/>
              </a:rPr>
              <a:t>|if </a:t>
            </a:r>
            <a:r>
              <a:rPr lang="zh-CN" altLang="en-US" sz="2400">
                <a:solidFill>
                  <a:srgbClr val="006600"/>
                </a:solidFill>
                <a:latin typeface="宋体" panose="02010600030101010101" pitchFamily="2" charset="-122"/>
              </a:rPr>
              <a:t>条件 </a:t>
            </a:r>
            <a:r>
              <a:rPr lang="en-US" altLang="zh-CN" sz="2400">
                <a:solidFill>
                  <a:srgbClr val="006600"/>
                </a:solidFill>
                <a:latin typeface="宋体" panose="02010600030101010101" pitchFamily="2" charset="-122"/>
              </a:rPr>
              <a:t>then </a:t>
            </a:r>
            <a:r>
              <a:rPr lang="zh-CN" altLang="en-US" sz="2400">
                <a:solidFill>
                  <a:srgbClr val="006600"/>
                </a:solidFill>
                <a:latin typeface="宋体" panose="02010600030101010101" pitchFamily="2" charset="-122"/>
              </a:rPr>
              <a:t>语句</a:t>
            </a:r>
          </a:p>
        </p:txBody>
      </p:sp>
      <p:sp useBgFill="1">
        <p:nvSpPr>
          <p:cNvPr id="86022" name="Text Box 6">
            <a:extLst>
              <a:ext uri="{FF2B5EF4-FFF2-40B4-BE49-F238E27FC236}">
                <a16:creationId xmlns:a16="http://schemas.microsoft.com/office/drawing/2014/main" id="{B9381381-BE99-4BCE-8B90-AD7225137943}"/>
              </a:ext>
            </a:extLst>
          </p:cNvPr>
          <p:cNvSpPr txBox="1">
            <a:spLocks noChangeArrowheads="1"/>
          </p:cNvSpPr>
          <p:nvPr/>
        </p:nvSpPr>
        <p:spPr bwMode="auto">
          <a:xfrm>
            <a:off x="611188" y="2205038"/>
            <a:ext cx="8064500" cy="1938337"/>
          </a:xfrm>
          <a:prstGeom prst="rect">
            <a:avLst/>
          </a:prstGeom>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zh-CN" altLang="en-US" sz="2400" dirty="0">
                <a:latin typeface="Arial" panose="020B0604020202020204" pitchFamily="34" charset="0"/>
              </a:rPr>
              <a:t>例</a:t>
            </a:r>
            <a:r>
              <a:rPr lang="en-US" altLang="zh-CN" sz="2400" dirty="0">
                <a:latin typeface="Arial" panose="020B0604020202020204" pitchFamily="34" charset="0"/>
              </a:rPr>
              <a:t>4.8	S —</a:t>
            </a:r>
            <a:r>
              <a:rPr lang="zh-CN" altLang="en-US" sz="2400" dirty="0">
                <a:latin typeface="Arial" panose="020B0604020202020204" pitchFamily="34" charset="0"/>
              </a:rPr>
              <a:t>＞</a:t>
            </a:r>
            <a:r>
              <a:rPr lang="en-US" altLang="zh-CN" sz="2400" dirty="0" err="1">
                <a:latin typeface="Arial" panose="020B0604020202020204" pitchFamily="34" charset="0"/>
              </a:rPr>
              <a:t>iCtS|iCtSeS|a</a:t>
            </a:r>
            <a:endParaRPr lang="en-US" altLang="zh-CN" sz="2400" dirty="0">
              <a:latin typeface="Arial" panose="020B0604020202020204" pitchFamily="34" charset="0"/>
            </a:endParaRPr>
          </a:p>
          <a:p>
            <a:pPr>
              <a:spcBef>
                <a:spcPct val="0"/>
              </a:spcBef>
              <a:buFontTx/>
              <a:buNone/>
            </a:pPr>
            <a:r>
              <a:rPr lang="en-US" altLang="zh-CN" sz="2400" dirty="0">
                <a:latin typeface="Arial" panose="020B0604020202020204" pitchFamily="34" charset="0"/>
              </a:rPr>
              <a:t>       	C —</a:t>
            </a:r>
            <a:r>
              <a:rPr lang="zh-CN" altLang="en-US" sz="2400" dirty="0">
                <a:latin typeface="Arial" panose="020B0604020202020204" pitchFamily="34" charset="0"/>
              </a:rPr>
              <a:t>＞</a:t>
            </a:r>
            <a:r>
              <a:rPr lang="en-US" altLang="zh-CN" sz="2400" dirty="0">
                <a:latin typeface="Arial" panose="020B0604020202020204" pitchFamily="34" charset="0"/>
              </a:rPr>
              <a:t>b</a:t>
            </a:r>
          </a:p>
          <a:p>
            <a:pPr>
              <a:spcBef>
                <a:spcPct val="0"/>
              </a:spcBef>
              <a:buFontTx/>
              <a:buNone/>
            </a:pPr>
            <a:r>
              <a:rPr lang="zh-CN" altLang="en-US" sz="2400" dirty="0">
                <a:solidFill>
                  <a:srgbClr val="006600"/>
                </a:solidFill>
                <a:latin typeface="Arial" panose="020B0604020202020204" pitchFamily="34" charset="0"/>
              </a:rPr>
              <a:t>提公因子后，文法成为：</a:t>
            </a:r>
            <a:r>
              <a:rPr lang="en-US" altLang="zh-CN" sz="2400" dirty="0">
                <a:solidFill>
                  <a:srgbClr val="006600"/>
                </a:solidFill>
                <a:latin typeface="Arial" panose="020B0604020202020204" pitchFamily="34" charset="0"/>
              </a:rPr>
              <a:t>S —</a:t>
            </a:r>
            <a:r>
              <a:rPr lang="zh-CN" altLang="en-US" sz="2400" dirty="0">
                <a:solidFill>
                  <a:srgbClr val="006600"/>
                </a:solidFill>
                <a:latin typeface="Arial" panose="020B0604020202020204" pitchFamily="34" charset="0"/>
              </a:rPr>
              <a:t>＞</a:t>
            </a:r>
            <a:r>
              <a:rPr lang="en-US" altLang="zh-CN" sz="2400" dirty="0" err="1">
                <a:solidFill>
                  <a:srgbClr val="006600"/>
                </a:solidFill>
                <a:latin typeface="Arial" panose="020B0604020202020204" pitchFamily="34" charset="0"/>
              </a:rPr>
              <a:t>iCtSS</a:t>
            </a:r>
            <a:r>
              <a:rPr lang="en-US" altLang="zh-CN" sz="2400" i="1" dirty="0">
                <a:solidFill>
                  <a:srgbClr val="006600"/>
                </a:solidFill>
                <a:latin typeface="Arial" panose="020B0604020202020204" pitchFamily="34" charset="0"/>
              </a:rPr>
              <a:t>′</a:t>
            </a:r>
            <a:r>
              <a:rPr lang="en-US" altLang="zh-CN" sz="2400" dirty="0">
                <a:solidFill>
                  <a:srgbClr val="006600"/>
                </a:solidFill>
                <a:latin typeface="Arial" panose="020B0604020202020204" pitchFamily="34" charset="0"/>
              </a:rPr>
              <a:t>|a</a:t>
            </a:r>
          </a:p>
          <a:p>
            <a:pPr>
              <a:spcBef>
                <a:spcPct val="0"/>
              </a:spcBef>
              <a:buFontTx/>
              <a:buNone/>
            </a:pPr>
            <a:r>
              <a:rPr lang="en-US" altLang="zh-CN" sz="2400" dirty="0">
                <a:solidFill>
                  <a:srgbClr val="006600"/>
                </a:solidFill>
                <a:latin typeface="Arial" panose="020B0604020202020204" pitchFamily="34" charset="0"/>
              </a:rPr>
              <a:t>                                        S</a:t>
            </a:r>
            <a:r>
              <a:rPr lang="en-US" altLang="zh-CN" sz="2400" i="1" dirty="0">
                <a:solidFill>
                  <a:srgbClr val="006600"/>
                </a:solidFill>
                <a:latin typeface="Arial" panose="020B0604020202020204" pitchFamily="34" charset="0"/>
              </a:rPr>
              <a:t>′</a:t>
            </a:r>
            <a:r>
              <a:rPr lang="en-US" altLang="zh-CN" sz="2400" dirty="0">
                <a:solidFill>
                  <a:srgbClr val="006600"/>
                </a:solidFill>
                <a:latin typeface="Arial" panose="020B0604020202020204" pitchFamily="34" charset="0"/>
              </a:rPr>
              <a:t>—</a:t>
            </a:r>
            <a:r>
              <a:rPr lang="zh-CN" altLang="en-US" sz="2400" dirty="0">
                <a:solidFill>
                  <a:srgbClr val="006600"/>
                </a:solidFill>
                <a:latin typeface="Arial" panose="020B0604020202020204" pitchFamily="34" charset="0"/>
              </a:rPr>
              <a:t>＞</a:t>
            </a:r>
            <a:r>
              <a:rPr lang="en-US" altLang="zh-CN" sz="2400" dirty="0" err="1">
                <a:solidFill>
                  <a:srgbClr val="006600"/>
                </a:solidFill>
                <a:latin typeface="Arial" panose="020B0604020202020204" pitchFamily="34" charset="0"/>
              </a:rPr>
              <a:t>eS</a:t>
            </a:r>
            <a:r>
              <a:rPr lang="en-US" altLang="zh-CN" sz="2400" dirty="0">
                <a:solidFill>
                  <a:srgbClr val="006600"/>
                </a:solidFill>
                <a:latin typeface="Arial" panose="020B0604020202020204" pitchFamily="34" charset="0"/>
              </a:rPr>
              <a:t>|</a:t>
            </a:r>
            <a:r>
              <a:rPr lang="el-GR" altLang="zh-CN" sz="2400" dirty="0">
                <a:solidFill>
                  <a:srgbClr val="006600"/>
                </a:solidFill>
                <a:latin typeface="Arial" panose="020B0604020202020204" pitchFamily="34" charset="0"/>
              </a:rPr>
              <a:t>ε</a:t>
            </a:r>
            <a:endParaRPr lang="en-US" altLang="zh-CN" sz="2400" dirty="0">
              <a:solidFill>
                <a:srgbClr val="006600"/>
              </a:solidFill>
              <a:latin typeface="Arial" panose="020B0604020202020204" pitchFamily="34" charset="0"/>
            </a:endParaRPr>
          </a:p>
          <a:p>
            <a:pPr>
              <a:spcBef>
                <a:spcPct val="0"/>
              </a:spcBef>
              <a:buFontTx/>
              <a:buNone/>
            </a:pPr>
            <a:r>
              <a:rPr lang="en-US" altLang="zh-CN" sz="2400" dirty="0">
                <a:solidFill>
                  <a:srgbClr val="006600"/>
                </a:solidFill>
                <a:latin typeface="Arial" panose="020B0604020202020204" pitchFamily="34" charset="0"/>
              </a:rPr>
              <a:t>                                        C —</a:t>
            </a:r>
            <a:r>
              <a:rPr lang="zh-CN" altLang="en-US" sz="2400" dirty="0">
                <a:solidFill>
                  <a:srgbClr val="006600"/>
                </a:solidFill>
                <a:latin typeface="Arial" panose="020B0604020202020204" pitchFamily="34" charset="0"/>
              </a:rPr>
              <a:t>＞</a:t>
            </a:r>
            <a:r>
              <a:rPr lang="en-US" altLang="zh-CN" sz="2400" dirty="0">
                <a:solidFill>
                  <a:srgbClr val="006600"/>
                </a:solidFill>
                <a:latin typeface="Arial" panose="020B0604020202020204" pitchFamily="34" charset="0"/>
              </a:rPr>
              <a:t>b</a:t>
            </a:r>
            <a:endParaRPr lang="en-US" altLang="zh-CN" sz="2400" i="1" dirty="0">
              <a:solidFill>
                <a:srgbClr val="006600"/>
              </a:solidFill>
              <a:latin typeface="Arial" panose="020B0604020202020204" pitchFamily="34" charset="0"/>
            </a:endParaRPr>
          </a:p>
        </p:txBody>
      </p:sp>
      <p:grpSp>
        <p:nvGrpSpPr>
          <p:cNvPr id="86028" name="Group 12">
            <a:extLst>
              <a:ext uri="{FF2B5EF4-FFF2-40B4-BE49-F238E27FC236}">
                <a16:creationId xmlns:a16="http://schemas.microsoft.com/office/drawing/2014/main" id="{4EBC9CCF-B5CF-4184-ADF3-8FBC7D94AD0A}"/>
              </a:ext>
            </a:extLst>
          </p:cNvPr>
          <p:cNvGrpSpPr>
            <a:grpSpLocks/>
          </p:cNvGrpSpPr>
          <p:nvPr/>
        </p:nvGrpSpPr>
        <p:grpSpPr bwMode="auto">
          <a:xfrm>
            <a:off x="539750" y="5229225"/>
            <a:ext cx="7199313" cy="835025"/>
            <a:chOff x="295" y="3294"/>
            <a:chExt cx="4535" cy="526"/>
          </a:xfrm>
        </p:grpSpPr>
        <p:pic>
          <p:nvPicPr>
            <p:cNvPr id="53253" name="Picture 10">
              <a:extLst>
                <a:ext uri="{FF2B5EF4-FFF2-40B4-BE49-F238E27FC236}">
                  <a16:creationId xmlns:a16="http://schemas.microsoft.com/office/drawing/2014/main" id="{AE482C0D-216D-4735-A594-C737FB34FA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 y="3294"/>
              <a:ext cx="4399" cy="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24" name="Text Box 8">
              <a:extLst>
                <a:ext uri="{FF2B5EF4-FFF2-40B4-BE49-F238E27FC236}">
                  <a16:creationId xmlns:a16="http://schemas.microsoft.com/office/drawing/2014/main" id="{1A90A30F-99E5-497A-8923-1AF5E94CBC82}"/>
                </a:ext>
              </a:extLst>
            </p:cNvPr>
            <p:cNvSpPr txBox="1">
              <a:spLocks noChangeArrowheads="1"/>
            </p:cNvSpPr>
            <p:nvPr/>
          </p:nvSpPr>
          <p:spPr bwMode="auto">
            <a:xfrm>
              <a:off x="295" y="3375"/>
              <a:ext cx="4535" cy="308"/>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sz="2600">
                  <a:solidFill>
                    <a:schemeClr val="tx1"/>
                  </a:solidFill>
                </a:rPr>
                <a:t>① </a:t>
              </a:r>
              <a:r>
                <a:rPr lang="zh-CN" altLang="en-US" sz="2600">
                  <a:solidFill>
                    <a:schemeClr val="tx1"/>
                  </a:solidFill>
                </a:rPr>
                <a:t>计算该文法的</a:t>
              </a:r>
              <a:r>
                <a:rPr lang="en-US" altLang="zh-CN" sz="2600">
                  <a:solidFill>
                    <a:schemeClr val="tx1"/>
                  </a:solidFill>
                </a:rPr>
                <a:t>FIRST</a:t>
              </a:r>
              <a:r>
                <a:rPr lang="zh-CN" altLang="en-US" sz="2600">
                  <a:solidFill>
                    <a:schemeClr val="tx1"/>
                  </a:solidFill>
                </a:rPr>
                <a:t>集和</a:t>
              </a:r>
              <a:r>
                <a:rPr lang="en-US" altLang="zh-CN" sz="2600">
                  <a:solidFill>
                    <a:schemeClr val="tx1"/>
                  </a:solidFill>
                </a:rPr>
                <a:t>FOLLOW</a:t>
              </a:r>
              <a:r>
                <a:rPr lang="zh-CN" altLang="en-US" sz="2600">
                  <a:solidFill>
                    <a:schemeClr val="tx1"/>
                  </a:solidFill>
                </a:rPr>
                <a:t>集为：</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withEffect">
                                  <p:stCondLst>
                                    <p:cond delay="0"/>
                                  </p:stCondLst>
                                  <p:childTnLst>
                                    <p:set>
                                      <p:cBhvr>
                                        <p:cTn id="6" dur="1" fill="hold">
                                          <p:stCondLst>
                                            <p:cond delay="0"/>
                                          </p:stCondLst>
                                        </p:cTn>
                                        <p:tgtEl>
                                          <p:spTgt spid="86020"/>
                                        </p:tgtEl>
                                        <p:attrNameLst>
                                          <p:attrName>style.visibility</p:attrName>
                                        </p:attrNameLst>
                                      </p:cBhvr>
                                      <p:to>
                                        <p:strVal val="visible"/>
                                      </p:to>
                                    </p:set>
                                    <p:animEffect transition="in" filter="slide(fromBottom)">
                                      <p:cBhvr>
                                        <p:cTn id="7" dur="500"/>
                                        <p:tgtEl>
                                          <p:spTgt spid="860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86022"/>
                                        </p:tgtEl>
                                        <p:attrNameLst>
                                          <p:attrName>style.visibility</p:attrName>
                                        </p:attrNameLst>
                                      </p:cBhvr>
                                      <p:to>
                                        <p:strVal val="visible"/>
                                      </p:to>
                                    </p:set>
                                    <p:animEffect transition="in" filter="slide(fromBottom)">
                                      <p:cBhvr>
                                        <p:cTn id="12" dur="500"/>
                                        <p:tgtEl>
                                          <p:spTgt spid="860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16" fill="hold" nodeType="clickEffect">
                                  <p:stCondLst>
                                    <p:cond delay="0"/>
                                  </p:stCondLst>
                                  <p:childTnLst>
                                    <p:set>
                                      <p:cBhvr>
                                        <p:cTn id="16" dur="1" fill="hold">
                                          <p:stCondLst>
                                            <p:cond delay="0"/>
                                          </p:stCondLst>
                                        </p:cTn>
                                        <p:tgtEl>
                                          <p:spTgt spid="86028"/>
                                        </p:tgtEl>
                                        <p:attrNameLst>
                                          <p:attrName>style.visibility</p:attrName>
                                        </p:attrNameLst>
                                      </p:cBhvr>
                                      <p:to>
                                        <p:strVal val="visible"/>
                                      </p:to>
                                    </p:set>
                                    <p:anim calcmode="lin" valueType="num">
                                      <p:cBhvr>
                                        <p:cTn id="17" dur="500" fill="hold"/>
                                        <p:tgtEl>
                                          <p:spTgt spid="86028"/>
                                        </p:tgtEl>
                                        <p:attrNameLst>
                                          <p:attrName>ppt_w</p:attrName>
                                        </p:attrNameLst>
                                      </p:cBhvr>
                                      <p:tavLst>
                                        <p:tav tm="0">
                                          <p:val>
                                            <p:fltVal val="0"/>
                                          </p:val>
                                        </p:tav>
                                        <p:tav tm="100000">
                                          <p:val>
                                            <p:strVal val="#ppt_w"/>
                                          </p:val>
                                        </p:tav>
                                      </p:tavLst>
                                    </p:anim>
                                    <p:anim calcmode="lin" valueType="num">
                                      <p:cBhvr>
                                        <p:cTn id="18" dur="500" fill="hold"/>
                                        <p:tgtEl>
                                          <p:spTgt spid="86028"/>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42" presetClass="exit" presetSubtype="0" fill="hold" grpId="1" nodeType="clickEffect">
                                  <p:stCondLst>
                                    <p:cond delay="0"/>
                                  </p:stCondLst>
                                  <p:childTnLst>
                                    <p:animEffect transition="out" filter="fade">
                                      <p:cBhvr>
                                        <p:cTn id="22" dur="1000"/>
                                        <p:tgtEl>
                                          <p:spTgt spid="86020"/>
                                        </p:tgtEl>
                                      </p:cBhvr>
                                    </p:animEffect>
                                    <p:anim calcmode="lin" valueType="num">
                                      <p:cBhvr>
                                        <p:cTn id="23" dur="1000"/>
                                        <p:tgtEl>
                                          <p:spTgt spid="86020"/>
                                        </p:tgtEl>
                                        <p:attrNameLst>
                                          <p:attrName>ppt_x</p:attrName>
                                        </p:attrNameLst>
                                      </p:cBhvr>
                                      <p:tavLst>
                                        <p:tav tm="0">
                                          <p:val>
                                            <p:strVal val="ppt_x"/>
                                          </p:val>
                                        </p:tav>
                                        <p:tav tm="100000">
                                          <p:val>
                                            <p:strVal val="ppt_x"/>
                                          </p:val>
                                        </p:tav>
                                      </p:tavLst>
                                    </p:anim>
                                    <p:anim calcmode="lin" valueType="num">
                                      <p:cBhvr>
                                        <p:cTn id="24" dur="1000"/>
                                        <p:tgtEl>
                                          <p:spTgt spid="86020"/>
                                        </p:tgtEl>
                                        <p:attrNameLst>
                                          <p:attrName>ppt_y</p:attrName>
                                        </p:attrNameLst>
                                      </p:cBhvr>
                                      <p:tavLst>
                                        <p:tav tm="0">
                                          <p:val>
                                            <p:strVal val="ppt_y"/>
                                          </p:val>
                                        </p:tav>
                                        <p:tav tm="100000">
                                          <p:val>
                                            <p:strVal val="ppt_y+.1"/>
                                          </p:val>
                                        </p:tav>
                                      </p:tavLst>
                                    </p:anim>
                                    <p:set>
                                      <p:cBhvr>
                                        <p:cTn id="25" dur="1" fill="hold">
                                          <p:stCondLst>
                                            <p:cond delay="999"/>
                                          </p:stCondLst>
                                        </p:cTn>
                                        <p:tgtEl>
                                          <p:spTgt spid="86020"/>
                                        </p:tgtEl>
                                        <p:attrNameLst>
                                          <p:attrName>style.visibility</p:attrName>
                                        </p:attrNameLst>
                                      </p:cBhvr>
                                      <p:to>
                                        <p:strVal val="hidden"/>
                                      </p:to>
                                    </p:set>
                                  </p:childTnLst>
                                </p:cTn>
                              </p:par>
                              <p:par>
                                <p:cTn id="26" presetID="42" presetClass="exit" presetSubtype="0" fill="hold" grpId="1" nodeType="withEffect">
                                  <p:stCondLst>
                                    <p:cond delay="0"/>
                                  </p:stCondLst>
                                  <p:childTnLst>
                                    <p:animEffect transition="out" filter="fade">
                                      <p:cBhvr>
                                        <p:cTn id="27" dur="1000"/>
                                        <p:tgtEl>
                                          <p:spTgt spid="86022"/>
                                        </p:tgtEl>
                                      </p:cBhvr>
                                    </p:animEffect>
                                    <p:anim calcmode="lin" valueType="num">
                                      <p:cBhvr>
                                        <p:cTn id="28" dur="1000"/>
                                        <p:tgtEl>
                                          <p:spTgt spid="86022"/>
                                        </p:tgtEl>
                                        <p:attrNameLst>
                                          <p:attrName>ppt_x</p:attrName>
                                        </p:attrNameLst>
                                      </p:cBhvr>
                                      <p:tavLst>
                                        <p:tav tm="0">
                                          <p:val>
                                            <p:strVal val="ppt_x"/>
                                          </p:val>
                                        </p:tav>
                                        <p:tav tm="100000">
                                          <p:val>
                                            <p:strVal val="ppt_x"/>
                                          </p:val>
                                        </p:tav>
                                      </p:tavLst>
                                    </p:anim>
                                    <p:anim calcmode="lin" valueType="num">
                                      <p:cBhvr>
                                        <p:cTn id="29" dur="1000"/>
                                        <p:tgtEl>
                                          <p:spTgt spid="86022"/>
                                        </p:tgtEl>
                                        <p:attrNameLst>
                                          <p:attrName>ppt_y</p:attrName>
                                        </p:attrNameLst>
                                      </p:cBhvr>
                                      <p:tavLst>
                                        <p:tav tm="0">
                                          <p:val>
                                            <p:strVal val="ppt_y"/>
                                          </p:val>
                                        </p:tav>
                                        <p:tav tm="100000">
                                          <p:val>
                                            <p:strVal val="ppt_y+.1"/>
                                          </p:val>
                                        </p:tav>
                                      </p:tavLst>
                                    </p:anim>
                                    <p:set>
                                      <p:cBhvr>
                                        <p:cTn id="30" dur="1" fill="hold">
                                          <p:stCondLst>
                                            <p:cond delay="999"/>
                                          </p:stCondLst>
                                        </p:cTn>
                                        <p:tgtEl>
                                          <p:spTgt spid="86022"/>
                                        </p:tgtEl>
                                        <p:attrNameLst>
                                          <p:attrName>style.visibility</p:attrName>
                                        </p:attrNameLst>
                                      </p:cBhvr>
                                      <p:to>
                                        <p:strVal val="hidden"/>
                                      </p:to>
                                    </p:set>
                                  </p:childTnLst>
                                </p:cTn>
                              </p:par>
                              <p:par>
                                <p:cTn id="31" presetID="42" presetClass="exit" presetSubtype="0" fill="hold" nodeType="withEffect">
                                  <p:stCondLst>
                                    <p:cond delay="0"/>
                                  </p:stCondLst>
                                  <p:childTnLst>
                                    <p:animEffect transition="out" filter="fade">
                                      <p:cBhvr>
                                        <p:cTn id="32" dur="1000"/>
                                        <p:tgtEl>
                                          <p:spTgt spid="86028"/>
                                        </p:tgtEl>
                                      </p:cBhvr>
                                    </p:animEffect>
                                    <p:anim calcmode="lin" valueType="num">
                                      <p:cBhvr>
                                        <p:cTn id="33" dur="1000"/>
                                        <p:tgtEl>
                                          <p:spTgt spid="86028"/>
                                        </p:tgtEl>
                                        <p:attrNameLst>
                                          <p:attrName>ppt_x</p:attrName>
                                        </p:attrNameLst>
                                      </p:cBhvr>
                                      <p:tavLst>
                                        <p:tav tm="0">
                                          <p:val>
                                            <p:strVal val="ppt_x"/>
                                          </p:val>
                                        </p:tav>
                                        <p:tav tm="100000">
                                          <p:val>
                                            <p:strVal val="ppt_x"/>
                                          </p:val>
                                        </p:tav>
                                      </p:tavLst>
                                    </p:anim>
                                    <p:anim calcmode="lin" valueType="num">
                                      <p:cBhvr>
                                        <p:cTn id="34" dur="1000"/>
                                        <p:tgtEl>
                                          <p:spTgt spid="86028"/>
                                        </p:tgtEl>
                                        <p:attrNameLst>
                                          <p:attrName>ppt_y</p:attrName>
                                        </p:attrNameLst>
                                      </p:cBhvr>
                                      <p:tavLst>
                                        <p:tav tm="0">
                                          <p:val>
                                            <p:strVal val="ppt_y"/>
                                          </p:val>
                                        </p:tav>
                                        <p:tav tm="100000">
                                          <p:val>
                                            <p:strVal val="ppt_y+.1"/>
                                          </p:val>
                                        </p:tav>
                                      </p:tavLst>
                                    </p:anim>
                                    <p:set>
                                      <p:cBhvr>
                                        <p:cTn id="35" dur="1" fill="hold">
                                          <p:stCondLst>
                                            <p:cond delay="999"/>
                                          </p:stCondLst>
                                        </p:cTn>
                                        <p:tgtEl>
                                          <p:spTgt spid="860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0" grpId="0" animBg="1"/>
      <p:bldP spid="86020" grpId="1" animBg="1"/>
      <p:bldP spid="86022" grpId="0" animBg="1"/>
      <p:bldP spid="86022" grpId="1"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141" name="Group 141">
            <a:extLst>
              <a:ext uri="{FF2B5EF4-FFF2-40B4-BE49-F238E27FC236}">
                <a16:creationId xmlns:a16="http://schemas.microsoft.com/office/drawing/2014/main" id="{FE029D1C-1E5B-4780-84DA-679FAC73F825}"/>
              </a:ext>
            </a:extLst>
          </p:cNvPr>
          <p:cNvGraphicFramePr>
            <a:graphicFrameLocks noGrp="1"/>
          </p:cNvGraphicFramePr>
          <p:nvPr>
            <p:ph/>
          </p:nvPr>
        </p:nvGraphicFramePr>
        <p:xfrm>
          <a:off x="684213" y="4083050"/>
          <a:ext cx="7704137" cy="2154239"/>
        </p:xfrm>
        <a:graphic>
          <a:graphicData uri="http://schemas.openxmlformats.org/drawingml/2006/table">
            <a:tbl>
              <a:tblPr/>
              <a:tblGrid>
                <a:gridCol w="555625">
                  <a:extLst>
                    <a:ext uri="{9D8B030D-6E8A-4147-A177-3AD203B41FA5}">
                      <a16:colId xmlns:a16="http://schemas.microsoft.com/office/drawing/2014/main" val="3068514474"/>
                    </a:ext>
                  </a:extLst>
                </a:gridCol>
                <a:gridCol w="1389062">
                  <a:extLst>
                    <a:ext uri="{9D8B030D-6E8A-4147-A177-3AD203B41FA5}">
                      <a16:colId xmlns:a16="http://schemas.microsoft.com/office/drawing/2014/main" val="1958461538"/>
                    </a:ext>
                  </a:extLst>
                </a:gridCol>
                <a:gridCol w="1109663">
                  <a:extLst>
                    <a:ext uri="{9D8B030D-6E8A-4147-A177-3AD203B41FA5}">
                      <a16:colId xmlns:a16="http://schemas.microsoft.com/office/drawing/2014/main" val="2651106667"/>
                    </a:ext>
                  </a:extLst>
                </a:gridCol>
                <a:gridCol w="1249362">
                  <a:extLst>
                    <a:ext uri="{9D8B030D-6E8A-4147-A177-3AD203B41FA5}">
                      <a16:colId xmlns:a16="http://schemas.microsoft.com/office/drawing/2014/main" val="2095914598"/>
                    </a:ext>
                  </a:extLst>
                </a:gridCol>
                <a:gridCol w="1317625">
                  <a:extLst>
                    <a:ext uri="{9D8B030D-6E8A-4147-A177-3AD203B41FA5}">
                      <a16:colId xmlns:a16="http://schemas.microsoft.com/office/drawing/2014/main" val="2399458511"/>
                    </a:ext>
                  </a:extLst>
                </a:gridCol>
                <a:gridCol w="1074738">
                  <a:extLst>
                    <a:ext uri="{9D8B030D-6E8A-4147-A177-3AD203B41FA5}">
                      <a16:colId xmlns:a16="http://schemas.microsoft.com/office/drawing/2014/main" val="2358767393"/>
                    </a:ext>
                  </a:extLst>
                </a:gridCol>
                <a:gridCol w="1008062">
                  <a:extLst>
                    <a:ext uri="{9D8B030D-6E8A-4147-A177-3AD203B41FA5}">
                      <a16:colId xmlns:a16="http://schemas.microsoft.com/office/drawing/2014/main" val="999982106"/>
                    </a:ext>
                  </a:extLst>
                </a:gridCol>
              </a:tblGrid>
              <a:tr h="503238">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b</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e</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i</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a16="http://schemas.microsoft.com/office/drawing/2014/main" val="687752645"/>
                  </a:ext>
                </a:extLst>
              </a:tr>
              <a:tr h="647700">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  S</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600" b="1" i="1" u="none" strike="noStrike" cap="none" normalizeH="0" baseline="0" dirty="0">
                          <a:ln>
                            <a:noFill/>
                          </a:ln>
                          <a:solidFill>
                            <a:schemeClr val="tx1"/>
                          </a:solidFill>
                          <a:effectLst/>
                          <a:latin typeface="Arial" panose="020B0604020202020204" pitchFamily="34" charset="0"/>
                          <a:ea typeface="宋体" panose="02010600030101010101" pitchFamily="2" charset="-122"/>
                        </a:rPr>
                        <a:t>S  —</a:t>
                      </a:r>
                      <a:r>
                        <a:rPr kumimoji="0" lang="zh-CN" altLang="en-US" sz="1600" b="1" i="1"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r>
                        <a:rPr kumimoji="0" lang="en-US" altLang="zh-CN" sz="1600" b="1" i="1" u="none" strike="noStrike" cap="none" normalizeH="0" baseline="0" dirty="0">
                          <a:ln>
                            <a:noFill/>
                          </a:ln>
                          <a:solidFill>
                            <a:schemeClr val="tx1"/>
                          </a:solidFill>
                          <a:effectLst/>
                          <a:latin typeface="Arial" panose="020B0604020202020204" pitchFamily="34" charset="0"/>
                          <a:ea typeface="宋体" panose="02010600030101010101" pitchFamily="2" charset="-122"/>
                        </a:rPr>
                        <a:t>a</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1600" b="1" i="1"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600" b="1" i="1" u="none" strike="noStrike" cap="none" normalizeH="0" baseline="0" dirty="0">
                          <a:ln>
                            <a:noFill/>
                          </a:ln>
                          <a:solidFill>
                            <a:schemeClr val="tx1"/>
                          </a:solidFill>
                          <a:effectLst/>
                          <a:latin typeface="Arial" panose="020B0604020202020204" pitchFamily="34" charset="0"/>
                          <a:ea typeface="宋体" panose="02010600030101010101" pitchFamily="2" charset="-122"/>
                        </a:rPr>
                        <a:t>S—</a:t>
                      </a:r>
                      <a:r>
                        <a:rPr kumimoji="0" lang="zh-CN" altLang="en-US" sz="1600" b="1" i="1"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r>
                        <a:rPr kumimoji="0" lang="en-US" altLang="zh-CN" sz="1600" b="1" i="1" u="none" strike="noStrike" cap="none" normalizeH="0" baseline="0" dirty="0" err="1">
                          <a:ln>
                            <a:noFill/>
                          </a:ln>
                          <a:solidFill>
                            <a:schemeClr val="tx1"/>
                          </a:solidFill>
                          <a:effectLst/>
                          <a:latin typeface="Arial" panose="020B0604020202020204" pitchFamily="34" charset="0"/>
                          <a:ea typeface="宋体" panose="02010600030101010101" pitchFamily="2" charset="-122"/>
                        </a:rPr>
                        <a:t>iCtSS</a:t>
                      </a:r>
                      <a:r>
                        <a:rPr kumimoji="0" lang="en-US" altLang="zh-CN" sz="1600" b="1" i="1"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1600" b="1" i="1"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a16="http://schemas.microsoft.com/office/drawing/2014/main" val="1655248746"/>
                  </a:ext>
                </a:extLst>
              </a:tr>
              <a:tr h="500063">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 S</a:t>
                      </a:r>
                      <a:r>
                        <a:rPr kumimoji="0" lang="en-US" altLang="zh-CN" sz="1400" b="1" i="1"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1400" b="1" i="1"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400" b="1" i="1" u="none" strike="noStrike" cap="none" normalizeH="0" baseline="0" dirty="0">
                          <a:ln>
                            <a:noFill/>
                          </a:ln>
                          <a:solidFill>
                            <a:schemeClr val="tx1"/>
                          </a:solidFill>
                          <a:effectLst/>
                          <a:latin typeface="Arial" panose="020B0604020202020204" pitchFamily="34" charset="0"/>
                          <a:ea typeface="宋体" panose="02010600030101010101" pitchFamily="2" charset="-122"/>
                        </a:rPr>
                        <a:t> S ′—</a:t>
                      </a:r>
                      <a:r>
                        <a:rPr kumimoji="0" lang="zh-CN" altLang="en-US" sz="1400" b="1" i="1"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r>
                        <a:rPr kumimoji="0" lang="en-US" altLang="zh-CN" sz="1400" b="1" i="1" u="none" strike="noStrike" cap="none" normalizeH="0" baseline="0" dirty="0" err="1">
                          <a:ln>
                            <a:noFill/>
                          </a:ln>
                          <a:solidFill>
                            <a:schemeClr val="tx1"/>
                          </a:solidFill>
                          <a:effectLst/>
                          <a:latin typeface="Arial" panose="020B0604020202020204" pitchFamily="34" charset="0"/>
                          <a:ea typeface="宋体" panose="02010600030101010101" pitchFamily="2" charset="-122"/>
                        </a:rPr>
                        <a:t>eS</a:t>
                      </a:r>
                      <a:endParaRPr kumimoji="0" lang="en-US" altLang="zh-CN" sz="1400" b="1" i="1"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1400" b="1" i="1"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a16="http://schemas.microsoft.com/office/drawing/2014/main" val="2298694736"/>
                  </a:ext>
                </a:extLst>
              </a:tr>
              <a:tr h="503238">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  C</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1600" b="1" i="1"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C </a:t>
                      </a:r>
                      <a:r>
                        <a:rPr kumimoji="0" lang="en-US" altLang="zh-CN" sz="1600" b="1" i="1"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r>
                        <a:rPr kumimoji="0" lang="zh-CN" altLang="en-US" sz="1600" b="1" i="1"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r>
                        <a:rPr kumimoji="0" lang="en-US" altLang="zh-CN" sz="1600" b="1" i="1" u="none" strike="noStrike" cap="none" normalizeH="0" baseline="0" dirty="0">
                          <a:ln>
                            <a:noFill/>
                          </a:ln>
                          <a:solidFill>
                            <a:schemeClr val="tx1"/>
                          </a:solidFill>
                          <a:effectLst/>
                          <a:latin typeface="Arial" panose="020B0604020202020204" pitchFamily="34" charset="0"/>
                          <a:ea typeface="宋体" panose="02010600030101010101" pitchFamily="2" charset="-122"/>
                        </a:rPr>
                        <a:t>b</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a16="http://schemas.microsoft.com/office/drawing/2014/main" val="3823673185"/>
                  </a:ext>
                </a:extLst>
              </a:tr>
            </a:tbl>
          </a:graphicData>
        </a:graphic>
      </p:graphicFrame>
      <p:sp useBgFill="1">
        <p:nvSpPr>
          <p:cNvPr id="256119" name="Text Box 119">
            <a:extLst>
              <a:ext uri="{FF2B5EF4-FFF2-40B4-BE49-F238E27FC236}">
                <a16:creationId xmlns:a16="http://schemas.microsoft.com/office/drawing/2014/main" id="{87AF5D11-4B3A-454E-99F8-74902CC10D31}"/>
              </a:ext>
            </a:extLst>
          </p:cNvPr>
          <p:cNvSpPr txBox="1">
            <a:spLocks noChangeArrowheads="1"/>
          </p:cNvSpPr>
          <p:nvPr/>
        </p:nvSpPr>
        <p:spPr bwMode="auto">
          <a:xfrm>
            <a:off x="971550" y="620713"/>
            <a:ext cx="3095625" cy="2682875"/>
          </a:xfrm>
          <a:prstGeom prst="rect">
            <a:avLst/>
          </a:prstGeom>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zh-CN" sz="2000" dirty="0">
                <a:solidFill>
                  <a:srgbClr val="006600"/>
                </a:solidFill>
                <a:latin typeface="System"/>
              </a:rPr>
              <a:t>FIRST( S ) = { </a:t>
            </a:r>
            <a:r>
              <a:rPr lang="en-US" altLang="zh-CN" sz="2000" dirty="0" err="1">
                <a:solidFill>
                  <a:srgbClr val="006600"/>
                </a:solidFill>
                <a:latin typeface="System"/>
              </a:rPr>
              <a:t>i</a:t>
            </a:r>
            <a:r>
              <a:rPr lang="zh-CN" altLang="en-US" sz="2000" dirty="0">
                <a:solidFill>
                  <a:srgbClr val="006600"/>
                </a:solidFill>
                <a:latin typeface="System"/>
              </a:rPr>
              <a:t>，</a:t>
            </a:r>
            <a:r>
              <a:rPr lang="en-US" altLang="zh-CN" sz="2000" dirty="0">
                <a:solidFill>
                  <a:srgbClr val="006600"/>
                </a:solidFill>
                <a:latin typeface="System"/>
              </a:rPr>
              <a:t>a }	</a:t>
            </a:r>
          </a:p>
          <a:p>
            <a:pPr>
              <a:spcBef>
                <a:spcPct val="0"/>
              </a:spcBef>
              <a:buFontTx/>
              <a:buNone/>
            </a:pPr>
            <a:r>
              <a:rPr lang="en-US" altLang="zh-CN" sz="2000" dirty="0">
                <a:solidFill>
                  <a:srgbClr val="006600"/>
                </a:solidFill>
                <a:latin typeface="System"/>
              </a:rPr>
              <a:t>FIRST( S</a:t>
            </a:r>
            <a:r>
              <a:rPr lang="en-US" altLang="zh-CN" sz="2000" dirty="0">
                <a:solidFill>
                  <a:srgbClr val="006600"/>
                </a:solidFill>
                <a:latin typeface="宋体" panose="02010600030101010101" pitchFamily="2" charset="-122"/>
              </a:rPr>
              <a:t>’</a:t>
            </a:r>
            <a:r>
              <a:rPr lang="en-US" altLang="zh-CN" sz="2000" dirty="0">
                <a:solidFill>
                  <a:srgbClr val="006600"/>
                </a:solidFill>
                <a:latin typeface="System"/>
              </a:rPr>
              <a:t>)= {e</a:t>
            </a:r>
            <a:r>
              <a:rPr lang="zh-CN" altLang="en-US" sz="2000" dirty="0">
                <a:solidFill>
                  <a:srgbClr val="006600"/>
                </a:solidFill>
                <a:latin typeface="System"/>
              </a:rPr>
              <a:t>，</a:t>
            </a:r>
            <a:r>
              <a:rPr lang="el-GR" altLang="zh-CN" sz="2000" dirty="0">
                <a:solidFill>
                  <a:srgbClr val="006600"/>
                </a:solidFill>
                <a:latin typeface="System"/>
              </a:rPr>
              <a:t>ε</a:t>
            </a:r>
            <a:r>
              <a:rPr lang="en-US" altLang="zh-CN" sz="2000" dirty="0">
                <a:solidFill>
                  <a:srgbClr val="006600"/>
                </a:solidFill>
                <a:latin typeface="System"/>
              </a:rPr>
              <a:t>}	</a:t>
            </a:r>
          </a:p>
          <a:p>
            <a:pPr>
              <a:spcBef>
                <a:spcPct val="0"/>
              </a:spcBef>
              <a:buFontTx/>
              <a:buNone/>
            </a:pPr>
            <a:r>
              <a:rPr lang="en-US" altLang="zh-CN" sz="2000" dirty="0">
                <a:solidFill>
                  <a:srgbClr val="006600"/>
                </a:solidFill>
                <a:latin typeface="System"/>
              </a:rPr>
              <a:t>FIRST( C ) = { b }</a:t>
            </a:r>
          </a:p>
          <a:p>
            <a:pPr>
              <a:spcBef>
                <a:spcPct val="0"/>
              </a:spcBef>
              <a:buFontTx/>
              <a:buNone/>
            </a:pPr>
            <a:r>
              <a:rPr lang="en-US" altLang="zh-CN" sz="2000" dirty="0">
                <a:solidFill>
                  <a:srgbClr val="006600"/>
                </a:solidFill>
                <a:latin typeface="System"/>
              </a:rPr>
              <a:t>FOLLOW( S ) = { #</a:t>
            </a:r>
            <a:r>
              <a:rPr lang="zh-CN" altLang="en-US" sz="2000" dirty="0">
                <a:solidFill>
                  <a:srgbClr val="006600"/>
                </a:solidFill>
                <a:latin typeface="System"/>
              </a:rPr>
              <a:t>，</a:t>
            </a:r>
            <a:r>
              <a:rPr lang="en-US" altLang="zh-CN" sz="2000" dirty="0">
                <a:solidFill>
                  <a:srgbClr val="006600"/>
                </a:solidFill>
                <a:latin typeface="System"/>
              </a:rPr>
              <a:t>e } </a:t>
            </a:r>
          </a:p>
          <a:p>
            <a:pPr>
              <a:spcBef>
                <a:spcPct val="0"/>
              </a:spcBef>
              <a:buFontTx/>
              <a:buNone/>
            </a:pPr>
            <a:r>
              <a:rPr lang="en-US" altLang="zh-CN" sz="2000" dirty="0">
                <a:solidFill>
                  <a:srgbClr val="006600"/>
                </a:solidFill>
                <a:latin typeface="System"/>
              </a:rPr>
              <a:t>FOLLOW( S</a:t>
            </a:r>
            <a:r>
              <a:rPr lang="en-US" altLang="zh-CN" sz="2000" dirty="0">
                <a:solidFill>
                  <a:srgbClr val="006600"/>
                </a:solidFill>
                <a:latin typeface="宋体" panose="02010600030101010101" pitchFamily="2" charset="-122"/>
              </a:rPr>
              <a:t>’</a:t>
            </a:r>
            <a:r>
              <a:rPr lang="en-US" altLang="zh-CN" sz="2000" dirty="0">
                <a:solidFill>
                  <a:srgbClr val="006600"/>
                </a:solidFill>
                <a:latin typeface="System"/>
              </a:rPr>
              <a:t>)={ #</a:t>
            </a:r>
            <a:r>
              <a:rPr lang="zh-CN" altLang="en-US" sz="2000" dirty="0">
                <a:solidFill>
                  <a:srgbClr val="006600"/>
                </a:solidFill>
                <a:latin typeface="System"/>
              </a:rPr>
              <a:t>，</a:t>
            </a:r>
            <a:r>
              <a:rPr lang="en-US" altLang="zh-CN" sz="2000" dirty="0">
                <a:solidFill>
                  <a:srgbClr val="006600"/>
                </a:solidFill>
                <a:latin typeface="System"/>
              </a:rPr>
              <a:t>e }</a:t>
            </a:r>
          </a:p>
          <a:p>
            <a:pPr>
              <a:spcBef>
                <a:spcPct val="0"/>
              </a:spcBef>
              <a:buFontTx/>
              <a:buNone/>
            </a:pPr>
            <a:r>
              <a:rPr lang="en-US" altLang="zh-CN" sz="2000" dirty="0">
                <a:solidFill>
                  <a:srgbClr val="006600"/>
                </a:solidFill>
                <a:latin typeface="System"/>
              </a:rPr>
              <a:t>FOLLOW( C ) = { t }</a:t>
            </a:r>
            <a:endParaRPr lang="zh-CN" altLang="el-GR" sz="2000" dirty="0">
              <a:solidFill>
                <a:srgbClr val="006600"/>
              </a:solidFill>
              <a:latin typeface="System"/>
            </a:endParaRPr>
          </a:p>
        </p:txBody>
      </p:sp>
      <p:grpSp>
        <p:nvGrpSpPr>
          <p:cNvPr id="256142" name="Group 142">
            <a:extLst>
              <a:ext uri="{FF2B5EF4-FFF2-40B4-BE49-F238E27FC236}">
                <a16:creationId xmlns:a16="http://schemas.microsoft.com/office/drawing/2014/main" id="{5D794FAD-CCC7-4485-8D30-21B25E195228}"/>
              </a:ext>
            </a:extLst>
          </p:cNvPr>
          <p:cNvGrpSpPr>
            <a:grpSpLocks/>
          </p:cNvGrpSpPr>
          <p:nvPr/>
        </p:nvGrpSpPr>
        <p:grpSpPr bwMode="auto">
          <a:xfrm>
            <a:off x="648493" y="3368675"/>
            <a:ext cx="7775575" cy="649288"/>
            <a:chOff x="295" y="1634"/>
            <a:chExt cx="4898" cy="798"/>
          </a:xfrm>
        </p:grpSpPr>
        <p:pic>
          <p:nvPicPr>
            <p:cNvPr id="54319" name="Picture 132">
              <a:extLst>
                <a:ext uri="{FF2B5EF4-FFF2-40B4-BE49-F238E27FC236}">
                  <a16:creationId xmlns:a16="http://schemas.microsoft.com/office/drawing/2014/main" id="{C0070F94-7FBC-4A67-9FF5-54CAD91C7A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 y="1634"/>
              <a:ext cx="4898" cy="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133" name="Text Box 133">
              <a:extLst>
                <a:ext uri="{FF2B5EF4-FFF2-40B4-BE49-F238E27FC236}">
                  <a16:creationId xmlns:a16="http://schemas.microsoft.com/office/drawing/2014/main" id="{D357D1CC-1BD7-4C81-8D6E-1D08EF79CD14}"/>
                </a:ext>
              </a:extLst>
            </p:cNvPr>
            <p:cNvSpPr txBox="1">
              <a:spLocks noChangeArrowheads="1"/>
            </p:cNvSpPr>
            <p:nvPr/>
          </p:nvSpPr>
          <p:spPr bwMode="auto">
            <a:xfrm>
              <a:off x="295" y="1716"/>
              <a:ext cx="4717" cy="601"/>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sz="2600">
                  <a:solidFill>
                    <a:schemeClr val="tx1"/>
                  </a:solidFill>
                </a:rPr>
                <a:t>② </a:t>
              </a:r>
              <a:r>
                <a:rPr lang="zh-CN" altLang="en-US" sz="2600">
                  <a:solidFill>
                    <a:schemeClr val="tx1"/>
                  </a:solidFill>
                </a:rPr>
                <a:t>按构造分析表算法，该文法的分析表</a:t>
              </a:r>
              <a:r>
                <a:rPr lang="en-US" altLang="zh-CN" sz="2600">
                  <a:solidFill>
                    <a:schemeClr val="tx1"/>
                  </a:solidFill>
                </a:rPr>
                <a:t>M</a:t>
              </a:r>
              <a:r>
                <a:rPr lang="zh-CN" altLang="en-US" sz="2600">
                  <a:solidFill>
                    <a:schemeClr val="tx1"/>
                  </a:solidFill>
                </a:rPr>
                <a:t>为：</a:t>
              </a:r>
            </a:p>
          </p:txBody>
        </p:sp>
      </p:grpSp>
      <p:sp useBgFill="1">
        <p:nvSpPr>
          <p:cNvPr id="256143" name="Text Box 143">
            <a:extLst>
              <a:ext uri="{FF2B5EF4-FFF2-40B4-BE49-F238E27FC236}">
                <a16:creationId xmlns:a16="http://schemas.microsoft.com/office/drawing/2014/main" id="{8545B5FF-B8C0-45A5-A4C7-0ACE16AB37D0}"/>
              </a:ext>
            </a:extLst>
          </p:cNvPr>
          <p:cNvSpPr txBox="1">
            <a:spLocks noChangeArrowheads="1"/>
          </p:cNvSpPr>
          <p:nvPr/>
        </p:nvSpPr>
        <p:spPr bwMode="auto">
          <a:xfrm>
            <a:off x="4572000" y="692150"/>
            <a:ext cx="4032250" cy="1552575"/>
          </a:xfrm>
          <a:prstGeom prst="rect">
            <a:avLst/>
          </a:prstGeom>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zh-CN" altLang="en-US" sz="2400" dirty="0">
                <a:solidFill>
                  <a:srgbClr val="006600"/>
                </a:solidFill>
                <a:latin typeface="Arial" panose="020B0604020202020204" pitchFamily="34" charset="0"/>
              </a:rPr>
              <a:t>文法：</a:t>
            </a:r>
            <a:r>
              <a:rPr lang="en-US" altLang="zh-CN" sz="2400" dirty="0">
                <a:solidFill>
                  <a:srgbClr val="006600"/>
                </a:solidFill>
                <a:latin typeface="Arial" panose="020B0604020202020204" pitchFamily="34" charset="0"/>
              </a:rPr>
              <a:t>S —</a:t>
            </a:r>
            <a:r>
              <a:rPr lang="zh-CN" altLang="en-US" sz="2400" dirty="0">
                <a:solidFill>
                  <a:srgbClr val="006600"/>
                </a:solidFill>
                <a:latin typeface="Arial" panose="020B0604020202020204" pitchFamily="34" charset="0"/>
              </a:rPr>
              <a:t>＞</a:t>
            </a:r>
            <a:r>
              <a:rPr lang="en-US" altLang="zh-CN" sz="2400" dirty="0" err="1">
                <a:solidFill>
                  <a:srgbClr val="006600"/>
                </a:solidFill>
                <a:latin typeface="Arial" panose="020B0604020202020204" pitchFamily="34" charset="0"/>
              </a:rPr>
              <a:t>iCtSS</a:t>
            </a:r>
            <a:r>
              <a:rPr lang="en-US" altLang="zh-CN" sz="2400" i="1" dirty="0">
                <a:solidFill>
                  <a:srgbClr val="006600"/>
                </a:solidFill>
                <a:latin typeface="Arial" panose="020B0604020202020204" pitchFamily="34" charset="0"/>
              </a:rPr>
              <a:t>′</a:t>
            </a:r>
            <a:r>
              <a:rPr lang="en-US" altLang="zh-CN" sz="2400" dirty="0">
                <a:solidFill>
                  <a:srgbClr val="006600"/>
                </a:solidFill>
                <a:latin typeface="Arial" panose="020B0604020202020204" pitchFamily="34" charset="0"/>
              </a:rPr>
              <a:t>|a</a:t>
            </a:r>
          </a:p>
          <a:p>
            <a:pPr>
              <a:spcBef>
                <a:spcPct val="0"/>
              </a:spcBef>
              <a:buFontTx/>
              <a:buNone/>
            </a:pPr>
            <a:r>
              <a:rPr lang="en-US" altLang="zh-CN" sz="2400" dirty="0">
                <a:solidFill>
                  <a:srgbClr val="006600"/>
                </a:solidFill>
                <a:latin typeface="Arial" panose="020B0604020202020204" pitchFamily="34" charset="0"/>
              </a:rPr>
              <a:t>           S</a:t>
            </a:r>
            <a:r>
              <a:rPr lang="en-US" altLang="zh-CN" sz="2400" i="1" dirty="0">
                <a:solidFill>
                  <a:srgbClr val="006600"/>
                </a:solidFill>
                <a:latin typeface="Arial" panose="020B0604020202020204" pitchFamily="34" charset="0"/>
              </a:rPr>
              <a:t>′</a:t>
            </a:r>
            <a:r>
              <a:rPr lang="en-US" altLang="zh-CN" sz="2400" dirty="0">
                <a:solidFill>
                  <a:srgbClr val="006600"/>
                </a:solidFill>
                <a:latin typeface="Arial" panose="020B0604020202020204" pitchFamily="34" charset="0"/>
              </a:rPr>
              <a:t>—</a:t>
            </a:r>
            <a:r>
              <a:rPr lang="zh-CN" altLang="en-US" sz="2400" dirty="0">
                <a:solidFill>
                  <a:srgbClr val="006600"/>
                </a:solidFill>
                <a:latin typeface="Arial" panose="020B0604020202020204" pitchFamily="34" charset="0"/>
              </a:rPr>
              <a:t>＞</a:t>
            </a:r>
            <a:r>
              <a:rPr lang="en-US" altLang="zh-CN" sz="2400" dirty="0" err="1">
                <a:solidFill>
                  <a:srgbClr val="006600"/>
                </a:solidFill>
                <a:latin typeface="Arial" panose="020B0604020202020204" pitchFamily="34" charset="0"/>
              </a:rPr>
              <a:t>eS</a:t>
            </a:r>
            <a:r>
              <a:rPr lang="en-US" altLang="zh-CN" sz="2400" dirty="0">
                <a:solidFill>
                  <a:srgbClr val="006600"/>
                </a:solidFill>
                <a:latin typeface="Arial" panose="020B0604020202020204" pitchFamily="34" charset="0"/>
              </a:rPr>
              <a:t>|</a:t>
            </a:r>
            <a:r>
              <a:rPr lang="el-GR" altLang="zh-CN" sz="2400" dirty="0">
                <a:solidFill>
                  <a:srgbClr val="006600"/>
                </a:solidFill>
                <a:latin typeface="Arial" panose="020B0604020202020204" pitchFamily="34" charset="0"/>
              </a:rPr>
              <a:t>ε</a:t>
            </a:r>
            <a:endParaRPr lang="en-US" altLang="zh-CN" sz="2400" dirty="0">
              <a:solidFill>
                <a:srgbClr val="006600"/>
              </a:solidFill>
              <a:latin typeface="Arial" panose="020B0604020202020204" pitchFamily="34" charset="0"/>
            </a:endParaRPr>
          </a:p>
          <a:p>
            <a:pPr>
              <a:spcBef>
                <a:spcPct val="0"/>
              </a:spcBef>
              <a:buFontTx/>
              <a:buNone/>
            </a:pPr>
            <a:r>
              <a:rPr lang="en-US" altLang="zh-CN" sz="2400" dirty="0">
                <a:solidFill>
                  <a:srgbClr val="006600"/>
                </a:solidFill>
                <a:latin typeface="Arial" panose="020B0604020202020204" pitchFamily="34" charset="0"/>
              </a:rPr>
              <a:t>           C —</a:t>
            </a:r>
            <a:r>
              <a:rPr lang="zh-CN" altLang="en-US" sz="2400" dirty="0">
                <a:solidFill>
                  <a:srgbClr val="006600"/>
                </a:solidFill>
                <a:latin typeface="Arial" panose="020B0604020202020204" pitchFamily="34" charset="0"/>
              </a:rPr>
              <a:t>＞</a:t>
            </a:r>
            <a:r>
              <a:rPr lang="en-US" altLang="zh-CN" sz="2400" dirty="0">
                <a:solidFill>
                  <a:srgbClr val="006600"/>
                </a:solidFill>
                <a:latin typeface="Arial" panose="020B0604020202020204" pitchFamily="34" charset="0"/>
              </a:rPr>
              <a:t>b</a:t>
            </a:r>
            <a:endParaRPr lang="en-US" altLang="zh-CN" sz="2400" i="1" dirty="0">
              <a:solidFill>
                <a:srgbClr val="0066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56143"/>
                                        </p:tgtEl>
                                        <p:attrNameLst>
                                          <p:attrName>style.visibility</p:attrName>
                                        </p:attrNameLst>
                                      </p:cBhvr>
                                      <p:to>
                                        <p:strVal val="visible"/>
                                      </p:to>
                                    </p:set>
                                    <p:animEffect transition="in" filter="slide(fromBottom)">
                                      <p:cBhvr>
                                        <p:cTn id="7" dur="500"/>
                                        <p:tgtEl>
                                          <p:spTgt spid="25614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6119">
                                            <p:bg/>
                                          </p:spTgt>
                                        </p:tgtEl>
                                        <p:attrNameLst>
                                          <p:attrName>style.visibility</p:attrName>
                                        </p:attrNameLst>
                                      </p:cBhvr>
                                      <p:to>
                                        <p:strVal val="visible"/>
                                      </p:to>
                                    </p:set>
                                    <p:animEffect transition="in" filter="fade">
                                      <p:cBhvr>
                                        <p:cTn id="12" dur="2000"/>
                                        <p:tgtEl>
                                          <p:spTgt spid="256119">
                                            <p:bg/>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6119">
                                            <p:txEl>
                                              <p:pRg st="0" end="0"/>
                                            </p:txEl>
                                          </p:spTgt>
                                        </p:tgtEl>
                                        <p:attrNameLst>
                                          <p:attrName>style.visibility</p:attrName>
                                        </p:attrNameLst>
                                      </p:cBhvr>
                                      <p:to>
                                        <p:strVal val="visible"/>
                                      </p:to>
                                    </p:set>
                                    <p:animEffect transition="in" filter="fade">
                                      <p:cBhvr>
                                        <p:cTn id="17" dur="2000"/>
                                        <p:tgtEl>
                                          <p:spTgt spid="25611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6119">
                                            <p:txEl>
                                              <p:pRg st="1" end="1"/>
                                            </p:txEl>
                                          </p:spTgt>
                                        </p:tgtEl>
                                        <p:attrNameLst>
                                          <p:attrName>style.visibility</p:attrName>
                                        </p:attrNameLst>
                                      </p:cBhvr>
                                      <p:to>
                                        <p:strVal val="visible"/>
                                      </p:to>
                                    </p:set>
                                    <p:animEffect transition="in" filter="fade">
                                      <p:cBhvr>
                                        <p:cTn id="22" dur="2000"/>
                                        <p:tgtEl>
                                          <p:spTgt spid="25611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56119">
                                            <p:txEl>
                                              <p:pRg st="2" end="2"/>
                                            </p:txEl>
                                          </p:spTgt>
                                        </p:tgtEl>
                                        <p:attrNameLst>
                                          <p:attrName>style.visibility</p:attrName>
                                        </p:attrNameLst>
                                      </p:cBhvr>
                                      <p:to>
                                        <p:strVal val="visible"/>
                                      </p:to>
                                    </p:set>
                                    <p:animEffect transition="in" filter="fade">
                                      <p:cBhvr>
                                        <p:cTn id="27" dur="2000"/>
                                        <p:tgtEl>
                                          <p:spTgt spid="256119">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56119">
                                            <p:txEl>
                                              <p:pRg st="3" end="3"/>
                                            </p:txEl>
                                          </p:spTgt>
                                        </p:tgtEl>
                                        <p:attrNameLst>
                                          <p:attrName>style.visibility</p:attrName>
                                        </p:attrNameLst>
                                      </p:cBhvr>
                                      <p:to>
                                        <p:strVal val="visible"/>
                                      </p:to>
                                    </p:set>
                                    <p:animEffect transition="in" filter="fade">
                                      <p:cBhvr>
                                        <p:cTn id="32" dur="2000"/>
                                        <p:tgtEl>
                                          <p:spTgt spid="256119">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56119">
                                            <p:txEl>
                                              <p:pRg st="4" end="4"/>
                                            </p:txEl>
                                          </p:spTgt>
                                        </p:tgtEl>
                                        <p:attrNameLst>
                                          <p:attrName>style.visibility</p:attrName>
                                        </p:attrNameLst>
                                      </p:cBhvr>
                                      <p:to>
                                        <p:strVal val="visible"/>
                                      </p:to>
                                    </p:set>
                                    <p:animEffect transition="in" filter="fade">
                                      <p:cBhvr>
                                        <p:cTn id="37" dur="2000"/>
                                        <p:tgtEl>
                                          <p:spTgt spid="256119">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56119">
                                            <p:txEl>
                                              <p:pRg st="5" end="5"/>
                                            </p:txEl>
                                          </p:spTgt>
                                        </p:tgtEl>
                                        <p:attrNameLst>
                                          <p:attrName>style.visibility</p:attrName>
                                        </p:attrNameLst>
                                      </p:cBhvr>
                                      <p:to>
                                        <p:strVal val="visible"/>
                                      </p:to>
                                    </p:set>
                                    <p:animEffect transition="in" filter="fade">
                                      <p:cBhvr>
                                        <p:cTn id="42" dur="2000"/>
                                        <p:tgtEl>
                                          <p:spTgt spid="256119">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3" presetClass="entr" presetSubtype="16" fill="hold" nodeType="clickEffect">
                                  <p:stCondLst>
                                    <p:cond delay="0"/>
                                  </p:stCondLst>
                                  <p:childTnLst>
                                    <p:set>
                                      <p:cBhvr>
                                        <p:cTn id="46" dur="1" fill="hold">
                                          <p:stCondLst>
                                            <p:cond delay="0"/>
                                          </p:stCondLst>
                                        </p:cTn>
                                        <p:tgtEl>
                                          <p:spTgt spid="256142"/>
                                        </p:tgtEl>
                                        <p:attrNameLst>
                                          <p:attrName>style.visibility</p:attrName>
                                        </p:attrNameLst>
                                      </p:cBhvr>
                                      <p:to>
                                        <p:strVal val="visible"/>
                                      </p:to>
                                    </p:set>
                                    <p:anim calcmode="lin" valueType="num">
                                      <p:cBhvr>
                                        <p:cTn id="47" dur="500" fill="hold"/>
                                        <p:tgtEl>
                                          <p:spTgt spid="256142"/>
                                        </p:tgtEl>
                                        <p:attrNameLst>
                                          <p:attrName>ppt_w</p:attrName>
                                        </p:attrNameLst>
                                      </p:cBhvr>
                                      <p:tavLst>
                                        <p:tav tm="0">
                                          <p:val>
                                            <p:fltVal val="0"/>
                                          </p:val>
                                        </p:tav>
                                        <p:tav tm="100000">
                                          <p:val>
                                            <p:strVal val="#ppt_w"/>
                                          </p:val>
                                        </p:tav>
                                      </p:tavLst>
                                    </p:anim>
                                    <p:anim calcmode="lin" valueType="num">
                                      <p:cBhvr>
                                        <p:cTn id="48" dur="500" fill="hold"/>
                                        <p:tgtEl>
                                          <p:spTgt spid="256142"/>
                                        </p:tgtEl>
                                        <p:attrNameLst>
                                          <p:attrName>ppt_h</p:attrName>
                                        </p:attrNameLst>
                                      </p:cBhvr>
                                      <p:tavLst>
                                        <p:tav tm="0">
                                          <p:val>
                                            <p:fltVal val="0"/>
                                          </p:val>
                                        </p:tav>
                                        <p:tav tm="100000">
                                          <p:val>
                                            <p:strVal val="#ppt_h"/>
                                          </p:val>
                                        </p:tav>
                                      </p:tavLst>
                                    </p:anim>
                                  </p:childTnLst>
                                </p:cTn>
                              </p:par>
                            </p:childTnLst>
                          </p:cTn>
                        </p:par>
                        <p:par>
                          <p:cTn id="49" fill="hold">
                            <p:stCondLst>
                              <p:cond delay="500"/>
                            </p:stCondLst>
                            <p:childTnLst>
                              <p:par>
                                <p:cTn id="50" presetID="30" presetClass="entr" presetSubtype="0" fill="hold" nodeType="afterEffect">
                                  <p:stCondLst>
                                    <p:cond delay="0"/>
                                  </p:stCondLst>
                                  <p:childTnLst>
                                    <p:set>
                                      <p:cBhvr>
                                        <p:cTn id="51" dur="1" fill="hold">
                                          <p:stCondLst>
                                            <p:cond delay="0"/>
                                          </p:stCondLst>
                                        </p:cTn>
                                        <p:tgtEl>
                                          <p:spTgt spid="256141"/>
                                        </p:tgtEl>
                                        <p:attrNameLst>
                                          <p:attrName>style.visibility</p:attrName>
                                        </p:attrNameLst>
                                      </p:cBhvr>
                                      <p:to>
                                        <p:strVal val="visible"/>
                                      </p:to>
                                    </p:set>
                                    <p:animEffect transition="in" filter="fade">
                                      <p:cBhvr>
                                        <p:cTn id="52" dur="800" decel="100000"/>
                                        <p:tgtEl>
                                          <p:spTgt spid="256141"/>
                                        </p:tgtEl>
                                      </p:cBhvr>
                                    </p:animEffect>
                                    <p:anim calcmode="lin" valueType="num">
                                      <p:cBhvr>
                                        <p:cTn id="53" dur="800" decel="100000" fill="hold"/>
                                        <p:tgtEl>
                                          <p:spTgt spid="256141"/>
                                        </p:tgtEl>
                                        <p:attrNameLst>
                                          <p:attrName>style.rotation</p:attrName>
                                        </p:attrNameLst>
                                      </p:cBhvr>
                                      <p:tavLst>
                                        <p:tav tm="0">
                                          <p:val>
                                            <p:fltVal val="-90"/>
                                          </p:val>
                                        </p:tav>
                                        <p:tav tm="100000">
                                          <p:val>
                                            <p:fltVal val="0"/>
                                          </p:val>
                                        </p:tav>
                                      </p:tavLst>
                                    </p:anim>
                                    <p:anim calcmode="lin" valueType="num">
                                      <p:cBhvr>
                                        <p:cTn id="54" dur="800" decel="100000" fill="hold"/>
                                        <p:tgtEl>
                                          <p:spTgt spid="256141"/>
                                        </p:tgtEl>
                                        <p:attrNameLst>
                                          <p:attrName>ppt_x</p:attrName>
                                        </p:attrNameLst>
                                      </p:cBhvr>
                                      <p:tavLst>
                                        <p:tav tm="0">
                                          <p:val>
                                            <p:strVal val="#ppt_x+0.4"/>
                                          </p:val>
                                        </p:tav>
                                        <p:tav tm="100000">
                                          <p:val>
                                            <p:strVal val="#ppt_x-0.05"/>
                                          </p:val>
                                        </p:tav>
                                      </p:tavLst>
                                    </p:anim>
                                    <p:anim calcmode="lin" valueType="num">
                                      <p:cBhvr>
                                        <p:cTn id="55" dur="800" decel="100000" fill="hold"/>
                                        <p:tgtEl>
                                          <p:spTgt spid="256141"/>
                                        </p:tgtEl>
                                        <p:attrNameLst>
                                          <p:attrName>ppt_y</p:attrName>
                                        </p:attrNameLst>
                                      </p:cBhvr>
                                      <p:tavLst>
                                        <p:tav tm="0">
                                          <p:val>
                                            <p:strVal val="#ppt_y-0.4"/>
                                          </p:val>
                                        </p:tav>
                                        <p:tav tm="100000">
                                          <p:val>
                                            <p:strVal val="#ppt_y+0.1"/>
                                          </p:val>
                                        </p:tav>
                                      </p:tavLst>
                                    </p:anim>
                                    <p:anim calcmode="lin" valueType="num">
                                      <p:cBhvr>
                                        <p:cTn id="56" dur="200" accel="100000" fill="hold">
                                          <p:stCondLst>
                                            <p:cond delay="800"/>
                                          </p:stCondLst>
                                        </p:cTn>
                                        <p:tgtEl>
                                          <p:spTgt spid="256141"/>
                                        </p:tgtEl>
                                        <p:attrNameLst>
                                          <p:attrName>ppt_x</p:attrName>
                                        </p:attrNameLst>
                                      </p:cBhvr>
                                      <p:tavLst>
                                        <p:tav tm="0">
                                          <p:val>
                                            <p:strVal val="#ppt_x-0.05"/>
                                          </p:val>
                                        </p:tav>
                                        <p:tav tm="100000">
                                          <p:val>
                                            <p:strVal val="#ppt_x"/>
                                          </p:val>
                                        </p:tav>
                                      </p:tavLst>
                                    </p:anim>
                                    <p:anim calcmode="lin" valueType="num">
                                      <p:cBhvr>
                                        <p:cTn id="57" dur="200" accel="100000" fill="hold">
                                          <p:stCondLst>
                                            <p:cond delay="800"/>
                                          </p:stCondLst>
                                        </p:cTn>
                                        <p:tgtEl>
                                          <p:spTgt spid="256141"/>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119" grpId="0" build="p" animBg="1"/>
      <p:bldP spid="25614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270340" name="Text Box 4">
            <a:extLst>
              <a:ext uri="{FF2B5EF4-FFF2-40B4-BE49-F238E27FC236}">
                <a16:creationId xmlns:a16="http://schemas.microsoft.com/office/drawing/2014/main" id="{A18CE864-610D-4D13-A836-C7E1F072CAAD}"/>
              </a:ext>
            </a:extLst>
          </p:cNvPr>
          <p:cNvSpPr txBox="1">
            <a:spLocks noChangeArrowheads="1"/>
          </p:cNvSpPr>
          <p:nvPr/>
        </p:nvSpPr>
        <p:spPr bwMode="auto">
          <a:xfrm>
            <a:off x="250825" y="549275"/>
            <a:ext cx="8351838" cy="1692771"/>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600" dirty="0">
                <a:solidFill>
                  <a:srgbClr val="006600"/>
                </a:solidFill>
              </a:rPr>
              <a:t>例如，有产生式：</a:t>
            </a:r>
          </a:p>
          <a:p>
            <a:r>
              <a:rPr lang="zh-CN" altLang="en-US" sz="2600" dirty="0"/>
              <a:t>	</a:t>
            </a:r>
            <a:r>
              <a:rPr lang="zh-CN" altLang="en-US" sz="2600" dirty="0">
                <a:solidFill>
                  <a:srgbClr val="0000FF"/>
                </a:solidFill>
              </a:rPr>
              <a:t>语句</a:t>
            </a:r>
            <a:r>
              <a:rPr lang="en-US" altLang="zh-CN" sz="2600" dirty="0">
                <a:solidFill>
                  <a:srgbClr val="0000FF"/>
                </a:solidFill>
              </a:rPr>
              <a:t>-&gt;</a:t>
            </a:r>
            <a:r>
              <a:rPr lang="en-US" altLang="zh-CN" sz="2600" b="1" dirty="0">
                <a:solidFill>
                  <a:srgbClr val="FF0000"/>
                </a:solidFill>
              </a:rPr>
              <a:t>if</a:t>
            </a:r>
            <a:r>
              <a:rPr lang="en-US" altLang="zh-CN" sz="2600" dirty="0">
                <a:solidFill>
                  <a:srgbClr val="0000FF"/>
                </a:solidFill>
              </a:rPr>
              <a:t> </a:t>
            </a:r>
            <a:r>
              <a:rPr lang="zh-CN" altLang="en-US" sz="2600" dirty="0">
                <a:solidFill>
                  <a:srgbClr val="0000FF"/>
                </a:solidFill>
              </a:rPr>
              <a:t>条件 </a:t>
            </a:r>
            <a:r>
              <a:rPr lang="en-US" altLang="zh-CN" sz="2600" dirty="0">
                <a:solidFill>
                  <a:srgbClr val="0000FF"/>
                </a:solidFill>
              </a:rPr>
              <a:t>then </a:t>
            </a:r>
            <a:r>
              <a:rPr lang="zh-CN" altLang="en-US" sz="2600" dirty="0">
                <a:solidFill>
                  <a:srgbClr val="0000FF"/>
                </a:solidFill>
              </a:rPr>
              <a:t>语句 </a:t>
            </a:r>
            <a:r>
              <a:rPr lang="en-US" altLang="zh-CN" sz="2600" dirty="0">
                <a:solidFill>
                  <a:srgbClr val="0000FF"/>
                </a:solidFill>
              </a:rPr>
              <a:t>else </a:t>
            </a:r>
            <a:r>
              <a:rPr lang="zh-CN" altLang="en-US" sz="2600" dirty="0">
                <a:solidFill>
                  <a:srgbClr val="0000FF"/>
                </a:solidFill>
              </a:rPr>
              <a:t>语句</a:t>
            </a:r>
          </a:p>
          <a:p>
            <a:r>
              <a:rPr lang="zh-CN" altLang="en-US" sz="2600" dirty="0">
                <a:solidFill>
                  <a:srgbClr val="0000FF"/>
                </a:solidFill>
              </a:rPr>
              <a:t>	  	 </a:t>
            </a:r>
            <a:r>
              <a:rPr lang="en-US" altLang="zh-CN" sz="2600" dirty="0">
                <a:solidFill>
                  <a:srgbClr val="0000FF"/>
                </a:solidFill>
              </a:rPr>
              <a:t>| </a:t>
            </a:r>
            <a:r>
              <a:rPr lang="en-US" altLang="zh-CN" sz="2600" b="1" dirty="0">
                <a:solidFill>
                  <a:srgbClr val="FF0000"/>
                </a:solidFill>
              </a:rPr>
              <a:t>while</a:t>
            </a:r>
            <a:r>
              <a:rPr lang="en-US" altLang="zh-CN" sz="2600" dirty="0">
                <a:solidFill>
                  <a:srgbClr val="0000FF"/>
                </a:solidFill>
              </a:rPr>
              <a:t> </a:t>
            </a:r>
            <a:r>
              <a:rPr lang="zh-CN" altLang="en-US" sz="2600" dirty="0">
                <a:solidFill>
                  <a:srgbClr val="0000FF"/>
                </a:solidFill>
              </a:rPr>
              <a:t>条件 </a:t>
            </a:r>
            <a:r>
              <a:rPr lang="en-US" altLang="zh-CN" sz="2600" dirty="0">
                <a:solidFill>
                  <a:srgbClr val="0000FF"/>
                </a:solidFill>
              </a:rPr>
              <a:t>do </a:t>
            </a:r>
            <a:r>
              <a:rPr lang="zh-CN" altLang="en-US" sz="2600" dirty="0">
                <a:solidFill>
                  <a:srgbClr val="0000FF"/>
                </a:solidFill>
              </a:rPr>
              <a:t>语句</a:t>
            </a:r>
          </a:p>
          <a:p>
            <a:r>
              <a:rPr lang="zh-CN" altLang="en-US" sz="2600" dirty="0">
                <a:solidFill>
                  <a:srgbClr val="0000FF"/>
                </a:solidFill>
              </a:rPr>
              <a:t>	  	 </a:t>
            </a:r>
            <a:r>
              <a:rPr lang="en-US" altLang="zh-CN" sz="2600" dirty="0">
                <a:solidFill>
                  <a:srgbClr val="0000FF"/>
                </a:solidFill>
              </a:rPr>
              <a:t>|</a:t>
            </a:r>
            <a:r>
              <a:rPr lang="en-US" altLang="zh-CN" sz="2600" b="1" dirty="0">
                <a:solidFill>
                  <a:srgbClr val="FF0000"/>
                </a:solidFill>
              </a:rPr>
              <a:t>begin</a:t>
            </a:r>
            <a:r>
              <a:rPr lang="en-US" altLang="zh-CN" sz="2600" dirty="0">
                <a:solidFill>
                  <a:srgbClr val="0000FF"/>
                </a:solidFill>
              </a:rPr>
              <a:t> </a:t>
            </a:r>
            <a:r>
              <a:rPr lang="zh-CN" altLang="en-US" sz="2600" dirty="0">
                <a:solidFill>
                  <a:srgbClr val="0000FF"/>
                </a:solidFill>
              </a:rPr>
              <a:t>语句表 </a:t>
            </a:r>
            <a:r>
              <a:rPr lang="en-US" altLang="zh-CN" sz="2600" dirty="0">
                <a:solidFill>
                  <a:srgbClr val="0000FF"/>
                </a:solidFill>
              </a:rPr>
              <a:t>end </a:t>
            </a:r>
          </a:p>
        </p:txBody>
      </p:sp>
      <p:grpSp>
        <p:nvGrpSpPr>
          <p:cNvPr id="270346" name="Group 10">
            <a:extLst>
              <a:ext uri="{FF2B5EF4-FFF2-40B4-BE49-F238E27FC236}">
                <a16:creationId xmlns:a16="http://schemas.microsoft.com/office/drawing/2014/main" id="{8687B763-2805-4651-8134-AD3086355A45}"/>
              </a:ext>
            </a:extLst>
          </p:cNvPr>
          <p:cNvGrpSpPr>
            <a:grpSpLocks/>
          </p:cNvGrpSpPr>
          <p:nvPr/>
        </p:nvGrpSpPr>
        <p:grpSpPr bwMode="auto">
          <a:xfrm>
            <a:off x="179388" y="2924175"/>
            <a:ext cx="8713787" cy="1366838"/>
            <a:chOff x="113" y="1979"/>
            <a:chExt cx="5489" cy="861"/>
          </a:xfrm>
        </p:grpSpPr>
        <p:pic>
          <p:nvPicPr>
            <p:cNvPr id="270344" name="Picture 8">
              <a:extLst>
                <a:ext uri="{FF2B5EF4-FFF2-40B4-BE49-F238E27FC236}">
                  <a16:creationId xmlns:a16="http://schemas.microsoft.com/office/drawing/2014/main" id="{E7FC0AC5-4846-4321-9151-18231AE8D5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 y="1979"/>
              <a:ext cx="5489" cy="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0341" name="Text Box 5">
              <a:extLst>
                <a:ext uri="{FF2B5EF4-FFF2-40B4-BE49-F238E27FC236}">
                  <a16:creationId xmlns:a16="http://schemas.microsoft.com/office/drawing/2014/main" id="{8F0E3843-D70E-4994-9D04-B2DB380E45DB}"/>
                </a:ext>
              </a:extLst>
            </p:cNvPr>
            <p:cNvSpPr txBox="1">
              <a:spLocks noChangeArrowheads="1"/>
            </p:cNvSpPr>
            <p:nvPr/>
          </p:nvSpPr>
          <p:spPr bwMode="auto">
            <a:xfrm>
              <a:off x="158" y="2024"/>
              <a:ext cx="5444" cy="582"/>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dirty="0"/>
                <a:t>	</a:t>
              </a:r>
              <a:r>
                <a:rPr lang="zh-CN" altLang="en-US" sz="2600" dirty="0">
                  <a:solidFill>
                    <a:srgbClr val="006600"/>
                  </a:solidFill>
                </a:rPr>
                <a:t>若要寻找一个</a:t>
              </a:r>
              <a:r>
                <a:rPr lang="zh-CN" altLang="en-US" sz="2600" b="1" dirty="0">
                  <a:solidFill>
                    <a:srgbClr val="FF0000"/>
                  </a:solidFill>
                </a:rPr>
                <a:t>语句</a:t>
              </a:r>
              <a:r>
                <a:rPr lang="zh-CN" altLang="en-US" sz="2600" dirty="0">
                  <a:solidFill>
                    <a:srgbClr val="006600"/>
                  </a:solidFill>
                </a:rPr>
                <a:t>，那么关键字</a:t>
              </a:r>
              <a:r>
                <a:rPr lang="zh-CN" altLang="en-US" sz="2600" b="1" dirty="0">
                  <a:solidFill>
                    <a:srgbClr val="FF0000"/>
                  </a:solidFill>
                </a:rPr>
                <a:t> </a:t>
              </a:r>
              <a:r>
                <a:rPr lang="en-US" altLang="zh-CN" sz="2600" b="1" dirty="0">
                  <a:solidFill>
                    <a:srgbClr val="FF0000"/>
                  </a:solidFill>
                </a:rPr>
                <a:t>if</a:t>
              </a:r>
              <a:r>
                <a:rPr lang="zh-CN" altLang="en-US" sz="2600" dirty="0">
                  <a:solidFill>
                    <a:srgbClr val="006600"/>
                  </a:solidFill>
                </a:rPr>
                <a:t>，</a:t>
              </a:r>
              <a:r>
                <a:rPr lang="en-US" altLang="zh-CN" sz="2600" b="1" dirty="0">
                  <a:solidFill>
                    <a:srgbClr val="FF0000"/>
                  </a:solidFill>
                </a:rPr>
                <a:t>while</a:t>
              </a:r>
              <a:r>
                <a:rPr lang="zh-CN" altLang="en-US" sz="2600" dirty="0">
                  <a:solidFill>
                    <a:srgbClr val="006600"/>
                  </a:solidFill>
                </a:rPr>
                <a:t>，</a:t>
              </a:r>
              <a:r>
                <a:rPr lang="en-US" altLang="zh-CN" sz="2600" b="1" dirty="0">
                  <a:solidFill>
                    <a:srgbClr val="FF0000"/>
                  </a:solidFill>
                </a:rPr>
                <a:t>begin</a:t>
              </a:r>
              <a:r>
                <a:rPr lang="zh-CN" altLang="en-US" sz="2600" dirty="0">
                  <a:solidFill>
                    <a:srgbClr val="006600"/>
                  </a:solidFill>
                </a:rPr>
                <a:t>就</a:t>
              </a:r>
            </a:p>
            <a:p>
              <a:r>
                <a:rPr lang="zh-CN" altLang="en-US" sz="2600" dirty="0">
                  <a:solidFill>
                    <a:srgbClr val="006600"/>
                  </a:solidFill>
                </a:rPr>
                <a:t>提示我们哪一个替换式是仅有可能成功的替换式。</a:t>
              </a:r>
            </a:p>
          </p:txBody>
        </p:sp>
      </p:grpSp>
      <p:sp>
        <p:nvSpPr>
          <p:cNvPr id="270342" name="Text Box 6">
            <a:extLst>
              <a:ext uri="{FF2B5EF4-FFF2-40B4-BE49-F238E27FC236}">
                <a16:creationId xmlns:a16="http://schemas.microsoft.com/office/drawing/2014/main" id="{2820AC1C-06C8-4F8E-925A-E173BBEC5433}"/>
              </a:ext>
            </a:extLst>
          </p:cNvPr>
          <p:cNvSpPr txBox="1">
            <a:spLocks noChangeArrowheads="1"/>
          </p:cNvSpPr>
          <p:nvPr/>
        </p:nvSpPr>
        <p:spPr bwMode="auto">
          <a:xfrm>
            <a:off x="395288" y="4508500"/>
            <a:ext cx="8424862" cy="1384995"/>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anose="05000000000000000000" pitchFamily="2" charset="2"/>
              <a:buChar char="Ø"/>
            </a:pPr>
            <a:r>
              <a:rPr lang="zh-CN" altLang="en-US" dirty="0">
                <a:solidFill>
                  <a:srgbClr val="660066"/>
                </a:solidFill>
                <a:latin typeface="Monotype Corsiva" panose="03010101010201010101" pitchFamily="66" charset="0"/>
                <a:ea typeface="方正姚体" panose="02010601030101010101" pitchFamily="2" charset="-122"/>
              </a:rPr>
              <a:t>抽象地看问题：</a:t>
            </a:r>
          </a:p>
          <a:p>
            <a:pPr>
              <a:buFont typeface="Wingdings" panose="05000000000000000000" pitchFamily="2" charset="2"/>
              <a:buNone/>
            </a:pPr>
            <a:r>
              <a:rPr lang="zh-CN" altLang="en-US" dirty="0"/>
              <a:t>	</a:t>
            </a:r>
            <a:r>
              <a:rPr lang="zh-CN" altLang="en-US" dirty="0">
                <a:solidFill>
                  <a:srgbClr val="0000FF"/>
                </a:solidFill>
              </a:rPr>
              <a:t>若要求不得回溯，文法</a:t>
            </a:r>
            <a:r>
              <a:rPr lang="en-US" altLang="zh-CN" dirty="0">
                <a:solidFill>
                  <a:srgbClr val="0000FF"/>
                </a:solidFill>
              </a:rPr>
              <a:t>G</a:t>
            </a:r>
            <a:r>
              <a:rPr lang="zh-CN" altLang="en-US" dirty="0">
                <a:solidFill>
                  <a:srgbClr val="0000FF"/>
                </a:solidFill>
              </a:rPr>
              <a:t>（当然</a:t>
            </a:r>
            <a:r>
              <a:rPr lang="en-US" altLang="zh-CN" dirty="0">
                <a:solidFill>
                  <a:srgbClr val="0000FF"/>
                </a:solidFill>
              </a:rPr>
              <a:t>G</a:t>
            </a:r>
            <a:r>
              <a:rPr lang="zh-CN" altLang="en-US" dirty="0">
                <a:solidFill>
                  <a:srgbClr val="0000FF"/>
                </a:solidFill>
              </a:rPr>
              <a:t>不含左递归）的必要条件是什么，也即对文法有什么要求？</a:t>
            </a:r>
          </a:p>
        </p:txBody>
      </p:sp>
    </p:spTree>
    <p:extLst>
      <p:ext uri="{BB962C8B-B14F-4D97-AF65-F5344CB8AC3E}">
        <p14:creationId xmlns:p14="http://schemas.microsoft.com/office/powerpoint/2010/main" val="39680159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withEffect">
                                  <p:stCondLst>
                                    <p:cond delay="0"/>
                                  </p:stCondLst>
                                  <p:childTnLst>
                                    <p:set>
                                      <p:cBhvr>
                                        <p:cTn id="6" dur="1" fill="hold">
                                          <p:stCondLst>
                                            <p:cond delay="0"/>
                                          </p:stCondLst>
                                        </p:cTn>
                                        <p:tgtEl>
                                          <p:spTgt spid="270340"/>
                                        </p:tgtEl>
                                        <p:attrNameLst>
                                          <p:attrName>style.visibility</p:attrName>
                                        </p:attrNameLst>
                                      </p:cBhvr>
                                      <p:to>
                                        <p:strVal val="visible"/>
                                      </p:to>
                                    </p:set>
                                    <p:animEffect transition="in" filter="slide(fromBottom)">
                                      <p:cBhvr>
                                        <p:cTn id="7" dur="500"/>
                                        <p:tgtEl>
                                          <p:spTgt spid="2703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9" presetClass="entr" presetSubtype="0" accel="100000" fill="hold" nodeType="clickEffect">
                                  <p:stCondLst>
                                    <p:cond delay="0"/>
                                  </p:stCondLst>
                                  <p:childTnLst>
                                    <p:set>
                                      <p:cBhvr>
                                        <p:cTn id="11" dur="1" fill="hold">
                                          <p:stCondLst>
                                            <p:cond delay="0"/>
                                          </p:stCondLst>
                                        </p:cTn>
                                        <p:tgtEl>
                                          <p:spTgt spid="270346"/>
                                        </p:tgtEl>
                                        <p:attrNameLst>
                                          <p:attrName>style.visibility</p:attrName>
                                        </p:attrNameLst>
                                      </p:cBhvr>
                                      <p:to>
                                        <p:strVal val="visible"/>
                                      </p:to>
                                    </p:set>
                                    <p:anim calcmode="lin" valueType="num">
                                      <p:cBhvr>
                                        <p:cTn id="12" dur="500" fill="hold"/>
                                        <p:tgtEl>
                                          <p:spTgt spid="270346"/>
                                        </p:tgtEl>
                                        <p:attrNameLst>
                                          <p:attrName>ppt_h</p:attrName>
                                        </p:attrNameLst>
                                      </p:cBhvr>
                                      <p:tavLst>
                                        <p:tav tm="0">
                                          <p:val>
                                            <p:strVal val="#ppt_h/20"/>
                                          </p:val>
                                        </p:tav>
                                        <p:tav tm="50000">
                                          <p:val>
                                            <p:strVal val="#ppt_h/20"/>
                                          </p:val>
                                        </p:tav>
                                        <p:tav tm="100000">
                                          <p:val>
                                            <p:strVal val="#ppt_h"/>
                                          </p:val>
                                        </p:tav>
                                      </p:tavLst>
                                    </p:anim>
                                    <p:anim calcmode="lin" valueType="num">
                                      <p:cBhvr>
                                        <p:cTn id="13" dur="500" fill="hold"/>
                                        <p:tgtEl>
                                          <p:spTgt spid="270346"/>
                                        </p:tgtEl>
                                        <p:attrNameLst>
                                          <p:attrName>ppt_w</p:attrName>
                                        </p:attrNameLst>
                                      </p:cBhvr>
                                      <p:tavLst>
                                        <p:tav tm="0">
                                          <p:val>
                                            <p:strVal val="#ppt_w+.3"/>
                                          </p:val>
                                        </p:tav>
                                        <p:tav tm="50000">
                                          <p:val>
                                            <p:strVal val="#ppt_w+.3"/>
                                          </p:val>
                                        </p:tav>
                                        <p:tav tm="100000">
                                          <p:val>
                                            <p:strVal val="#ppt_w"/>
                                          </p:val>
                                        </p:tav>
                                      </p:tavLst>
                                    </p:anim>
                                    <p:anim calcmode="lin" valueType="num">
                                      <p:cBhvr>
                                        <p:cTn id="14" dur="500" fill="hold"/>
                                        <p:tgtEl>
                                          <p:spTgt spid="270346"/>
                                        </p:tgtEl>
                                        <p:attrNameLst>
                                          <p:attrName>ppt_x</p:attrName>
                                        </p:attrNameLst>
                                      </p:cBhvr>
                                      <p:tavLst>
                                        <p:tav tm="0">
                                          <p:val>
                                            <p:strVal val="#ppt_x-.3"/>
                                          </p:val>
                                        </p:tav>
                                        <p:tav tm="50000">
                                          <p:val>
                                            <p:strVal val="#ppt_x"/>
                                          </p:val>
                                        </p:tav>
                                        <p:tav tm="100000">
                                          <p:val>
                                            <p:strVal val="#ppt_x"/>
                                          </p:val>
                                        </p:tav>
                                      </p:tavLst>
                                    </p:anim>
                                    <p:anim calcmode="lin" valueType="num">
                                      <p:cBhvr>
                                        <p:cTn id="15" dur="500" fill="hold"/>
                                        <p:tgtEl>
                                          <p:spTgt spid="270346"/>
                                        </p:tgtEl>
                                        <p:attrNameLst>
                                          <p:attrName>ppt_y</p:attrName>
                                        </p:attrNameLst>
                                      </p:cBhvr>
                                      <p:tavLst>
                                        <p:tav tm="0">
                                          <p:val>
                                            <p:strVal val="#ppt_y"/>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58" presetClass="entr" presetSubtype="0" accel="100000" fill="hold" grpId="0" nodeType="clickEffect">
                                  <p:stCondLst>
                                    <p:cond delay="0"/>
                                  </p:stCondLst>
                                  <p:childTnLst>
                                    <p:set>
                                      <p:cBhvr>
                                        <p:cTn id="19" dur="1" fill="hold">
                                          <p:stCondLst>
                                            <p:cond delay="0"/>
                                          </p:stCondLst>
                                        </p:cTn>
                                        <p:tgtEl>
                                          <p:spTgt spid="270342"/>
                                        </p:tgtEl>
                                        <p:attrNameLst>
                                          <p:attrName>style.visibility</p:attrName>
                                        </p:attrNameLst>
                                      </p:cBhvr>
                                      <p:to>
                                        <p:strVal val="visible"/>
                                      </p:to>
                                    </p:set>
                                    <p:anim calcmode="lin" valueType="num">
                                      <p:cBhvr>
                                        <p:cTn id="20" dur="500" fill="hold"/>
                                        <p:tgtEl>
                                          <p:spTgt spid="270342"/>
                                        </p:tgtEl>
                                        <p:attrNameLst>
                                          <p:attrName>ppt_w</p:attrName>
                                        </p:attrNameLst>
                                      </p:cBhvr>
                                      <p:tavLst>
                                        <p:tav tm="0">
                                          <p:val>
                                            <p:strVal val="#ppt_w*2.5"/>
                                          </p:val>
                                        </p:tav>
                                        <p:tav tm="100000">
                                          <p:val>
                                            <p:strVal val="#ppt_w"/>
                                          </p:val>
                                        </p:tav>
                                      </p:tavLst>
                                    </p:anim>
                                    <p:anim calcmode="lin" valueType="num">
                                      <p:cBhvr>
                                        <p:cTn id="21" dur="500" fill="hold"/>
                                        <p:tgtEl>
                                          <p:spTgt spid="270342"/>
                                        </p:tgtEl>
                                        <p:attrNameLst>
                                          <p:attrName>ppt_h</p:attrName>
                                        </p:attrNameLst>
                                      </p:cBhvr>
                                      <p:tavLst>
                                        <p:tav tm="0">
                                          <p:val>
                                            <p:strVal val="#ppt_h*0.01"/>
                                          </p:val>
                                        </p:tav>
                                        <p:tav tm="100000">
                                          <p:val>
                                            <p:strVal val="#ppt_h"/>
                                          </p:val>
                                        </p:tav>
                                      </p:tavLst>
                                    </p:anim>
                                    <p:anim calcmode="lin" valueType="num">
                                      <p:cBhvr>
                                        <p:cTn id="22" dur="500" fill="hold"/>
                                        <p:tgtEl>
                                          <p:spTgt spid="270342"/>
                                        </p:tgtEl>
                                        <p:attrNameLst>
                                          <p:attrName>ppt_x</p:attrName>
                                        </p:attrNameLst>
                                      </p:cBhvr>
                                      <p:tavLst>
                                        <p:tav tm="0">
                                          <p:val>
                                            <p:strVal val="#ppt_x"/>
                                          </p:val>
                                        </p:tav>
                                        <p:tav tm="100000">
                                          <p:val>
                                            <p:strVal val="#ppt_x"/>
                                          </p:val>
                                        </p:tav>
                                      </p:tavLst>
                                    </p:anim>
                                    <p:anim calcmode="lin" valueType="num">
                                      <p:cBhvr>
                                        <p:cTn id="23" dur="500" fill="hold"/>
                                        <p:tgtEl>
                                          <p:spTgt spid="270342"/>
                                        </p:tgtEl>
                                        <p:attrNameLst>
                                          <p:attrName>ppt_y</p:attrName>
                                        </p:attrNameLst>
                                      </p:cBhvr>
                                      <p:tavLst>
                                        <p:tav tm="0">
                                          <p:val>
                                            <p:strVal val="#ppt_h+1"/>
                                          </p:val>
                                        </p:tav>
                                        <p:tav tm="100000">
                                          <p:val>
                                            <p:strVal val="#ppt_y"/>
                                          </p:val>
                                        </p:tav>
                                      </p:tavLst>
                                    </p:anim>
                                    <p:animEffect transition="in" filter="fade">
                                      <p:cBhvr>
                                        <p:cTn id="24" dur="500"/>
                                        <p:tgtEl>
                                          <p:spTgt spid="270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40" grpId="0"/>
      <p:bldP spid="27034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2448" name="Group 64">
            <a:extLst>
              <a:ext uri="{FF2B5EF4-FFF2-40B4-BE49-F238E27FC236}">
                <a16:creationId xmlns:a16="http://schemas.microsoft.com/office/drawing/2014/main" id="{D0EBF771-8710-4404-B6AE-13597B8EE9E2}"/>
              </a:ext>
            </a:extLst>
          </p:cNvPr>
          <p:cNvGraphicFramePr>
            <a:graphicFrameLocks noGrp="1"/>
          </p:cNvGraphicFramePr>
          <p:nvPr/>
        </p:nvGraphicFramePr>
        <p:xfrm>
          <a:off x="611188" y="3771900"/>
          <a:ext cx="7993062" cy="2371724"/>
        </p:xfrm>
        <a:graphic>
          <a:graphicData uri="http://schemas.openxmlformats.org/drawingml/2006/table">
            <a:tbl>
              <a:tblPr/>
              <a:tblGrid>
                <a:gridCol w="576262">
                  <a:extLst>
                    <a:ext uri="{9D8B030D-6E8A-4147-A177-3AD203B41FA5}">
                      <a16:colId xmlns:a16="http://schemas.microsoft.com/office/drawing/2014/main" val="2209007893"/>
                    </a:ext>
                  </a:extLst>
                </a:gridCol>
                <a:gridCol w="1441450">
                  <a:extLst>
                    <a:ext uri="{9D8B030D-6E8A-4147-A177-3AD203B41FA5}">
                      <a16:colId xmlns:a16="http://schemas.microsoft.com/office/drawing/2014/main" val="1607705481"/>
                    </a:ext>
                  </a:extLst>
                </a:gridCol>
                <a:gridCol w="1150938">
                  <a:extLst>
                    <a:ext uri="{9D8B030D-6E8A-4147-A177-3AD203B41FA5}">
                      <a16:colId xmlns:a16="http://schemas.microsoft.com/office/drawing/2014/main" val="2338539979"/>
                    </a:ext>
                  </a:extLst>
                </a:gridCol>
                <a:gridCol w="1152525">
                  <a:extLst>
                    <a:ext uri="{9D8B030D-6E8A-4147-A177-3AD203B41FA5}">
                      <a16:colId xmlns:a16="http://schemas.microsoft.com/office/drawing/2014/main" val="285065119"/>
                    </a:ext>
                  </a:extLst>
                </a:gridCol>
                <a:gridCol w="1727200">
                  <a:extLst>
                    <a:ext uri="{9D8B030D-6E8A-4147-A177-3AD203B41FA5}">
                      <a16:colId xmlns:a16="http://schemas.microsoft.com/office/drawing/2014/main" val="1766421752"/>
                    </a:ext>
                  </a:extLst>
                </a:gridCol>
                <a:gridCol w="577850">
                  <a:extLst>
                    <a:ext uri="{9D8B030D-6E8A-4147-A177-3AD203B41FA5}">
                      <a16:colId xmlns:a16="http://schemas.microsoft.com/office/drawing/2014/main" val="2187144830"/>
                    </a:ext>
                  </a:extLst>
                </a:gridCol>
                <a:gridCol w="1366837">
                  <a:extLst>
                    <a:ext uri="{9D8B030D-6E8A-4147-A177-3AD203B41FA5}">
                      <a16:colId xmlns:a16="http://schemas.microsoft.com/office/drawing/2014/main" val="1664794380"/>
                    </a:ext>
                  </a:extLst>
                </a:gridCol>
              </a:tblGrid>
              <a:tr h="503386">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14" marB="468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a:t>
                      </a:r>
                    </a:p>
                  </a:txBody>
                  <a:tcPr marL="90000" marR="90000" marT="46814" marB="468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b</a:t>
                      </a:r>
                    </a:p>
                  </a:txBody>
                  <a:tcPr marL="90000" marR="90000" marT="46814" marB="468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e</a:t>
                      </a:r>
                    </a:p>
                  </a:txBody>
                  <a:tcPr marL="90000" marR="90000" marT="46814" marB="468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i</a:t>
                      </a:r>
                    </a:p>
                  </a:txBody>
                  <a:tcPr marL="90000" marR="90000" marT="46814" marB="468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t</a:t>
                      </a:r>
                    </a:p>
                  </a:txBody>
                  <a:tcPr marL="90000" marR="90000" marT="46814" marB="468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marL="90000" marR="90000" marT="46814" marB="468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a16="http://schemas.microsoft.com/office/drawing/2014/main" val="2109473863"/>
                  </a:ext>
                </a:extLst>
              </a:tr>
              <a:tr h="504973">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  S</a:t>
                      </a:r>
                    </a:p>
                  </a:txBody>
                  <a:tcPr marL="90000" marR="90000" marT="46814" marB="468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600" b="1" i="1" u="none" strike="noStrike" cap="none" normalizeH="0" baseline="0" dirty="0">
                          <a:ln>
                            <a:noFill/>
                          </a:ln>
                          <a:solidFill>
                            <a:schemeClr val="tx1"/>
                          </a:solidFill>
                          <a:effectLst/>
                          <a:latin typeface="Arial" panose="020B0604020202020204" pitchFamily="34" charset="0"/>
                          <a:ea typeface="宋体" panose="02010600030101010101" pitchFamily="2" charset="-122"/>
                        </a:rPr>
                        <a:t>S  —</a:t>
                      </a:r>
                      <a:r>
                        <a:rPr kumimoji="0" lang="zh-CN" altLang="en-US" sz="1600" b="1" i="1"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r>
                        <a:rPr kumimoji="0" lang="en-US" altLang="zh-CN" sz="1600" b="1" i="1" u="none" strike="noStrike" cap="none" normalizeH="0" baseline="0" dirty="0">
                          <a:ln>
                            <a:noFill/>
                          </a:ln>
                          <a:solidFill>
                            <a:schemeClr val="tx1"/>
                          </a:solidFill>
                          <a:effectLst/>
                          <a:latin typeface="Arial" panose="020B0604020202020204" pitchFamily="34" charset="0"/>
                          <a:ea typeface="宋体" panose="02010600030101010101" pitchFamily="2" charset="-122"/>
                        </a:rPr>
                        <a:t>a</a:t>
                      </a:r>
                    </a:p>
                  </a:txBody>
                  <a:tcPr marL="90000" marR="90000" marT="46814" marB="468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0000" marR="90000" marT="46814" marB="468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1600" b="1" i="1"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14" marB="468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600" b="1" i="1" u="none" strike="noStrike" cap="none" normalizeH="0" baseline="0">
                          <a:ln>
                            <a:noFill/>
                          </a:ln>
                          <a:solidFill>
                            <a:schemeClr val="tx1"/>
                          </a:solidFill>
                          <a:effectLst/>
                          <a:latin typeface="Arial" panose="020B0604020202020204" pitchFamily="34" charset="0"/>
                          <a:ea typeface="宋体" panose="02010600030101010101" pitchFamily="2" charset="-122"/>
                        </a:rPr>
                        <a:t>S—</a:t>
                      </a:r>
                      <a:r>
                        <a:rPr kumimoji="0" lang="zh-CN" altLang="en-US" sz="1600" b="1" i="1"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1600" b="1" i="1" u="none" strike="noStrike" cap="none" normalizeH="0" baseline="0">
                          <a:ln>
                            <a:noFill/>
                          </a:ln>
                          <a:solidFill>
                            <a:schemeClr val="tx1"/>
                          </a:solidFill>
                          <a:effectLst/>
                          <a:latin typeface="Arial" panose="020B0604020202020204" pitchFamily="34" charset="0"/>
                          <a:ea typeface="宋体" panose="02010600030101010101" pitchFamily="2" charset="-122"/>
                        </a:rPr>
                        <a:t>iCtSS′</a:t>
                      </a:r>
                    </a:p>
                  </a:txBody>
                  <a:tcPr marL="90000" marR="90000" marT="46814" marB="468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1600" b="1" i="1"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14" marB="468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14" marB="468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a16="http://schemas.microsoft.com/office/drawing/2014/main" val="2661894394"/>
                  </a:ext>
                </a:extLst>
              </a:tr>
              <a:tr h="1025826">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 </a:t>
                      </a: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S</a:t>
                      </a:r>
                      <a:r>
                        <a:rPr kumimoji="0" lang="en-US" altLang="zh-CN" sz="1400" b="1" i="1"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marL="90000" marR="90000" marT="46814" marB="468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14" marB="468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1400" b="1" i="1"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14" marB="468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600" b="1" i="1" u="none" strike="noStrike" cap="none" normalizeH="0" baseline="0" dirty="0">
                          <a:ln>
                            <a:noFill/>
                          </a:ln>
                          <a:solidFill>
                            <a:srgbClr val="A50021"/>
                          </a:solidFill>
                          <a:effectLst/>
                          <a:latin typeface="Arial" panose="020B0604020202020204" pitchFamily="34" charset="0"/>
                          <a:ea typeface="宋体" panose="02010600030101010101" pitchFamily="2" charset="-122"/>
                        </a:rPr>
                        <a:t>S ′—</a:t>
                      </a:r>
                      <a:r>
                        <a:rPr kumimoji="0" lang="zh-CN" altLang="en-US" sz="1600" b="1" i="1" u="none" strike="noStrike" cap="none" normalizeH="0" baseline="0" dirty="0">
                          <a:ln>
                            <a:noFill/>
                          </a:ln>
                          <a:solidFill>
                            <a:srgbClr val="A50021"/>
                          </a:solidFill>
                          <a:effectLst/>
                          <a:latin typeface="Arial" panose="020B0604020202020204" pitchFamily="34" charset="0"/>
                          <a:ea typeface="宋体" panose="02010600030101010101" pitchFamily="2" charset="-122"/>
                        </a:rPr>
                        <a:t>＞ </a:t>
                      </a:r>
                      <a:r>
                        <a:rPr kumimoji="0" lang="el-GR" altLang="zh-CN" sz="1600" b="1" i="1" u="none" strike="noStrike" cap="none" normalizeH="0" baseline="0" dirty="0">
                          <a:ln>
                            <a:noFill/>
                          </a:ln>
                          <a:solidFill>
                            <a:srgbClr val="A50021"/>
                          </a:solidFill>
                          <a:effectLst/>
                          <a:latin typeface="Arial" panose="020B0604020202020204" pitchFamily="34" charset="0"/>
                          <a:ea typeface="宋体" panose="02010600030101010101" pitchFamily="2" charset="-122"/>
                        </a:rPr>
                        <a:t>ε</a:t>
                      </a:r>
                      <a:endParaRPr kumimoji="0" lang="en-US" altLang="zh-CN" sz="1600" b="1" i="1" u="none" strike="noStrike" cap="none" normalizeH="0" baseline="0" dirty="0">
                        <a:ln>
                          <a:noFill/>
                        </a:ln>
                        <a:solidFill>
                          <a:srgbClr val="A5002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400" b="1" i="1" u="none" strike="noStrike" cap="none" normalizeH="0" baseline="0" dirty="0">
                          <a:ln>
                            <a:noFill/>
                          </a:ln>
                          <a:solidFill>
                            <a:schemeClr val="tx1"/>
                          </a:solidFill>
                          <a:effectLst/>
                          <a:latin typeface="Arial" panose="020B0604020202020204" pitchFamily="34" charset="0"/>
                          <a:ea typeface="宋体" panose="02010600030101010101" pitchFamily="2" charset="-122"/>
                        </a:rPr>
                        <a:t> S ′—</a:t>
                      </a:r>
                      <a:r>
                        <a:rPr kumimoji="0" lang="zh-CN" altLang="en-US" sz="1400" b="1" i="1"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r>
                        <a:rPr kumimoji="0" lang="en-US" altLang="zh-CN" sz="1400" b="1" i="1" u="none" strike="noStrike" cap="none" normalizeH="0" baseline="0" dirty="0" err="1">
                          <a:ln>
                            <a:noFill/>
                          </a:ln>
                          <a:solidFill>
                            <a:schemeClr val="tx1"/>
                          </a:solidFill>
                          <a:effectLst/>
                          <a:latin typeface="Arial" panose="020B0604020202020204" pitchFamily="34" charset="0"/>
                          <a:ea typeface="宋体" panose="02010600030101010101" pitchFamily="2" charset="-122"/>
                        </a:rPr>
                        <a:t>eS</a:t>
                      </a:r>
                      <a:endParaRPr kumimoji="0" lang="en-US" altLang="zh-CN" sz="1400" b="1" i="1"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0000" marR="90000" marT="46814" marB="468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1400" b="1" i="1"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14" marB="468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14" marB="468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600" b="1" i="1" u="none" strike="noStrike" cap="none" normalizeH="0" baseline="0" dirty="0">
                          <a:ln>
                            <a:noFill/>
                          </a:ln>
                          <a:solidFill>
                            <a:srgbClr val="A50021"/>
                          </a:solidFill>
                          <a:effectLst/>
                          <a:latin typeface="Arial" panose="020B0604020202020204" pitchFamily="34" charset="0"/>
                          <a:ea typeface="宋体" panose="02010600030101010101" pitchFamily="2" charset="-122"/>
                        </a:rPr>
                        <a:t>S′—</a:t>
                      </a:r>
                      <a:r>
                        <a:rPr kumimoji="0" lang="zh-CN" altLang="en-US" sz="1600" b="1" i="1" u="none" strike="noStrike" cap="none" normalizeH="0" baseline="0" dirty="0">
                          <a:ln>
                            <a:noFill/>
                          </a:ln>
                          <a:solidFill>
                            <a:srgbClr val="A50021"/>
                          </a:solidFill>
                          <a:effectLst/>
                          <a:latin typeface="Arial" panose="020B0604020202020204" pitchFamily="34" charset="0"/>
                          <a:ea typeface="宋体" panose="02010600030101010101" pitchFamily="2" charset="-122"/>
                        </a:rPr>
                        <a:t>＞ </a:t>
                      </a:r>
                      <a:r>
                        <a:rPr kumimoji="0" lang="el-GR" altLang="zh-CN" sz="1600" b="1" i="1" u="none" strike="noStrike" cap="none" normalizeH="0" baseline="0" dirty="0">
                          <a:ln>
                            <a:noFill/>
                          </a:ln>
                          <a:solidFill>
                            <a:srgbClr val="A50021"/>
                          </a:solidFill>
                          <a:effectLst/>
                          <a:latin typeface="Arial" panose="020B0604020202020204" pitchFamily="34" charset="0"/>
                          <a:ea typeface="宋体" panose="02010600030101010101" pitchFamily="2" charset="-122"/>
                        </a:rPr>
                        <a:t>ε</a:t>
                      </a:r>
                      <a:endParaRPr kumimoji="0" lang="en-US" altLang="zh-CN" sz="1600" b="1" i="1" u="none" strike="noStrike" cap="none" normalizeH="0" baseline="0" dirty="0">
                        <a:ln>
                          <a:noFill/>
                        </a:ln>
                        <a:solidFill>
                          <a:srgbClr val="A50021"/>
                        </a:solidFill>
                        <a:effectLst/>
                        <a:latin typeface="Arial" panose="020B0604020202020204" pitchFamily="34" charset="0"/>
                        <a:ea typeface="宋体" panose="02010600030101010101" pitchFamily="2" charset="-122"/>
                      </a:endParaRPr>
                    </a:p>
                  </a:txBody>
                  <a:tcPr marL="90000" marR="90000" marT="46814" marB="468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a16="http://schemas.microsoft.com/office/drawing/2014/main" val="724217709"/>
                  </a:ext>
                </a:extLst>
              </a:tr>
              <a:tr h="337539">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  C</a:t>
                      </a:r>
                    </a:p>
                  </a:txBody>
                  <a:tcPr marL="90000" marR="90000" marT="46814" marB="468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1600" b="1" i="1"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14" marB="468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C </a:t>
                      </a:r>
                      <a:r>
                        <a:rPr kumimoji="0" lang="en-US" altLang="zh-CN" sz="1600" b="1" i="1"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r>
                        <a:rPr kumimoji="0" lang="zh-CN" altLang="en-US" sz="1600" b="1" i="1"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r>
                        <a:rPr kumimoji="0" lang="en-US" altLang="zh-CN" sz="1600" b="1" i="1" u="none" strike="noStrike" cap="none" normalizeH="0" baseline="0" dirty="0">
                          <a:ln>
                            <a:noFill/>
                          </a:ln>
                          <a:solidFill>
                            <a:schemeClr val="tx1"/>
                          </a:solidFill>
                          <a:effectLst/>
                          <a:latin typeface="Arial" panose="020B0604020202020204" pitchFamily="34" charset="0"/>
                          <a:ea typeface="宋体" panose="02010600030101010101" pitchFamily="2" charset="-122"/>
                        </a:rPr>
                        <a:t>b</a:t>
                      </a:r>
                    </a:p>
                  </a:txBody>
                  <a:tcPr marL="90000" marR="90000" marT="46814" marB="468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14" marB="468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14" marB="468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14" marB="468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0000" marR="90000" marT="46814" marB="468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a16="http://schemas.microsoft.com/office/drawing/2014/main" val="3158601347"/>
                  </a:ext>
                </a:extLst>
              </a:tr>
            </a:tbl>
          </a:graphicData>
        </a:graphic>
      </p:graphicFrame>
      <p:sp>
        <p:nvSpPr>
          <p:cNvPr id="272438" name="Text Box 54">
            <a:extLst>
              <a:ext uri="{FF2B5EF4-FFF2-40B4-BE49-F238E27FC236}">
                <a16:creationId xmlns:a16="http://schemas.microsoft.com/office/drawing/2014/main" id="{89CBBB99-8DC2-4F4B-B13A-F3EE7938DCA4}"/>
              </a:ext>
            </a:extLst>
          </p:cNvPr>
          <p:cNvSpPr txBox="1">
            <a:spLocks noChangeArrowheads="1"/>
          </p:cNvSpPr>
          <p:nvPr/>
        </p:nvSpPr>
        <p:spPr bwMode="auto">
          <a:xfrm>
            <a:off x="827088" y="1700213"/>
            <a:ext cx="7561262" cy="1292225"/>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sz="2600" dirty="0">
                <a:solidFill>
                  <a:srgbClr val="0000FF"/>
                </a:solidFill>
              </a:rPr>
              <a:t>∵ </a:t>
            </a:r>
            <a:r>
              <a:rPr lang="el-GR" altLang="zh-CN" sz="2600" dirty="0">
                <a:solidFill>
                  <a:srgbClr val="0000FF"/>
                </a:solidFill>
              </a:rPr>
              <a:t>ε∈</a:t>
            </a:r>
            <a:r>
              <a:rPr lang="en-US" altLang="zh-CN" sz="2600" dirty="0">
                <a:solidFill>
                  <a:srgbClr val="0000FF"/>
                </a:solidFill>
              </a:rPr>
              <a:t>FIRST( S</a:t>
            </a:r>
            <a:r>
              <a:rPr lang="en-US" altLang="zh-CN" sz="2600" dirty="0">
                <a:solidFill>
                  <a:srgbClr val="0000FF"/>
                </a:solidFill>
                <a:latin typeface="宋体" panose="02010600030101010101" pitchFamily="2" charset="-122"/>
              </a:rPr>
              <a:t>’</a:t>
            </a:r>
            <a:r>
              <a:rPr lang="en-US" altLang="zh-CN" sz="2600" dirty="0">
                <a:solidFill>
                  <a:srgbClr val="0000FF"/>
                </a:solidFill>
              </a:rPr>
              <a:t>) = { e</a:t>
            </a:r>
            <a:r>
              <a:rPr lang="zh-CN" altLang="en-US" sz="2600" dirty="0">
                <a:solidFill>
                  <a:srgbClr val="0000FF"/>
                </a:solidFill>
              </a:rPr>
              <a:t>，</a:t>
            </a:r>
            <a:r>
              <a:rPr lang="el-GR" altLang="zh-CN" sz="2600" dirty="0">
                <a:solidFill>
                  <a:srgbClr val="0000FF"/>
                </a:solidFill>
              </a:rPr>
              <a:t>ε</a:t>
            </a:r>
            <a:r>
              <a:rPr lang="en-US" altLang="zh-CN" sz="2600" dirty="0">
                <a:solidFill>
                  <a:srgbClr val="0000FF"/>
                </a:solidFill>
              </a:rPr>
              <a:t>}</a:t>
            </a:r>
          </a:p>
          <a:p>
            <a:pPr>
              <a:defRPr/>
            </a:pPr>
            <a:r>
              <a:rPr lang="en-US" altLang="zh-CN" sz="2600" dirty="0">
                <a:solidFill>
                  <a:srgbClr val="0000FF"/>
                </a:solidFill>
              </a:rPr>
              <a:t>	</a:t>
            </a:r>
            <a:r>
              <a:rPr lang="zh-CN" altLang="en-US" sz="2600" dirty="0">
                <a:solidFill>
                  <a:srgbClr val="0000FF"/>
                </a:solidFill>
              </a:rPr>
              <a:t>而：	</a:t>
            </a:r>
            <a:r>
              <a:rPr lang="en-US" altLang="zh-CN" sz="2600" dirty="0">
                <a:solidFill>
                  <a:srgbClr val="0000FF"/>
                </a:solidFill>
              </a:rPr>
              <a:t>FOLLOW(S</a:t>
            </a:r>
            <a:r>
              <a:rPr lang="en-US" altLang="zh-CN" sz="2600" dirty="0">
                <a:solidFill>
                  <a:srgbClr val="0000FF"/>
                </a:solidFill>
                <a:latin typeface="宋体" panose="02010600030101010101" pitchFamily="2" charset="-122"/>
              </a:rPr>
              <a:t>’</a:t>
            </a:r>
            <a:r>
              <a:rPr lang="en-US" altLang="zh-CN" sz="2600" dirty="0">
                <a:solidFill>
                  <a:srgbClr val="0000FF"/>
                </a:solidFill>
              </a:rPr>
              <a:t>)={ #, e }</a:t>
            </a:r>
          </a:p>
          <a:p>
            <a:pPr>
              <a:defRPr/>
            </a:pPr>
            <a:r>
              <a:rPr lang="en-US" altLang="zh-CN" sz="2600" dirty="0">
                <a:solidFill>
                  <a:srgbClr val="0000FF"/>
                </a:solidFill>
              </a:rPr>
              <a:t>∴S</a:t>
            </a:r>
            <a:r>
              <a:rPr lang="en-US" altLang="zh-CN" sz="2600" dirty="0">
                <a:solidFill>
                  <a:srgbClr val="0000FF"/>
                </a:solidFill>
                <a:latin typeface="宋体" panose="02010600030101010101" pitchFamily="2" charset="-122"/>
              </a:rPr>
              <a:t>’</a:t>
            </a:r>
            <a:r>
              <a:rPr lang="en-US" altLang="zh-CN" sz="2600" dirty="0">
                <a:solidFill>
                  <a:srgbClr val="0000FF"/>
                </a:solidFill>
              </a:rPr>
              <a:t>-&gt;</a:t>
            </a:r>
            <a:r>
              <a:rPr lang="el-GR" altLang="zh-CN" sz="2600" dirty="0">
                <a:solidFill>
                  <a:srgbClr val="0000FF"/>
                </a:solidFill>
              </a:rPr>
              <a:t>ε</a:t>
            </a:r>
            <a:r>
              <a:rPr lang="zh-CN" altLang="el-GR" sz="2600" dirty="0">
                <a:solidFill>
                  <a:srgbClr val="0000FF"/>
                </a:solidFill>
              </a:rPr>
              <a:t>填入</a:t>
            </a:r>
            <a:r>
              <a:rPr lang="zh-CN" altLang="en-US" sz="2600" dirty="0">
                <a:solidFill>
                  <a:srgbClr val="0000FF"/>
                </a:solidFill>
              </a:rPr>
              <a:t> </a:t>
            </a:r>
            <a:r>
              <a:rPr lang="en-US" altLang="zh-CN" sz="2600" dirty="0">
                <a:solidFill>
                  <a:srgbClr val="0000FF"/>
                </a:solidFill>
              </a:rPr>
              <a:t>M [ S</a:t>
            </a:r>
            <a:r>
              <a:rPr lang="en-US" altLang="zh-CN" sz="2600" dirty="0">
                <a:solidFill>
                  <a:srgbClr val="0000FF"/>
                </a:solidFill>
                <a:latin typeface="宋体" panose="02010600030101010101" pitchFamily="2" charset="-122"/>
              </a:rPr>
              <a:t>’</a:t>
            </a:r>
            <a:r>
              <a:rPr lang="en-US" altLang="zh-CN" sz="2600" dirty="0">
                <a:solidFill>
                  <a:srgbClr val="0000FF"/>
                </a:solidFill>
              </a:rPr>
              <a:t>, # ] </a:t>
            </a:r>
            <a:r>
              <a:rPr lang="zh-CN" altLang="en-US" sz="2600" dirty="0">
                <a:solidFill>
                  <a:srgbClr val="0000FF"/>
                </a:solidFill>
              </a:rPr>
              <a:t>和 </a:t>
            </a:r>
            <a:r>
              <a:rPr lang="en-US" altLang="zh-CN" sz="2600" dirty="0">
                <a:solidFill>
                  <a:srgbClr val="0000FF"/>
                </a:solidFill>
              </a:rPr>
              <a:t>M [ S</a:t>
            </a:r>
            <a:r>
              <a:rPr lang="en-US" altLang="zh-CN" sz="2600" dirty="0">
                <a:solidFill>
                  <a:srgbClr val="0000FF"/>
                </a:solidFill>
                <a:latin typeface="宋体" panose="02010600030101010101" pitchFamily="2" charset="-122"/>
              </a:rPr>
              <a:t>’</a:t>
            </a:r>
            <a:r>
              <a:rPr lang="en-US" altLang="zh-CN" sz="2600" dirty="0">
                <a:solidFill>
                  <a:srgbClr val="0000FF"/>
                </a:solidFill>
              </a:rPr>
              <a:t>, e ]</a:t>
            </a:r>
            <a:r>
              <a:rPr lang="zh-CN" altLang="en-US" sz="2600" dirty="0">
                <a:solidFill>
                  <a:srgbClr val="0000FF"/>
                </a:solidFill>
              </a:rPr>
              <a:t>，即</a:t>
            </a:r>
          </a:p>
        </p:txBody>
      </p:sp>
      <p:grpSp>
        <p:nvGrpSpPr>
          <p:cNvPr id="272441" name="Group 57">
            <a:extLst>
              <a:ext uri="{FF2B5EF4-FFF2-40B4-BE49-F238E27FC236}">
                <a16:creationId xmlns:a16="http://schemas.microsoft.com/office/drawing/2014/main" id="{1354CC32-90AF-42FC-A820-06760A17EB33}"/>
              </a:ext>
            </a:extLst>
          </p:cNvPr>
          <p:cNvGrpSpPr>
            <a:grpSpLocks/>
          </p:cNvGrpSpPr>
          <p:nvPr/>
        </p:nvGrpSpPr>
        <p:grpSpPr bwMode="auto">
          <a:xfrm>
            <a:off x="611188" y="620713"/>
            <a:ext cx="7199312" cy="835025"/>
            <a:chOff x="295" y="3294"/>
            <a:chExt cx="4535" cy="526"/>
          </a:xfrm>
        </p:grpSpPr>
        <p:pic>
          <p:nvPicPr>
            <p:cNvPr id="55342" name="Picture 58">
              <a:extLst>
                <a:ext uri="{FF2B5EF4-FFF2-40B4-BE49-F238E27FC236}">
                  <a16:creationId xmlns:a16="http://schemas.microsoft.com/office/drawing/2014/main" id="{EE1618ED-3970-4EB4-8403-77CD777D19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 y="3294"/>
              <a:ext cx="4399" cy="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2443" name="Text Box 59">
              <a:extLst>
                <a:ext uri="{FF2B5EF4-FFF2-40B4-BE49-F238E27FC236}">
                  <a16:creationId xmlns:a16="http://schemas.microsoft.com/office/drawing/2014/main" id="{8372EBDA-08DB-4B06-825A-43C20EFC651B}"/>
                </a:ext>
              </a:extLst>
            </p:cNvPr>
            <p:cNvSpPr txBox="1">
              <a:spLocks noChangeArrowheads="1"/>
            </p:cNvSpPr>
            <p:nvPr/>
          </p:nvSpPr>
          <p:spPr bwMode="auto">
            <a:xfrm>
              <a:off x="295" y="3375"/>
              <a:ext cx="4535" cy="327"/>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sz="2600">
                  <a:solidFill>
                    <a:schemeClr val="tx1"/>
                  </a:solidFill>
                </a:rPr>
                <a:t>③</a:t>
              </a:r>
              <a:r>
                <a:rPr lang="zh-CN" altLang="en-US" sz="2600">
                  <a:solidFill>
                    <a:schemeClr val="tx1"/>
                  </a:solidFill>
                </a:rPr>
                <a:t>候选式 </a:t>
              </a:r>
              <a:r>
                <a:rPr lang="en-US" altLang="zh-CN" sz="2600">
                  <a:solidFill>
                    <a:schemeClr val="tx1"/>
                  </a:solidFill>
                </a:rPr>
                <a:t>S</a:t>
              </a:r>
              <a:r>
                <a:rPr lang="en-US" altLang="zh-CN" sz="2600">
                  <a:solidFill>
                    <a:schemeClr val="tx1"/>
                  </a:solidFill>
                  <a:latin typeface="宋体" panose="02010600030101010101" pitchFamily="2" charset="-122"/>
                </a:rPr>
                <a:t>’</a:t>
              </a:r>
              <a:r>
                <a:rPr lang="en-US" altLang="zh-CN" sz="2600">
                  <a:solidFill>
                    <a:schemeClr val="tx1"/>
                  </a:solidFill>
                </a:rPr>
                <a:t>-&gt;</a:t>
              </a:r>
              <a:r>
                <a:rPr lang="el-GR" altLang="zh-CN" sz="2600">
                  <a:solidFill>
                    <a:schemeClr val="tx1"/>
                  </a:solidFill>
                </a:rPr>
                <a:t>ε</a:t>
              </a:r>
              <a:r>
                <a:rPr lang="zh-CN" altLang="el-GR" sz="2600">
                  <a:solidFill>
                    <a:schemeClr val="tx1"/>
                  </a:solidFill>
                </a:rPr>
                <a:t>填法（</a:t>
              </a:r>
              <a:r>
                <a:rPr lang="en-US" altLang="zh-CN" sz="2600">
                  <a:solidFill>
                    <a:schemeClr val="tx1"/>
                  </a:solidFill>
                </a:rPr>
                <a:t>S′</a:t>
              </a:r>
              <a:r>
                <a:rPr lang="en-US" altLang="zh-CN" sz="2600">
                  <a:solidFill>
                    <a:schemeClr val="tx1"/>
                  </a:solidFill>
                  <a:latin typeface="宋体" panose="02010600030101010101" pitchFamily="2" charset="-122"/>
                </a:rPr>
                <a:t>—</a:t>
              </a:r>
              <a:r>
                <a:rPr lang="zh-CN" altLang="en-US" sz="2600">
                  <a:solidFill>
                    <a:schemeClr val="tx1"/>
                  </a:solidFill>
                </a:rPr>
                <a:t>＞</a:t>
              </a:r>
              <a:r>
                <a:rPr lang="en-US" altLang="zh-CN" sz="2600">
                  <a:solidFill>
                    <a:schemeClr val="tx1"/>
                  </a:solidFill>
                </a:rPr>
                <a:t>eS|</a:t>
              </a:r>
              <a:r>
                <a:rPr lang="el-GR" altLang="zh-CN" sz="2600">
                  <a:solidFill>
                    <a:schemeClr val="tx1"/>
                  </a:solidFill>
                </a:rPr>
                <a:t>ε</a:t>
              </a:r>
              <a:r>
                <a:rPr lang="zh-CN" altLang="el-GR">
                  <a:solidFill>
                    <a:schemeClr val="tx1"/>
                  </a:solidFill>
                </a:rPr>
                <a:t> ）</a:t>
              </a:r>
              <a:r>
                <a:rPr lang="zh-CN" altLang="en-US" sz="2600">
                  <a:solidFill>
                    <a:schemeClr val="tx1"/>
                  </a:solidFill>
                </a:rPr>
                <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nodeType="withEffect">
                                  <p:stCondLst>
                                    <p:cond delay="0"/>
                                  </p:stCondLst>
                                  <p:childTnLst>
                                    <p:set>
                                      <p:cBhvr>
                                        <p:cTn id="6" dur="1" fill="hold">
                                          <p:stCondLst>
                                            <p:cond delay="0"/>
                                          </p:stCondLst>
                                        </p:cTn>
                                        <p:tgtEl>
                                          <p:spTgt spid="272441"/>
                                        </p:tgtEl>
                                        <p:attrNameLst>
                                          <p:attrName>style.visibility</p:attrName>
                                        </p:attrNameLst>
                                      </p:cBhvr>
                                      <p:to>
                                        <p:strVal val="visible"/>
                                      </p:to>
                                    </p:set>
                                    <p:anim calcmode="lin" valueType="num">
                                      <p:cBhvr>
                                        <p:cTn id="7" dur="500" fill="hold"/>
                                        <p:tgtEl>
                                          <p:spTgt spid="272441"/>
                                        </p:tgtEl>
                                        <p:attrNameLst>
                                          <p:attrName>ppt_w</p:attrName>
                                        </p:attrNameLst>
                                      </p:cBhvr>
                                      <p:tavLst>
                                        <p:tav tm="0">
                                          <p:val>
                                            <p:fltVal val="0"/>
                                          </p:val>
                                        </p:tav>
                                        <p:tav tm="100000">
                                          <p:val>
                                            <p:strVal val="#ppt_w"/>
                                          </p:val>
                                        </p:tav>
                                      </p:tavLst>
                                    </p:anim>
                                    <p:anim calcmode="lin" valueType="num">
                                      <p:cBhvr>
                                        <p:cTn id="8" dur="500" fill="hold"/>
                                        <p:tgtEl>
                                          <p:spTgt spid="272441"/>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272438"/>
                                        </p:tgtEl>
                                        <p:attrNameLst>
                                          <p:attrName>style.visibility</p:attrName>
                                        </p:attrNameLst>
                                      </p:cBhvr>
                                      <p:to>
                                        <p:strVal val="visible"/>
                                      </p:to>
                                    </p:set>
                                    <p:anim calcmode="lin" valueType="num">
                                      <p:cBhvr>
                                        <p:cTn id="13" dur="500" fill="hold"/>
                                        <p:tgtEl>
                                          <p:spTgt spid="272438"/>
                                        </p:tgtEl>
                                        <p:attrNameLst>
                                          <p:attrName>ppt_w</p:attrName>
                                        </p:attrNameLst>
                                      </p:cBhvr>
                                      <p:tavLst>
                                        <p:tav tm="0">
                                          <p:val>
                                            <p:fltVal val="0"/>
                                          </p:val>
                                        </p:tav>
                                        <p:tav tm="100000">
                                          <p:val>
                                            <p:strVal val="#ppt_w"/>
                                          </p:val>
                                        </p:tav>
                                      </p:tavLst>
                                    </p:anim>
                                    <p:anim calcmode="lin" valueType="num">
                                      <p:cBhvr>
                                        <p:cTn id="14" dur="500" fill="hold"/>
                                        <p:tgtEl>
                                          <p:spTgt spid="272438"/>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nodeType="clickEffect">
                                  <p:stCondLst>
                                    <p:cond delay="0"/>
                                  </p:stCondLst>
                                  <p:childTnLst>
                                    <p:set>
                                      <p:cBhvr>
                                        <p:cTn id="18" dur="1" fill="hold">
                                          <p:stCondLst>
                                            <p:cond delay="0"/>
                                          </p:stCondLst>
                                        </p:cTn>
                                        <p:tgtEl>
                                          <p:spTgt spid="272448"/>
                                        </p:tgtEl>
                                        <p:attrNameLst>
                                          <p:attrName>style.visibility</p:attrName>
                                        </p:attrNameLst>
                                      </p:cBhvr>
                                      <p:to>
                                        <p:strVal val="visible"/>
                                      </p:to>
                                    </p:set>
                                    <p:animEffect transition="in" filter="fade">
                                      <p:cBhvr>
                                        <p:cTn id="19" dur="2000"/>
                                        <p:tgtEl>
                                          <p:spTgt spid="2724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43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2" name="Text Box 4">
            <a:extLst>
              <a:ext uri="{FF2B5EF4-FFF2-40B4-BE49-F238E27FC236}">
                <a16:creationId xmlns:a16="http://schemas.microsoft.com/office/drawing/2014/main" id="{2D6C4B00-ADDB-4DF5-8687-473961C4920E}"/>
              </a:ext>
            </a:extLst>
          </p:cNvPr>
          <p:cNvSpPr txBox="1">
            <a:spLocks noChangeArrowheads="1"/>
          </p:cNvSpPr>
          <p:nvPr/>
        </p:nvSpPr>
        <p:spPr bwMode="auto">
          <a:xfrm>
            <a:off x="497989" y="332656"/>
            <a:ext cx="7920038" cy="1784350"/>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dirty="0">
                <a:solidFill>
                  <a:srgbClr val="0000FF"/>
                </a:solidFill>
              </a:rPr>
              <a:t>	</a:t>
            </a:r>
            <a:r>
              <a:rPr lang="zh-CN" altLang="en-US" dirty="0">
                <a:solidFill>
                  <a:srgbClr val="0000FF"/>
                </a:solidFill>
              </a:rPr>
              <a:t>由上表可见，改造后的文法仍然是非</a:t>
            </a:r>
            <a:r>
              <a:rPr lang="en-US" altLang="zh-CN" dirty="0">
                <a:solidFill>
                  <a:srgbClr val="0000FF"/>
                </a:solidFill>
              </a:rPr>
              <a:t>LL(1)</a:t>
            </a:r>
            <a:r>
              <a:rPr lang="zh-CN" altLang="en-US" dirty="0">
                <a:solidFill>
                  <a:srgbClr val="0000FF"/>
                </a:solidFill>
              </a:rPr>
              <a:t>文</a:t>
            </a:r>
          </a:p>
          <a:p>
            <a:pPr>
              <a:defRPr/>
            </a:pPr>
            <a:r>
              <a:rPr lang="zh-CN" altLang="en-US" dirty="0">
                <a:solidFill>
                  <a:srgbClr val="0000FF"/>
                </a:solidFill>
              </a:rPr>
              <a:t>法。</a:t>
            </a:r>
            <a:r>
              <a:rPr lang="zh-CN" altLang="en-US" sz="2600" dirty="0">
                <a:solidFill>
                  <a:srgbClr val="006600"/>
                </a:solidFill>
              </a:rPr>
              <a:t>（这是因为， </a:t>
            </a:r>
            <a:r>
              <a:rPr lang="en-US" altLang="zh-CN" sz="2600" dirty="0">
                <a:solidFill>
                  <a:srgbClr val="006600"/>
                </a:solidFill>
              </a:rPr>
              <a:t>M[ S</a:t>
            </a:r>
            <a:r>
              <a:rPr lang="en-US" altLang="zh-CN" sz="2600" dirty="0">
                <a:solidFill>
                  <a:srgbClr val="006600"/>
                </a:solidFill>
                <a:latin typeface="宋体" panose="02010600030101010101" pitchFamily="2" charset="-122"/>
              </a:rPr>
              <a:t>’</a:t>
            </a:r>
            <a:r>
              <a:rPr lang="en-US" altLang="zh-CN" sz="2600" dirty="0">
                <a:solidFill>
                  <a:srgbClr val="006600"/>
                </a:solidFill>
              </a:rPr>
              <a:t>, e ] </a:t>
            </a:r>
            <a:r>
              <a:rPr lang="zh-CN" altLang="en-US" sz="2600" dirty="0">
                <a:solidFill>
                  <a:srgbClr val="006600"/>
                </a:solidFill>
              </a:rPr>
              <a:t>含有多个候选式</a:t>
            </a:r>
            <a:r>
              <a:rPr lang="en-US" altLang="zh-CN" sz="2600" dirty="0">
                <a:solidFill>
                  <a:srgbClr val="006600"/>
                </a:solidFill>
              </a:rPr>
              <a:t>;</a:t>
            </a:r>
          </a:p>
          <a:p>
            <a:pPr>
              <a:defRPr/>
            </a:pPr>
            <a:r>
              <a:rPr lang="zh-CN" altLang="en-US" sz="2600" dirty="0">
                <a:solidFill>
                  <a:srgbClr val="006600"/>
                </a:solidFill>
              </a:rPr>
              <a:t>或说：</a:t>
            </a:r>
            <a:r>
              <a:rPr lang="en-US" altLang="zh-CN" sz="2600" dirty="0">
                <a:solidFill>
                  <a:srgbClr val="006600"/>
                </a:solidFill>
              </a:rPr>
              <a:t>FIRST(</a:t>
            </a:r>
            <a:r>
              <a:rPr lang="en-US" altLang="zh-CN" sz="2600" dirty="0" err="1">
                <a:solidFill>
                  <a:srgbClr val="006600"/>
                </a:solidFill>
              </a:rPr>
              <a:t>eS</a:t>
            </a:r>
            <a:r>
              <a:rPr lang="en-US" altLang="zh-CN" sz="2600" dirty="0">
                <a:solidFill>
                  <a:srgbClr val="006600"/>
                </a:solidFill>
              </a:rPr>
              <a:t>)∩FOLLOW(S</a:t>
            </a:r>
            <a:r>
              <a:rPr lang="en-US" altLang="zh-CN" sz="2600" dirty="0">
                <a:solidFill>
                  <a:srgbClr val="006600"/>
                </a:solidFill>
                <a:latin typeface="宋体" panose="02010600030101010101" pitchFamily="2" charset="-122"/>
              </a:rPr>
              <a:t>’</a:t>
            </a:r>
            <a:r>
              <a:rPr lang="en-US" altLang="zh-CN" sz="2600" dirty="0">
                <a:solidFill>
                  <a:srgbClr val="006600"/>
                </a:solidFill>
              </a:rPr>
              <a:t>) = { e } ≠</a:t>
            </a:r>
            <a:r>
              <a:rPr lang="el-GR" altLang="zh-CN" sz="2600" dirty="0">
                <a:solidFill>
                  <a:srgbClr val="006600"/>
                </a:solidFill>
              </a:rPr>
              <a:t>φ </a:t>
            </a:r>
            <a:r>
              <a:rPr lang="zh-CN" altLang="en-US" sz="2600" dirty="0">
                <a:solidFill>
                  <a:srgbClr val="006600"/>
                </a:solidFill>
              </a:rPr>
              <a:t>）</a:t>
            </a:r>
          </a:p>
          <a:p>
            <a:pPr>
              <a:defRPr/>
            </a:pPr>
            <a:r>
              <a:rPr lang="zh-CN" altLang="en-US" dirty="0">
                <a:solidFill>
                  <a:srgbClr val="CC0000"/>
                </a:solidFill>
              </a:rPr>
              <a:t>因此，</a:t>
            </a:r>
          </a:p>
        </p:txBody>
      </p:sp>
      <p:grpSp>
        <p:nvGrpSpPr>
          <p:cNvPr id="273416" name="Group 8">
            <a:extLst>
              <a:ext uri="{FF2B5EF4-FFF2-40B4-BE49-F238E27FC236}">
                <a16:creationId xmlns:a16="http://schemas.microsoft.com/office/drawing/2014/main" id="{0C4B46EB-FAAC-49B6-9147-96A7F9B57790}"/>
              </a:ext>
            </a:extLst>
          </p:cNvPr>
          <p:cNvGrpSpPr>
            <a:grpSpLocks/>
          </p:cNvGrpSpPr>
          <p:nvPr/>
        </p:nvGrpSpPr>
        <p:grpSpPr bwMode="auto">
          <a:xfrm>
            <a:off x="547113" y="2060848"/>
            <a:ext cx="7843838" cy="2088232"/>
            <a:chOff x="340" y="1797"/>
            <a:chExt cx="4941" cy="1769"/>
          </a:xfrm>
        </p:grpSpPr>
        <p:pic>
          <p:nvPicPr>
            <p:cNvPr id="56324" name="Picture 6">
              <a:extLst>
                <a:ext uri="{FF2B5EF4-FFF2-40B4-BE49-F238E27FC236}">
                  <a16:creationId xmlns:a16="http://schemas.microsoft.com/office/drawing/2014/main" id="{9377E23D-148E-4C40-96B4-8A527F0D2E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 y="1797"/>
              <a:ext cx="4941" cy="1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3415" name="Text Box 7">
              <a:extLst>
                <a:ext uri="{FF2B5EF4-FFF2-40B4-BE49-F238E27FC236}">
                  <a16:creationId xmlns:a16="http://schemas.microsoft.com/office/drawing/2014/main" id="{AFBE0525-C1EB-44EC-B61B-84A78ED47882}"/>
                </a:ext>
              </a:extLst>
            </p:cNvPr>
            <p:cNvSpPr txBox="1">
              <a:spLocks noChangeArrowheads="1"/>
            </p:cNvSpPr>
            <p:nvPr/>
          </p:nvSpPr>
          <p:spPr bwMode="auto">
            <a:xfrm>
              <a:off x="475" y="1915"/>
              <a:ext cx="4718" cy="1144"/>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dirty="0"/>
                <a:t>	</a:t>
              </a:r>
              <a:r>
                <a:rPr lang="zh-CN" altLang="en-US" dirty="0">
                  <a:solidFill>
                    <a:srgbClr val="002060"/>
                  </a:solidFill>
                </a:rPr>
                <a:t>强制令 </a:t>
              </a:r>
              <a:r>
                <a:rPr lang="en-US" altLang="zh-CN" dirty="0">
                  <a:solidFill>
                    <a:srgbClr val="002060"/>
                  </a:solidFill>
                </a:rPr>
                <a:t>M [ S</a:t>
              </a:r>
              <a:r>
                <a:rPr lang="en-US" altLang="zh-CN" dirty="0">
                  <a:solidFill>
                    <a:srgbClr val="002060"/>
                  </a:solidFill>
                  <a:latin typeface="宋体" panose="02010600030101010101" pitchFamily="2" charset="-122"/>
                </a:rPr>
                <a:t>’</a:t>
              </a:r>
              <a:r>
                <a:rPr lang="en-US" altLang="zh-CN" dirty="0">
                  <a:solidFill>
                    <a:srgbClr val="002060"/>
                  </a:solidFill>
                </a:rPr>
                <a:t>, e ] = { S</a:t>
              </a:r>
              <a:r>
                <a:rPr lang="en-US" altLang="zh-CN" dirty="0">
                  <a:solidFill>
                    <a:srgbClr val="002060"/>
                  </a:solidFill>
                  <a:latin typeface="宋体" panose="02010600030101010101" pitchFamily="2" charset="-122"/>
                </a:rPr>
                <a:t>’</a:t>
              </a:r>
              <a:r>
                <a:rPr lang="en-US" altLang="zh-CN" dirty="0">
                  <a:solidFill>
                    <a:srgbClr val="002060"/>
                  </a:solidFill>
                </a:rPr>
                <a:t>-&gt;</a:t>
              </a:r>
              <a:r>
                <a:rPr lang="en-US" altLang="zh-CN" dirty="0" err="1">
                  <a:solidFill>
                    <a:srgbClr val="002060"/>
                  </a:solidFill>
                </a:rPr>
                <a:t>eS</a:t>
              </a:r>
              <a:r>
                <a:rPr lang="en-US" altLang="zh-CN" dirty="0">
                  <a:solidFill>
                    <a:srgbClr val="002060"/>
                  </a:solidFill>
                </a:rPr>
                <a:t> }</a:t>
              </a:r>
            </a:p>
            <a:p>
              <a:pPr>
                <a:defRPr/>
              </a:pPr>
              <a:r>
                <a:rPr lang="zh-CN" altLang="en-US" dirty="0">
                  <a:solidFill>
                    <a:srgbClr val="002060"/>
                  </a:solidFill>
                </a:rPr>
                <a:t>（即：坚持把</a:t>
              </a:r>
              <a:r>
                <a:rPr lang="en-US" altLang="zh-CN" dirty="0">
                  <a:solidFill>
                    <a:srgbClr val="002060"/>
                  </a:solidFill>
                </a:rPr>
                <a:t>e</a:t>
              </a:r>
              <a:r>
                <a:rPr lang="zh-CN" altLang="en-US" dirty="0">
                  <a:solidFill>
                    <a:srgbClr val="002060"/>
                  </a:solidFill>
                </a:rPr>
                <a:t>和最近的</a:t>
              </a:r>
              <a:r>
                <a:rPr lang="en-US" altLang="zh-CN" dirty="0">
                  <a:solidFill>
                    <a:srgbClr val="002060"/>
                  </a:solidFill>
                </a:rPr>
                <a:t>t</a:t>
              </a:r>
              <a:r>
                <a:rPr lang="zh-CN" altLang="en-US" dirty="0">
                  <a:solidFill>
                    <a:srgbClr val="002060"/>
                  </a:solidFill>
                </a:rPr>
                <a:t>相结合。）</a:t>
              </a:r>
            </a:p>
            <a:p>
              <a:pPr>
                <a:defRPr/>
              </a:pPr>
              <a:r>
                <a:rPr lang="zh-CN" altLang="en-US" dirty="0"/>
                <a:t>	</a:t>
              </a:r>
              <a:r>
                <a:rPr lang="zh-CN" altLang="en-US" dirty="0">
                  <a:solidFill>
                    <a:srgbClr val="CC0000"/>
                  </a:solidFill>
                </a:rPr>
                <a:t>从程序语言来看，相当于规定</a:t>
              </a:r>
              <a:r>
                <a:rPr lang="en-US" altLang="zh-CN" dirty="0">
                  <a:solidFill>
                    <a:srgbClr val="CC0000"/>
                  </a:solidFill>
                </a:rPr>
                <a:t>ELSE</a:t>
              </a:r>
              <a:r>
                <a:rPr lang="zh-CN" altLang="en-US" dirty="0">
                  <a:solidFill>
                    <a:srgbClr val="CC0000"/>
                  </a:solidFill>
                </a:rPr>
                <a:t>坚持与</a:t>
              </a:r>
            </a:p>
            <a:p>
              <a:pPr>
                <a:defRPr/>
              </a:pPr>
              <a:r>
                <a:rPr lang="zh-CN" altLang="en-US" dirty="0">
                  <a:solidFill>
                    <a:srgbClr val="CC0000"/>
                  </a:solidFill>
                </a:rPr>
                <a:t>最近的</a:t>
              </a:r>
              <a:r>
                <a:rPr lang="en-US" altLang="zh-CN" dirty="0">
                  <a:solidFill>
                    <a:srgbClr val="CC0000"/>
                  </a:solidFill>
                </a:rPr>
                <a:t>THEN</a:t>
              </a:r>
              <a:r>
                <a:rPr lang="zh-CN" altLang="en-US" dirty="0">
                  <a:solidFill>
                    <a:srgbClr val="CC0000"/>
                  </a:solidFill>
                </a:rPr>
                <a:t>相结合。</a:t>
              </a:r>
            </a:p>
          </p:txBody>
        </p:sp>
      </p:grpSp>
      <p:sp>
        <p:nvSpPr>
          <p:cNvPr id="2" name="矩形 1">
            <a:extLst>
              <a:ext uri="{FF2B5EF4-FFF2-40B4-BE49-F238E27FC236}">
                <a16:creationId xmlns:a16="http://schemas.microsoft.com/office/drawing/2014/main" id="{6E1913A3-94A8-4BB3-9FBF-96EEAB1CB6D6}"/>
              </a:ext>
            </a:extLst>
          </p:cNvPr>
          <p:cNvSpPr/>
          <p:nvPr/>
        </p:nvSpPr>
        <p:spPr>
          <a:xfrm>
            <a:off x="555602" y="4293096"/>
            <a:ext cx="7920037" cy="2376035"/>
          </a:xfrm>
          <a:prstGeom prst="rect">
            <a:avLst/>
          </a:prstGeom>
          <a:solidFill>
            <a:srgbClr val="FFFFCC"/>
          </a:solidFill>
        </p:spPr>
        <p:txBody>
          <a:bodyPr wrap="square">
            <a:spAutoFit/>
          </a:bodyPr>
          <a:lstStyle/>
          <a:p>
            <a:pPr lvl="0">
              <a:spcBef>
                <a:spcPct val="30000"/>
              </a:spcBef>
              <a:defRPr/>
            </a:pPr>
            <a:r>
              <a:rPr lang="en-US" altLang="zh-CN" dirty="0">
                <a:solidFill>
                  <a:srgbClr val="002060"/>
                </a:solidFill>
              </a:rPr>
              <a:t>S</a:t>
            </a:r>
            <a:r>
              <a:rPr lang="en-US" altLang="zh-CN" dirty="0">
                <a:solidFill>
                  <a:srgbClr val="002060"/>
                </a:solidFill>
                <a:latin typeface="宋体" panose="02010600030101010101" pitchFamily="2" charset="-122"/>
              </a:rPr>
              <a:t>’</a:t>
            </a:r>
            <a:r>
              <a:rPr lang="en-US" altLang="zh-CN" dirty="0">
                <a:solidFill>
                  <a:srgbClr val="002060"/>
                </a:solidFill>
              </a:rPr>
              <a:t>-&gt;</a:t>
            </a:r>
            <a:r>
              <a:rPr lang="en-US" altLang="zh-CN" dirty="0" err="1">
                <a:solidFill>
                  <a:srgbClr val="002060"/>
                </a:solidFill>
              </a:rPr>
              <a:t>eS</a:t>
            </a:r>
            <a:r>
              <a:rPr lang="en-US" altLang="zh-CN" dirty="0">
                <a:solidFill>
                  <a:srgbClr val="002060"/>
                </a:solidFill>
              </a:rPr>
              <a:t> </a:t>
            </a:r>
            <a:r>
              <a:rPr lang="zh-CN" altLang="en-US" dirty="0">
                <a:solidFill>
                  <a:srgbClr val="002060"/>
                </a:solidFill>
              </a:rPr>
              <a:t>这个选择就相当于把</a:t>
            </a:r>
            <a:r>
              <a:rPr lang="en-US" altLang="zh-CN" dirty="0">
                <a:solidFill>
                  <a:srgbClr val="002060"/>
                </a:solidFill>
              </a:rPr>
              <a:t>else</a:t>
            </a:r>
            <a:r>
              <a:rPr lang="zh-CN" altLang="en-US" dirty="0">
                <a:solidFill>
                  <a:srgbClr val="002060"/>
                </a:solidFill>
              </a:rPr>
              <a:t>和前面最近的</a:t>
            </a:r>
            <a:r>
              <a:rPr lang="en-US" altLang="zh-CN" dirty="0">
                <a:solidFill>
                  <a:srgbClr val="002060"/>
                </a:solidFill>
              </a:rPr>
              <a:t>then</a:t>
            </a:r>
            <a:r>
              <a:rPr lang="zh-CN" altLang="en-US" dirty="0">
                <a:solidFill>
                  <a:srgbClr val="002060"/>
                </a:solidFill>
              </a:rPr>
              <a:t>关联起来。如果选</a:t>
            </a:r>
            <a:r>
              <a:rPr lang="en-US" altLang="zh-CN" b="1" i="1" dirty="0">
                <a:solidFill>
                  <a:srgbClr val="A50021"/>
                </a:solidFill>
                <a:latin typeface="Arial" panose="020B0604020202020204" pitchFamily="34" charset="0"/>
              </a:rPr>
              <a:t>S′—</a:t>
            </a:r>
            <a:r>
              <a:rPr lang="zh-CN" altLang="en-US" b="1" i="1" dirty="0">
                <a:solidFill>
                  <a:srgbClr val="A50021"/>
                </a:solidFill>
                <a:latin typeface="Arial" panose="020B0604020202020204" pitchFamily="34" charset="0"/>
              </a:rPr>
              <a:t>＞ </a:t>
            </a:r>
            <a:r>
              <a:rPr lang="el-GR" altLang="zh-CN" b="1" i="1" dirty="0">
                <a:solidFill>
                  <a:srgbClr val="A50021"/>
                </a:solidFill>
                <a:latin typeface="Arial" panose="020B0604020202020204" pitchFamily="34" charset="0"/>
              </a:rPr>
              <a:t>ε</a:t>
            </a:r>
            <a:r>
              <a:rPr lang="zh-CN" altLang="en-US" b="1" i="1" dirty="0">
                <a:solidFill>
                  <a:srgbClr val="A50021"/>
                </a:solidFill>
                <a:latin typeface="Arial" panose="020B0604020202020204" pitchFamily="34" charset="0"/>
              </a:rPr>
              <a:t>，将使得</a:t>
            </a:r>
            <a:r>
              <a:rPr lang="en-US" altLang="zh-CN" b="1" i="1" dirty="0">
                <a:solidFill>
                  <a:srgbClr val="A50021"/>
                </a:solidFill>
                <a:latin typeface="Arial" panose="020B0604020202020204" pitchFamily="34" charset="0"/>
              </a:rPr>
              <a:t>else</a:t>
            </a:r>
            <a:r>
              <a:rPr lang="zh-CN" altLang="en-US" b="1" i="1" dirty="0">
                <a:solidFill>
                  <a:srgbClr val="A50021"/>
                </a:solidFill>
                <a:latin typeface="Arial" panose="020B0604020202020204" pitchFamily="34" charset="0"/>
              </a:rPr>
              <a:t>永远不可能被放到栈中或者从输入中被消除，因此选择这个产生式一定是错误的。</a:t>
            </a:r>
            <a:endParaRPr lang="en-US" altLang="zh-CN" b="1" i="1" dirty="0">
              <a:solidFill>
                <a:srgbClr val="A50021"/>
              </a:solidFill>
              <a:latin typeface="Arial" panose="020B0604020202020204" pitchFamily="34" charset="0"/>
            </a:endParaRPr>
          </a:p>
          <a:p>
            <a:pPr lvl="0">
              <a:spcBef>
                <a:spcPct val="30000"/>
              </a:spcBef>
              <a:defRPr/>
            </a:pPr>
            <a:r>
              <a:rPr lang="zh-CN" altLang="en-US" b="1" i="1" dirty="0">
                <a:solidFill>
                  <a:srgbClr val="A50021"/>
                </a:solidFill>
                <a:latin typeface="Arial" panose="020B0604020202020204" pitchFamily="34" charset="0"/>
              </a:rPr>
              <a:t>例如：</a:t>
            </a:r>
            <a:r>
              <a:rPr lang="en-US" altLang="zh-CN" b="1" i="1" dirty="0">
                <a:solidFill>
                  <a:srgbClr val="A50021"/>
                </a:solidFill>
                <a:latin typeface="Arial" panose="020B0604020202020204" pitchFamily="34" charset="0"/>
              </a:rPr>
              <a:t>if b then s else 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withEffect">
                                  <p:stCondLst>
                                    <p:cond delay="0"/>
                                  </p:stCondLst>
                                  <p:childTnLst>
                                    <p:set>
                                      <p:cBhvr>
                                        <p:cTn id="6" dur="1" fill="hold">
                                          <p:stCondLst>
                                            <p:cond delay="0"/>
                                          </p:stCondLst>
                                        </p:cTn>
                                        <p:tgtEl>
                                          <p:spTgt spid="273412">
                                            <p:txEl>
                                              <p:pRg st="0" end="0"/>
                                            </p:txEl>
                                          </p:spTgt>
                                        </p:tgtEl>
                                        <p:attrNameLst>
                                          <p:attrName>style.visibility</p:attrName>
                                        </p:attrNameLst>
                                      </p:cBhvr>
                                      <p:to>
                                        <p:strVal val="visible"/>
                                      </p:to>
                                    </p:set>
                                    <p:animEffect transition="in" filter="strips(downRight)">
                                      <p:cBhvr>
                                        <p:cTn id="7" dur="500"/>
                                        <p:tgtEl>
                                          <p:spTgt spid="273412">
                                            <p:txEl>
                                              <p:pRg st="0" end="0"/>
                                            </p:txEl>
                                          </p:spTgt>
                                        </p:tgtEl>
                                      </p:cBhvr>
                                    </p:animEffect>
                                  </p:childTnLst>
                                </p:cTn>
                              </p:par>
                              <p:par>
                                <p:cTn id="8" presetID="18" presetClass="entr" presetSubtype="6" fill="hold" nodeType="withEffect">
                                  <p:stCondLst>
                                    <p:cond delay="0"/>
                                  </p:stCondLst>
                                  <p:childTnLst>
                                    <p:set>
                                      <p:cBhvr>
                                        <p:cTn id="9" dur="1" fill="hold">
                                          <p:stCondLst>
                                            <p:cond delay="0"/>
                                          </p:stCondLst>
                                        </p:cTn>
                                        <p:tgtEl>
                                          <p:spTgt spid="273412">
                                            <p:txEl>
                                              <p:pRg st="1" end="1"/>
                                            </p:txEl>
                                          </p:spTgt>
                                        </p:tgtEl>
                                        <p:attrNameLst>
                                          <p:attrName>style.visibility</p:attrName>
                                        </p:attrNameLst>
                                      </p:cBhvr>
                                      <p:to>
                                        <p:strVal val="visible"/>
                                      </p:to>
                                    </p:set>
                                    <p:animEffect transition="in" filter="strips(downRight)">
                                      <p:cBhvr>
                                        <p:cTn id="10" dur="500"/>
                                        <p:tgtEl>
                                          <p:spTgt spid="273412">
                                            <p:txEl>
                                              <p:pRg st="1" end="1"/>
                                            </p:txEl>
                                          </p:spTgt>
                                        </p:tgtEl>
                                      </p:cBhvr>
                                    </p:animEffect>
                                  </p:childTnLst>
                                </p:cTn>
                              </p:par>
                              <p:par>
                                <p:cTn id="11" presetID="18" presetClass="entr" presetSubtype="6" fill="hold" nodeType="withEffect">
                                  <p:stCondLst>
                                    <p:cond delay="0"/>
                                  </p:stCondLst>
                                  <p:childTnLst>
                                    <p:set>
                                      <p:cBhvr>
                                        <p:cTn id="12" dur="1" fill="hold">
                                          <p:stCondLst>
                                            <p:cond delay="0"/>
                                          </p:stCondLst>
                                        </p:cTn>
                                        <p:tgtEl>
                                          <p:spTgt spid="273412">
                                            <p:txEl>
                                              <p:pRg st="2" end="2"/>
                                            </p:txEl>
                                          </p:spTgt>
                                        </p:tgtEl>
                                        <p:attrNameLst>
                                          <p:attrName>style.visibility</p:attrName>
                                        </p:attrNameLst>
                                      </p:cBhvr>
                                      <p:to>
                                        <p:strVal val="visible"/>
                                      </p:to>
                                    </p:set>
                                    <p:animEffect transition="in" filter="strips(downRight)">
                                      <p:cBhvr>
                                        <p:cTn id="13" dur="500"/>
                                        <p:tgtEl>
                                          <p:spTgt spid="273412">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7" presetClass="entr" presetSubtype="0" fill="hold" nodeType="clickEffect">
                                  <p:stCondLst>
                                    <p:cond delay="0"/>
                                  </p:stCondLst>
                                  <p:iterate type="lt">
                                    <p:tmPct val="50000"/>
                                  </p:iterate>
                                  <p:childTnLst>
                                    <p:set>
                                      <p:cBhvr>
                                        <p:cTn id="17" dur="1" fill="hold">
                                          <p:stCondLst>
                                            <p:cond delay="0"/>
                                          </p:stCondLst>
                                        </p:cTn>
                                        <p:tgtEl>
                                          <p:spTgt spid="273412">
                                            <p:txEl>
                                              <p:pRg st="3" end="3"/>
                                            </p:txEl>
                                          </p:spTgt>
                                        </p:tgtEl>
                                        <p:attrNameLst>
                                          <p:attrName>style.visibility</p:attrName>
                                        </p:attrNameLst>
                                      </p:cBhvr>
                                      <p:to>
                                        <p:strVal val="visible"/>
                                      </p:to>
                                    </p:set>
                                    <p:anim calcmode="discrete" valueType="clr">
                                      <p:cBhvr override="childStyle">
                                        <p:cTn id="18" dur="80"/>
                                        <p:tgtEl>
                                          <p:spTgt spid="273412">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9" dur="80"/>
                                        <p:tgtEl>
                                          <p:spTgt spid="273412">
                                            <p:txEl>
                                              <p:pRg st="3" end="3"/>
                                            </p:txEl>
                                          </p:spTgt>
                                        </p:tgtEl>
                                        <p:attrNameLst>
                                          <p:attrName>fillcolor</p:attrName>
                                        </p:attrNameLst>
                                      </p:cBhvr>
                                      <p:tavLst>
                                        <p:tav tm="0">
                                          <p:val>
                                            <p:clrVal>
                                              <a:schemeClr val="accent2"/>
                                            </p:clrVal>
                                          </p:val>
                                        </p:tav>
                                        <p:tav tm="50000">
                                          <p:val>
                                            <p:clrVal>
                                              <a:schemeClr val="hlink"/>
                                            </p:clrVal>
                                          </p:val>
                                        </p:tav>
                                      </p:tavLst>
                                    </p:anim>
                                    <p:set>
                                      <p:cBhvr>
                                        <p:cTn id="20" dur="80"/>
                                        <p:tgtEl>
                                          <p:spTgt spid="273412">
                                            <p:txEl>
                                              <p:pRg st="3" end="3"/>
                                            </p:txEl>
                                          </p:spTgt>
                                        </p:tgtEl>
                                        <p:attrNameLst>
                                          <p:attrName>fill.type</p:attrName>
                                        </p:attrNameLst>
                                      </p:cBhvr>
                                      <p:to>
                                        <p:strVal val="solid"/>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16" fill="hold" nodeType="clickEffect">
                                  <p:stCondLst>
                                    <p:cond delay="0"/>
                                  </p:stCondLst>
                                  <p:childTnLst>
                                    <p:set>
                                      <p:cBhvr>
                                        <p:cTn id="24" dur="1" fill="hold">
                                          <p:stCondLst>
                                            <p:cond delay="0"/>
                                          </p:stCondLst>
                                        </p:cTn>
                                        <p:tgtEl>
                                          <p:spTgt spid="273416"/>
                                        </p:tgtEl>
                                        <p:attrNameLst>
                                          <p:attrName>style.visibility</p:attrName>
                                        </p:attrNameLst>
                                      </p:cBhvr>
                                      <p:to>
                                        <p:strVal val="visible"/>
                                      </p:to>
                                    </p:set>
                                    <p:anim calcmode="lin" valueType="num">
                                      <p:cBhvr>
                                        <p:cTn id="25" dur="500" fill="hold"/>
                                        <p:tgtEl>
                                          <p:spTgt spid="273416"/>
                                        </p:tgtEl>
                                        <p:attrNameLst>
                                          <p:attrName>ppt_w</p:attrName>
                                        </p:attrNameLst>
                                      </p:cBhvr>
                                      <p:tavLst>
                                        <p:tav tm="0">
                                          <p:val>
                                            <p:fltVal val="0"/>
                                          </p:val>
                                        </p:tav>
                                        <p:tav tm="100000">
                                          <p:val>
                                            <p:strVal val="#ppt_w"/>
                                          </p:val>
                                        </p:tav>
                                      </p:tavLst>
                                    </p:anim>
                                    <p:anim calcmode="lin" valueType="num">
                                      <p:cBhvr>
                                        <p:cTn id="26" dur="500" fill="hold"/>
                                        <p:tgtEl>
                                          <p:spTgt spid="273416"/>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bg/>
                                          </p:spTgt>
                                        </p:tgtEl>
                                        <p:attrNameLst>
                                          <p:attrName>style.visibility</p:attrName>
                                        </p:attrNameLst>
                                      </p:cBhvr>
                                      <p:to>
                                        <p:strVal val="visible"/>
                                      </p:to>
                                    </p:set>
                                    <p:anim calcmode="lin" valueType="num">
                                      <p:cBhvr additive="base">
                                        <p:cTn id="31" dur="500" fill="hold"/>
                                        <p:tgtEl>
                                          <p:spTgt spid="2">
                                            <p:bg/>
                                          </p:spTgt>
                                        </p:tgtEl>
                                        <p:attrNameLst>
                                          <p:attrName>ppt_x</p:attrName>
                                        </p:attrNameLst>
                                      </p:cBhvr>
                                      <p:tavLst>
                                        <p:tav tm="0">
                                          <p:val>
                                            <p:strVal val="#ppt_x"/>
                                          </p:val>
                                        </p:tav>
                                        <p:tav tm="100000">
                                          <p:val>
                                            <p:strVal val="#ppt_x"/>
                                          </p:val>
                                        </p:tav>
                                      </p:tavLst>
                                    </p:anim>
                                    <p:anim calcmode="lin" valueType="num">
                                      <p:cBhvr additive="base">
                                        <p:cTn id="32" dur="500" fill="hold"/>
                                        <p:tgtEl>
                                          <p:spTgt spid="2">
                                            <p:bg/>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xEl>
                                              <p:pRg st="0" end="0"/>
                                            </p:txEl>
                                          </p:spTgt>
                                        </p:tgtEl>
                                        <p:attrNameLst>
                                          <p:attrName>style.visibility</p:attrName>
                                        </p:attrNameLst>
                                      </p:cBhvr>
                                      <p:to>
                                        <p:strVal val="visible"/>
                                      </p:to>
                                    </p:set>
                                    <p:anim calcmode="lin" valueType="num">
                                      <p:cBhvr additive="base">
                                        <p:cTn id="3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xEl>
                                              <p:pRg st="1" end="1"/>
                                            </p:txEl>
                                          </p:spTgt>
                                        </p:tgtEl>
                                        <p:attrNameLst>
                                          <p:attrName>style.visibility</p:attrName>
                                        </p:attrNameLst>
                                      </p:cBhvr>
                                      <p:to>
                                        <p:strVal val="visible"/>
                                      </p:to>
                                    </p:set>
                                    <p:anim calcmode="lin" valueType="num">
                                      <p:cBhvr additive="base">
                                        <p:cTn id="4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928AB831-35D7-462C-BDD4-C517224F61BE}"/>
              </a:ext>
            </a:extLst>
          </p:cNvPr>
          <p:cNvSpPr>
            <a:spLocks noGrp="1"/>
          </p:cNvSpPr>
          <p:nvPr>
            <p:ph type="title"/>
          </p:nvPr>
        </p:nvSpPr>
        <p:spPr>
          <a:xfrm>
            <a:off x="539750" y="188913"/>
            <a:ext cx="7772400" cy="1143000"/>
          </a:xfrm>
        </p:spPr>
        <p:txBody>
          <a:bodyPr/>
          <a:lstStyle/>
          <a:p>
            <a:pPr eaLnBrk="1" hangingPunct="1"/>
            <a:r>
              <a:rPr lang="zh-CN" altLang="en-US"/>
              <a:t>练习</a:t>
            </a:r>
          </a:p>
        </p:txBody>
      </p:sp>
      <p:sp>
        <p:nvSpPr>
          <p:cNvPr id="43011" name="Rectangle 3">
            <a:extLst>
              <a:ext uri="{FF2B5EF4-FFF2-40B4-BE49-F238E27FC236}">
                <a16:creationId xmlns:a16="http://schemas.microsoft.com/office/drawing/2014/main" id="{2664CD40-443B-4920-A38C-5FE37C867045}"/>
              </a:ext>
            </a:extLst>
          </p:cNvPr>
          <p:cNvSpPr>
            <a:spLocks noGrp="1"/>
          </p:cNvSpPr>
          <p:nvPr>
            <p:ph type="body" idx="1"/>
          </p:nvPr>
        </p:nvSpPr>
        <p:spPr>
          <a:xfrm>
            <a:off x="323850" y="1341438"/>
            <a:ext cx="8569325" cy="4114800"/>
          </a:xfrm>
        </p:spPr>
        <p:txBody>
          <a:bodyPr/>
          <a:lstStyle/>
          <a:p>
            <a:pPr eaLnBrk="1" hangingPunct="1">
              <a:buFontTx/>
              <a:buNone/>
            </a:pPr>
            <a:r>
              <a:rPr lang="zh-CN" altLang="en-US" i="1" dirty="0"/>
              <a:t>对文法</a:t>
            </a:r>
            <a:r>
              <a:rPr lang="it-IT" altLang="zh-CN" i="1" dirty="0"/>
              <a:t>G(S)</a:t>
            </a:r>
            <a:r>
              <a:rPr lang="zh-CN" altLang="it-IT" i="1" dirty="0"/>
              <a:t>：</a:t>
            </a:r>
            <a:r>
              <a:rPr lang="zh-CN" altLang="it-IT" dirty="0"/>
              <a:t> </a:t>
            </a:r>
          </a:p>
          <a:p>
            <a:pPr eaLnBrk="1" hangingPunct="1">
              <a:buFontTx/>
              <a:buNone/>
            </a:pPr>
            <a:r>
              <a:rPr lang="it-IT" altLang="zh-CN" i="1" dirty="0"/>
              <a:t>S </a:t>
            </a:r>
            <a:r>
              <a:rPr lang="en-US" altLang="zh-CN" i="1" dirty="0">
                <a:sym typeface="Symbol" panose="05050102010706020507" pitchFamily="18" charset="2"/>
              </a:rPr>
              <a:t></a:t>
            </a:r>
            <a:r>
              <a:rPr lang="it-IT" altLang="zh-CN" i="1" dirty="0"/>
              <a:t>  S </a:t>
            </a:r>
            <a:r>
              <a:rPr lang="en-US" altLang="zh-CN" dirty="0">
                <a:sym typeface="Symbol" panose="05050102010706020507" pitchFamily="18" charset="2"/>
              </a:rPr>
              <a:t></a:t>
            </a:r>
            <a:r>
              <a:rPr lang="en-US" altLang="zh-CN" dirty="0"/>
              <a:t> </a:t>
            </a:r>
            <a:r>
              <a:rPr lang="it-IT" altLang="zh-CN" i="1" dirty="0"/>
              <a:t>a T |  a T  |  </a:t>
            </a:r>
            <a:r>
              <a:rPr lang="en-US" altLang="zh-CN" dirty="0">
                <a:sym typeface="Symbol" panose="05050102010706020507" pitchFamily="18" charset="2"/>
              </a:rPr>
              <a:t></a:t>
            </a:r>
            <a:r>
              <a:rPr lang="en-US" altLang="zh-CN" dirty="0"/>
              <a:t> </a:t>
            </a:r>
            <a:r>
              <a:rPr lang="it-IT" altLang="zh-CN" i="1" dirty="0"/>
              <a:t>a T</a:t>
            </a:r>
          </a:p>
          <a:p>
            <a:pPr eaLnBrk="1" hangingPunct="1">
              <a:buFontTx/>
              <a:buNone/>
            </a:pPr>
            <a:r>
              <a:rPr lang="it-IT" altLang="zh-CN" i="1" dirty="0"/>
              <a:t>T </a:t>
            </a:r>
            <a:r>
              <a:rPr lang="en-US" altLang="zh-CN" i="1" dirty="0">
                <a:sym typeface="Symbol" panose="05050102010706020507" pitchFamily="18" charset="2"/>
              </a:rPr>
              <a:t></a:t>
            </a:r>
            <a:r>
              <a:rPr lang="it-IT" altLang="zh-CN" i="1" dirty="0"/>
              <a:t>  </a:t>
            </a:r>
            <a:r>
              <a:rPr lang="en-US" altLang="zh-CN" dirty="0">
                <a:sym typeface="Symbol" panose="05050102010706020507" pitchFamily="18" charset="2"/>
              </a:rPr>
              <a:t></a:t>
            </a:r>
            <a:r>
              <a:rPr lang="en-US" altLang="zh-CN" dirty="0"/>
              <a:t> </a:t>
            </a:r>
            <a:r>
              <a:rPr lang="it-IT" altLang="zh-CN" i="1" dirty="0"/>
              <a:t>a T  |  </a:t>
            </a:r>
            <a:r>
              <a:rPr lang="en-US" altLang="zh-CN" dirty="0">
                <a:sym typeface="Symbol" panose="05050102010706020507" pitchFamily="18" charset="2"/>
              </a:rPr>
              <a:t></a:t>
            </a:r>
            <a:r>
              <a:rPr lang="en-US" altLang="zh-CN" dirty="0"/>
              <a:t> </a:t>
            </a:r>
            <a:r>
              <a:rPr lang="it-IT" altLang="zh-CN" i="1" dirty="0"/>
              <a:t>a</a:t>
            </a:r>
            <a:endParaRPr lang="it-IT" altLang="zh-CN" dirty="0"/>
          </a:p>
          <a:p>
            <a:pPr eaLnBrk="1" hangingPunct="1">
              <a:buFontTx/>
              <a:buNone/>
            </a:pPr>
            <a:r>
              <a:rPr lang="it-IT" altLang="zh-CN" dirty="0"/>
              <a:t>(1) </a:t>
            </a:r>
            <a:r>
              <a:rPr lang="zh-CN" altLang="it-IT" dirty="0"/>
              <a:t>消除该文法的左递归和提取左公因子；</a:t>
            </a:r>
            <a:endParaRPr lang="zh-CN" altLang="en-US" dirty="0"/>
          </a:p>
          <a:p>
            <a:pPr eaLnBrk="1" hangingPunct="1">
              <a:buFontTx/>
              <a:buNone/>
            </a:pPr>
            <a:r>
              <a:rPr lang="en-US" altLang="zh-CN" dirty="0"/>
              <a:t>(2) </a:t>
            </a:r>
            <a:r>
              <a:rPr lang="zh-CN" altLang="en-US" dirty="0"/>
              <a:t>构造各非终结符的</a:t>
            </a:r>
            <a:r>
              <a:rPr lang="en-US" altLang="zh-CN" dirty="0"/>
              <a:t>FIRST</a:t>
            </a:r>
            <a:r>
              <a:rPr lang="zh-CN" altLang="en-US" dirty="0"/>
              <a:t>和</a:t>
            </a:r>
            <a:r>
              <a:rPr lang="en-US" altLang="zh-CN" dirty="0"/>
              <a:t>FOLLOW</a:t>
            </a:r>
            <a:r>
              <a:rPr lang="zh-CN" altLang="en-US" dirty="0"/>
              <a:t>集合；</a:t>
            </a:r>
            <a:endParaRPr lang="en-US" altLang="zh-CN" dirty="0"/>
          </a:p>
          <a:p>
            <a:pPr eaLnBrk="1" hangingPunct="1">
              <a:buFontTx/>
              <a:buNone/>
            </a:pPr>
            <a:r>
              <a:rPr lang="en-US" altLang="zh-CN" dirty="0"/>
              <a:t>(3)</a:t>
            </a:r>
            <a:r>
              <a:rPr lang="zh-CN" altLang="en-US" dirty="0"/>
              <a:t>构造该文法的</a:t>
            </a:r>
            <a:r>
              <a:rPr lang="en-US" altLang="zh-CN" dirty="0"/>
              <a:t>LL(1)</a:t>
            </a:r>
            <a:r>
              <a:rPr lang="zh-CN" altLang="en-US" dirty="0"/>
              <a:t>分析表，并判断该文法是否是</a:t>
            </a:r>
            <a:r>
              <a:rPr lang="en-US" altLang="zh-CN" dirty="0"/>
              <a:t>LL(1)</a:t>
            </a:r>
            <a:r>
              <a:rPr lang="zh-CN" altLang="en-US" dirty="0"/>
              <a:t>的</a:t>
            </a:r>
          </a:p>
        </p:txBody>
      </p:sp>
    </p:spTree>
    <p:extLst>
      <p:ext uri="{BB962C8B-B14F-4D97-AF65-F5344CB8AC3E}">
        <p14:creationId xmlns:p14="http://schemas.microsoft.com/office/powerpoint/2010/main" val="33283325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a:extLst>
              <a:ext uri="{FF2B5EF4-FFF2-40B4-BE49-F238E27FC236}">
                <a16:creationId xmlns:a16="http://schemas.microsoft.com/office/drawing/2014/main" id="{D78BA20B-80A1-4CAE-A9F5-598F7A36C861}"/>
              </a:ext>
            </a:extLst>
          </p:cNvPr>
          <p:cNvSpPr>
            <a:spLocks noGrp="1"/>
          </p:cNvSpPr>
          <p:nvPr>
            <p:ph type="body" idx="1"/>
          </p:nvPr>
        </p:nvSpPr>
        <p:spPr>
          <a:xfrm>
            <a:off x="467544" y="2743200"/>
            <a:ext cx="5616624" cy="3278088"/>
          </a:xfrm>
        </p:spPr>
        <p:txBody>
          <a:bodyPr/>
          <a:lstStyle/>
          <a:p>
            <a:pPr eaLnBrk="1" hangingPunct="1">
              <a:buFontTx/>
              <a:buNone/>
            </a:pPr>
            <a:r>
              <a:rPr lang="it-IT" altLang="zh-CN" dirty="0"/>
              <a:t>(1) </a:t>
            </a:r>
            <a:r>
              <a:rPr lang="zh-CN" altLang="en-US" dirty="0"/>
              <a:t>消除左递归，提取左因子</a:t>
            </a:r>
            <a:endParaRPr lang="it-IT" altLang="zh-CN" dirty="0"/>
          </a:p>
          <a:p>
            <a:pPr eaLnBrk="1" hangingPunct="1">
              <a:buFontTx/>
              <a:buNone/>
            </a:pPr>
            <a:r>
              <a:rPr lang="it-IT" altLang="zh-CN" i="1" dirty="0"/>
              <a:t>    </a:t>
            </a:r>
            <a:r>
              <a:rPr lang="en-US" altLang="zh-CN" i="1" dirty="0"/>
              <a:t>S </a:t>
            </a:r>
            <a:r>
              <a:rPr lang="en-US" altLang="zh-CN" i="1" dirty="0">
                <a:sym typeface="Symbol" panose="05050102010706020507" pitchFamily="18" charset="2"/>
              </a:rPr>
              <a:t></a:t>
            </a:r>
            <a:r>
              <a:rPr lang="en-US" altLang="zh-CN" i="1" dirty="0"/>
              <a:t>  a T S’  |  </a:t>
            </a:r>
            <a:r>
              <a:rPr lang="en-US" altLang="zh-CN" dirty="0">
                <a:sym typeface="Symbol" panose="05050102010706020507" pitchFamily="18" charset="2"/>
              </a:rPr>
              <a:t></a:t>
            </a:r>
            <a:r>
              <a:rPr lang="en-US" altLang="zh-CN" dirty="0"/>
              <a:t> </a:t>
            </a:r>
            <a:r>
              <a:rPr lang="en-US" altLang="zh-CN" i="1" dirty="0"/>
              <a:t>a T S’</a:t>
            </a:r>
          </a:p>
          <a:p>
            <a:pPr eaLnBrk="1" hangingPunct="1">
              <a:buFontTx/>
              <a:buNone/>
            </a:pPr>
            <a:r>
              <a:rPr lang="en-US" altLang="zh-CN" i="1" dirty="0"/>
              <a:t>     S’ </a:t>
            </a:r>
            <a:r>
              <a:rPr lang="en-US" altLang="zh-CN" i="1" dirty="0">
                <a:sym typeface="Symbol" panose="05050102010706020507" pitchFamily="18" charset="2"/>
              </a:rPr>
              <a:t></a:t>
            </a:r>
            <a:r>
              <a:rPr lang="en-US" altLang="zh-CN" i="1" dirty="0"/>
              <a:t>  </a:t>
            </a:r>
            <a:r>
              <a:rPr lang="en-US" altLang="zh-CN" dirty="0">
                <a:sym typeface="Symbol" panose="05050102010706020507" pitchFamily="18" charset="2"/>
              </a:rPr>
              <a:t></a:t>
            </a:r>
            <a:r>
              <a:rPr lang="en-US" altLang="zh-CN" dirty="0"/>
              <a:t> </a:t>
            </a:r>
            <a:r>
              <a:rPr lang="en-US" altLang="zh-CN" i="1" dirty="0"/>
              <a:t>a T S’  | ε</a:t>
            </a:r>
          </a:p>
          <a:p>
            <a:pPr eaLnBrk="1" hangingPunct="1">
              <a:buFontTx/>
              <a:buNone/>
            </a:pPr>
            <a:r>
              <a:rPr lang="en-US" altLang="zh-CN" i="1" dirty="0"/>
              <a:t>     T </a:t>
            </a:r>
            <a:r>
              <a:rPr lang="en-US" altLang="zh-CN" i="1" dirty="0">
                <a:sym typeface="Symbol" panose="05050102010706020507" pitchFamily="18" charset="2"/>
              </a:rPr>
              <a:t></a:t>
            </a:r>
            <a:r>
              <a:rPr lang="en-US" altLang="zh-CN" i="1" dirty="0"/>
              <a:t>  </a:t>
            </a:r>
            <a:r>
              <a:rPr lang="en-US" altLang="zh-CN" dirty="0">
                <a:sym typeface="Symbol" panose="05050102010706020507" pitchFamily="18" charset="2"/>
              </a:rPr>
              <a:t></a:t>
            </a:r>
            <a:r>
              <a:rPr lang="en-US" altLang="zh-CN" dirty="0"/>
              <a:t> </a:t>
            </a:r>
            <a:r>
              <a:rPr lang="en-US" altLang="zh-CN" i="1" dirty="0"/>
              <a:t>a T’</a:t>
            </a:r>
          </a:p>
          <a:p>
            <a:pPr eaLnBrk="1" hangingPunct="1">
              <a:buFontTx/>
              <a:buNone/>
            </a:pPr>
            <a:r>
              <a:rPr lang="en-US" altLang="zh-CN" i="1" dirty="0"/>
              <a:t>    T’ </a:t>
            </a:r>
            <a:r>
              <a:rPr lang="en-US" altLang="zh-CN" i="1" dirty="0">
                <a:sym typeface="Symbol" panose="05050102010706020507" pitchFamily="18" charset="2"/>
              </a:rPr>
              <a:t></a:t>
            </a:r>
            <a:r>
              <a:rPr lang="en-US" altLang="zh-CN" i="1" dirty="0"/>
              <a:t>  T  | ε</a:t>
            </a:r>
          </a:p>
          <a:p>
            <a:pPr eaLnBrk="1" hangingPunct="1">
              <a:buFontTx/>
              <a:buNone/>
            </a:pPr>
            <a:br>
              <a:rPr lang="en-US" altLang="zh-CN" i="1" dirty="0"/>
            </a:br>
            <a:endParaRPr lang="zh-CN" altLang="en-US" i="1" dirty="0"/>
          </a:p>
        </p:txBody>
      </p:sp>
      <p:sp>
        <p:nvSpPr>
          <p:cNvPr id="2" name="矩形 1">
            <a:extLst>
              <a:ext uri="{FF2B5EF4-FFF2-40B4-BE49-F238E27FC236}">
                <a16:creationId xmlns:a16="http://schemas.microsoft.com/office/drawing/2014/main" id="{3BCA6D53-0130-4A61-8074-E4DA2B77BC29}"/>
              </a:ext>
            </a:extLst>
          </p:cNvPr>
          <p:cNvSpPr/>
          <p:nvPr/>
        </p:nvSpPr>
        <p:spPr>
          <a:xfrm>
            <a:off x="4278112" y="350066"/>
            <a:ext cx="4572000" cy="954107"/>
          </a:xfrm>
          <a:prstGeom prst="rect">
            <a:avLst/>
          </a:prstGeom>
        </p:spPr>
        <p:txBody>
          <a:bodyPr>
            <a:spAutoFit/>
          </a:bodyPr>
          <a:lstStyle/>
          <a:p>
            <a:pPr eaLnBrk="1" hangingPunct="1">
              <a:buFontTx/>
              <a:buNone/>
            </a:pPr>
            <a:r>
              <a:rPr lang="it-IT" altLang="zh-CN" b="1" i="1" dirty="0">
                <a:ln w="22225">
                  <a:solidFill>
                    <a:schemeClr val="accent2"/>
                  </a:solidFill>
                  <a:prstDash val="solid"/>
                </a:ln>
                <a:solidFill>
                  <a:schemeClr val="accent2">
                    <a:lumMod val="40000"/>
                    <a:lumOff val="60000"/>
                  </a:schemeClr>
                </a:solidFill>
              </a:rPr>
              <a:t>S </a:t>
            </a:r>
            <a:r>
              <a:rPr lang="en-US" altLang="zh-CN" b="1" i="1" dirty="0">
                <a:ln w="22225">
                  <a:solidFill>
                    <a:schemeClr val="accent2"/>
                  </a:solidFill>
                  <a:prstDash val="solid"/>
                </a:ln>
                <a:solidFill>
                  <a:schemeClr val="accent2">
                    <a:lumMod val="40000"/>
                    <a:lumOff val="60000"/>
                  </a:schemeClr>
                </a:solidFill>
                <a:sym typeface="Symbol" panose="05050102010706020507" pitchFamily="18" charset="2"/>
              </a:rPr>
              <a:t></a:t>
            </a:r>
            <a:r>
              <a:rPr lang="it-IT" altLang="zh-CN" b="1" i="1" dirty="0">
                <a:ln w="22225">
                  <a:solidFill>
                    <a:schemeClr val="accent2"/>
                  </a:solidFill>
                  <a:prstDash val="solid"/>
                </a:ln>
                <a:solidFill>
                  <a:schemeClr val="accent2">
                    <a:lumMod val="40000"/>
                    <a:lumOff val="60000"/>
                  </a:schemeClr>
                </a:solidFill>
              </a:rPr>
              <a:t>  S </a:t>
            </a:r>
            <a:r>
              <a:rPr lang="en-US" altLang="zh-CN" b="1" dirty="0">
                <a:ln w="22225">
                  <a:solidFill>
                    <a:schemeClr val="accent2"/>
                  </a:solidFill>
                  <a:prstDash val="solid"/>
                </a:ln>
                <a:solidFill>
                  <a:schemeClr val="accent2">
                    <a:lumMod val="40000"/>
                    <a:lumOff val="60000"/>
                  </a:schemeClr>
                </a:solidFill>
                <a:sym typeface="Symbol" panose="05050102010706020507" pitchFamily="18" charset="2"/>
              </a:rPr>
              <a:t></a:t>
            </a:r>
            <a:r>
              <a:rPr lang="en-US" altLang="zh-CN" b="1" dirty="0">
                <a:ln w="22225">
                  <a:solidFill>
                    <a:schemeClr val="accent2"/>
                  </a:solidFill>
                  <a:prstDash val="solid"/>
                </a:ln>
                <a:solidFill>
                  <a:schemeClr val="accent2">
                    <a:lumMod val="40000"/>
                    <a:lumOff val="60000"/>
                  </a:schemeClr>
                </a:solidFill>
              </a:rPr>
              <a:t> </a:t>
            </a:r>
            <a:r>
              <a:rPr lang="it-IT" altLang="zh-CN" b="1" i="1" dirty="0">
                <a:ln w="22225">
                  <a:solidFill>
                    <a:schemeClr val="accent2"/>
                  </a:solidFill>
                  <a:prstDash val="solid"/>
                </a:ln>
                <a:solidFill>
                  <a:schemeClr val="accent2">
                    <a:lumMod val="40000"/>
                    <a:lumOff val="60000"/>
                  </a:schemeClr>
                </a:solidFill>
              </a:rPr>
              <a:t>a T |  a T  |  </a:t>
            </a:r>
            <a:r>
              <a:rPr lang="en-US" altLang="zh-CN" b="1" dirty="0">
                <a:ln w="22225">
                  <a:solidFill>
                    <a:schemeClr val="accent2"/>
                  </a:solidFill>
                  <a:prstDash val="solid"/>
                </a:ln>
                <a:solidFill>
                  <a:schemeClr val="accent2">
                    <a:lumMod val="40000"/>
                    <a:lumOff val="60000"/>
                  </a:schemeClr>
                </a:solidFill>
                <a:sym typeface="Symbol" panose="05050102010706020507" pitchFamily="18" charset="2"/>
              </a:rPr>
              <a:t></a:t>
            </a:r>
            <a:r>
              <a:rPr lang="en-US" altLang="zh-CN" b="1" dirty="0">
                <a:ln w="22225">
                  <a:solidFill>
                    <a:schemeClr val="accent2"/>
                  </a:solidFill>
                  <a:prstDash val="solid"/>
                </a:ln>
                <a:solidFill>
                  <a:schemeClr val="accent2">
                    <a:lumMod val="40000"/>
                    <a:lumOff val="60000"/>
                  </a:schemeClr>
                </a:solidFill>
              </a:rPr>
              <a:t> </a:t>
            </a:r>
            <a:r>
              <a:rPr lang="it-IT" altLang="zh-CN" b="1" i="1" dirty="0">
                <a:ln w="22225">
                  <a:solidFill>
                    <a:schemeClr val="accent2"/>
                  </a:solidFill>
                  <a:prstDash val="solid"/>
                </a:ln>
                <a:solidFill>
                  <a:schemeClr val="accent2">
                    <a:lumMod val="40000"/>
                    <a:lumOff val="60000"/>
                  </a:schemeClr>
                </a:solidFill>
              </a:rPr>
              <a:t>a T</a:t>
            </a:r>
          </a:p>
          <a:p>
            <a:pPr eaLnBrk="1" hangingPunct="1">
              <a:buFontTx/>
              <a:buNone/>
            </a:pPr>
            <a:r>
              <a:rPr lang="it-IT" altLang="zh-CN" b="1" i="1" dirty="0">
                <a:ln w="22225">
                  <a:solidFill>
                    <a:schemeClr val="accent2"/>
                  </a:solidFill>
                  <a:prstDash val="solid"/>
                </a:ln>
                <a:solidFill>
                  <a:schemeClr val="accent2">
                    <a:lumMod val="40000"/>
                    <a:lumOff val="60000"/>
                  </a:schemeClr>
                </a:solidFill>
              </a:rPr>
              <a:t>T </a:t>
            </a:r>
            <a:r>
              <a:rPr lang="en-US" altLang="zh-CN" b="1" i="1" dirty="0">
                <a:ln w="22225">
                  <a:solidFill>
                    <a:schemeClr val="accent2"/>
                  </a:solidFill>
                  <a:prstDash val="solid"/>
                </a:ln>
                <a:solidFill>
                  <a:schemeClr val="accent2">
                    <a:lumMod val="40000"/>
                    <a:lumOff val="60000"/>
                  </a:schemeClr>
                </a:solidFill>
                <a:sym typeface="Symbol" panose="05050102010706020507" pitchFamily="18" charset="2"/>
              </a:rPr>
              <a:t></a:t>
            </a:r>
            <a:r>
              <a:rPr lang="it-IT" altLang="zh-CN" b="1" i="1" dirty="0">
                <a:ln w="22225">
                  <a:solidFill>
                    <a:schemeClr val="accent2"/>
                  </a:solidFill>
                  <a:prstDash val="solid"/>
                </a:ln>
                <a:solidFill>
                  <a:schemeClr val="accent2">
                    <a:lumMod val="40000"/>
                    <a:lumOff val="60000"/>
                  </a:schemeClr>
                </a:solidFill>
              </a:rPr>
              <a:t>  </a:t>
            </a:r>
            <a:r>
              <a:rPr lang="en-US" altLang="zh-CN" b="1" dirty="0">
                <a:ln w="22225">
                  <a:solidFill>
                    <a:schemeClr val="accent2"/>
                  </a:solidFill>
                  <a:prstDash val="solid"/>
                </a:ln>
                <a:solidFill>
                  <a:schemeClr val="accent2">
                    <a:lumMod val="40000"/>
                    <a:lumOff val="60000"/>
                  </a:schemeClr>
                </a:solidFill>
                <a:sym typeface="Symbol" panose="05050102010706020507" pitchFamily="18" charset="2"/>
              </a:rPr>
              <a:t></a:t>
            </a:r>
            <a:r>
              <a:rPr lang="en-US" altLang="zh-CN" b="1" dirty="0">
                <a:ln w="22225">
                  <a:solidFill>
                    <a:schemeClr val="accent2"/>
                  </a:solidFill>
                  <a:prstDash val="solid"/>
                </a:ln>
                <a:solidFill>
                  <a:schemeClr val="accent2">
                    <a:lumMod val="40000"/>
                    <a:lumOff val="60000"/>
                  </a:schemeClr>
                </a:solidFill>
              </a:rPr>
              <a:t> </a:t>
            </a:r>
            <a:r>
              <a:rPr lang="it-IT" altLang="zh-CN" b="1" i="1" dirty="0">
                <a:ln w="22225">
                  <a:solidFill>
                    <a:schemeClr val="accent2"/>
                  </a:solidFill>
                  <a:prstDash val="solid"/>
                </a:ln>
                <a:solidFill>
                  <a:schemeClr val="accent2">
                    <a:lumMod val="40000"/>
                    <a:lumOff val="60000"/>
                  </a:schemeClr>
                </a:solidFill>
              </a:rPr>
              <a:t>a T  |  </a:t>
            </a:r>
            <a:r>
              <a:rPr lang="en-US" altLang="zh-CN" b="1" dirty="0">
                <a:ln w="22225">
                  <a:solidFill>
                    <a:schemeClr val="accent2"/>
                  </a:solidFill>
                  <a:prstDash val="solid"/>
                </a:ln>
                <a:solidFill>
                  <a:schemeClr val="accent2">
                    <a:lumMod val="40000"/>
                    <a:lumOff val="60000"/>
                  </a:schemeClr>
                </a:solidFill>
                <a:sym typeface="Symbol" panose="05050102010706020507" pitchFamily="18" charset="2"/>
              </a:rPr>
              <a:t></a:t>
            </a:r>
            <a:r>
              <a:rPr lang="en-US" altLang="zh-CN" b="1" dirty="0">
                <a:ln w="22225">
                  <a:solidFill>
                    <a:schemeClr val="accent2"/>
                  </a:solidFill>
                  <a:prstDash val="solid"/>
                </a:ln>
                <a:solidFill>
                  <a:schemeClr val="accent2">
                    <a:lumMod val="40000"/>
                    <a:lumOff val="60000"/>
                  </a:schemeClr>
                </a:solidFill>
              </a:rPr>
              <a:t> </a:t>
            </a:r>
            <a:r>
              <a:rPr lang="it-IT" altLang="zh-CN" b="1" i="1" dirty="0">
                <a:ln w="22225">
                  <a:solidFill>
                    <a:schemeClr val="accent2"/>
                  </a:solidFill>
                  <a:prstDash val="solid"/>
                </a:ln>
                <a:solidFill>
                  <a:schemeClr val="accent2">
                    <a:lumMod val="40000"/>
                    <a:lumOff val="60000"/>
                  </a:schemeClr>
                </a:solidFill>
              </a:rPr>
              <a:t>a</a:t>
            </a:r>
            <a:endParaRPr lang="it-IT" altLang="zh-CN"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3713023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034">
                                            <p:txEl>
                                              <p:pRg st="0" end="0"/>
                                            </p:txEl>
                                          </p:spTgt>
                                        </p:tgtEl>
                                        <p:attrNameLst>
                                          <p:attrName>style.visibility</p:attrName>
                                        </p:attrNameLst>
                                      </p:cBhvr>
                                      <p:to>
                                        <p:strVal val="visible"/>
                                      </p:to>
                                    </p:set>
                                    <p:anim calcmode="lin" valueType="num">
                                      <p:cBhvr additive="base">
                                        <p:cTn id="7" dur="500" fill="hold"/>
                                        <p:tgtEl>
                                          <p:spTgt spid="4403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03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4034">
                                            <p:txEl>
                                              <p:pRg st="1" end="1"/>
                                            </p:txEl>
                                          </p:spTgt>
                                        </p:tgtEl>
                                        <p:attrNameLst>
                                          <p:attrName>style.visibility</p:attrName>
                                        </p:attrNameLst>
                                      </p:cBhvr>
                                      <p:to>
                                        <p:strVal val="visible"/>
                                      </p:to>
                                    </p:set>
                                    <p:anim calcmode="lin" valueType="num">
                                      <p:cBhvr additive="base">
                                        <p:cTn id="13" dur="500" fill="hold"/>
                                        <p:tgtEl>
                                          <p:spTgt spid="4403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403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4034">
                                            <p:txEl>
                                              <p:pRg st="2" end="2"/>
                                            </p:txEl>
                                          </p:spTgt>
                                        </p:tgtEl>
                                        <p:attrNameLst>
                                          <p:attrName>style.visibility</p:attrName>
                                        </p:attrNameLst>
                                      </p:cBhvr>
                                      <p:to>
                                        <p:strVal val="visible"/>
                                      </p:to>
                                    </p:set>
                                    <p:anim calcmode="lin" valueType="num">
                                      <p:cBhvr additive="base">
                                        <p:cTn id="19" dur="500" fill="hold"/>
                                        <p:tgtEl>
                                          <p:spTgt spid="4403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403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4034">
                                            <p:txEl>
                                              <p:pRg st="3" end="3"/>
                                            </p:txEl>
                                          </p:spTgt>
                                        </p:tgtEl>
                                        <p:attrNameLst>
                                          <p:attrName>style.visibility</p:attrName>
                                        </p:attrNameLst>
                                      </p:cBhvr>
                                      <p:to>
                                        <p:strVal val="visible"/>
                                      </p:to>
                                    </p:set>
                                    <p:anim calcmode="lin" valueType="num">
                                      <p:cBhvr additive="base">
                                        <p:cTn id="25" dur="500" fill="hold"/>
                                        <p:tgtEl>
                                          <p:spTgt spid="4403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403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4034">
                                            <p:txEl>
                                              <p:pRg st="4" end="4"/>
                                            </p:txEl>
                                          </p:spTgt>
                                        </p:tgtEl>
                                        <p:attrNameLst>
                                          <p:attrName>style.visibility</p:attrName>
                                        </p:attrNameLst>
                                      </p:cBhvr>
                                      <p:to>
                                        <p:strVal val="visible"/>
                                      </p:to>
                                    </p:set>
                                    <p:anim calcmode="lin" valueType="num">
                                      <p:cBhvr additive="base">
                                        <p:cTn id="31" dur="500" fill="hold"/>
                                        <p:tgtEl>
                                          <p:spTgt spid="4403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403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4034">
                                            <p:txEl>
                                              <p:pRg st="5" end="5"/>
                                            </p:txEl>
                                          </p:spTgt>
                                        </p:tgtEl>
                                        <p:attrNameLst>
                                          <p:attrName>style.visibility</p:attrName>
                                        </p:attrNameLst>
                                      </p:cBhvr>
                                      <p:to>
                                        <p:strVal val="visible"/>
                                      </p:to>
                                    </p:set>
                                    <p:anim calcmode="lin" valueType="num">
                                      <p:cBhvr additive="base">
                                        <p:cTn id="37" dur="500" fill="hold"/>
                                        <p:tgtEl>
                                          <p:spTgt spid="4403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403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a:extLst>
              <a:ext uri="{FF2B5EF4-FFF2-40B4-BE49-F238E27FC236}">
                <a16:creationId xmlns:a16="http://schemas.microsoft.com/office/drawing/2014/main" id="{5EC593CD-3C6F-44BE-A435-ABBCD47A5E5D}"/>
              </a:ext>
            </a:extLst>
          </p:cNvPr>
          <p:cNvSpPr>
            <a:spLocks noGrp="1"/>
          </p:cNvSpPr>
          <p:nvPr>
            <p:ph type="body" idx="1"/>
          </p:nvPr>
        </p:nvSpPr>
        <p:spPr>
          <a:xfrm>
            <a:off x="541784" y="2132856"/>
            <a:ext cx="7772400" cy="4114800"/>
          </a:xfrm>
        </p:spPr>
        <p:txBody>
          <a:bodyPr/>
          <a:lstStyle/>
          <a:p>
            <a:pPr eaLnBrk="1" hangingPunct="1">
              <a:buFontTx/>
              <a:buNone/>
            </a:pPr>
            <a:r>
              <a:rPr lang="zh-CN" altLang="en-US" sz="2800"/>
              <a:t>（</a:t>
            </a:r>
            <a:r>
              <a:rPr lang="en-US" altLang="zh-CN" sz="2800"/>
              <a:t>2</a:t>
            </a:r>
            <a:r>
              <a:rPr lang="zh-CN" altLang="en-US" sz="2800"/>
              <a:t>）</a:t>
            </a:r>
            <a:r>
              <a:rPr lang="en-US" altLang="zh-CN" sz="2800" i="1"/>
              <a:t>FIRST(S)={a</a:t>
            </a:r>
            <a:r>
              <a:rPr lang="zh-CN" altLang="en-US" sz="2800" i="1"/>
              <a:t>，</a:t>
            </a:r>
            <a:r>
              <a:rPr lang="zh-CN" altLang="en-US" sz="2800">
                <a:sym typeface="Symbol" panose="05050102010706020507" pitchFamily="18" charset="2"/>
              </a:rPr>
              <a:t></a:t>
            </a:r>
            <a:r>
              <a:rPr lang="en-US" altLang="zh-CN" sz="2800" i="1"/>
              <a:t>}</a:t>
            </a:r>
          </a:p>
          <a:p>
            <a:pPr eaLnBrk="1" hangingPunct="1">
              <a:buFontTx/>
              <a:buNone/>
            </a:pPr>
            <a:r>
              <a:rPr lang="en-US" altLang="zh-CN" sz="2800" i="1"/>
              <a:t>          FIRST(S')={</a:t>
            </a:r>
            <a:r>
              <a:rPr lang="en-US" altLang="zh-CN" sz="2800">
                <a:sym typeface="Symbol" panose="05050102010706020507" pitchFamily="18" charset="2"/>
              </a:rPr>
              <a:t></a:t>
            </a:r>
            <a:r>
              <a:rPr lang="zh-CN" altLang="en-US" sz="2800" i="1"/>
              <a:t>，</a:t>
            </a:r>
            <a:r>
              <a:rPr lang="en-US" altLang="zh-CN" sz="2800" i="1"/>
              <a:t>ε}</a:t>
            </a:r>
          </a:p>
          <a:p>
            <a:pPr eaLnBrk="1" hangingPunct="1">
              <a:buFontTx/>
              <a:buNone/>
            </a:pPr>
            <a:r>
              <a:rPr lang="en-US" altLang="zh-CN" sz="2800" i="1"/>
              <a:t>         FIRST(T)={</a:t>
            </a:r>
            <a:r>
              <a:rPr lang="en-US" altLang="zh-CN" sz="2800">
                <a:sym typeface="Symbol" panose="05050102010706020507" pitchFamily="18" charset="2"/>
              </a:rPr>
              <a:t></a:t>
            </a:r>
            <a:r>
              <a:rPr lang="en-US" altLang="zh-CN" sz="2800" i="1"/>
              <a:t>}</a:t>
            </a:r>
          </a:p>
          <a:p>
            <a:pPr eaLnBrk="1" hangingPunct="1">
              <a:buFontTx/>
              <a:buNone/>
            </a:pPr>
            <a:r>
              <a:rPr lang="en-US" altLang="zh-CN" sz="2800" i="1"/>
              <a:t>         FIRST(T')={</a:t>
            </a:r>
            <a:r>
              <a:rPr lang="en-US" altLang="zh-CN" sz="2800">
                <a:sym typeface="Symbol" panose="05050102010706020507" pitchFamily="18" charset="2"/>
              </a:rPr>
              <a:t></a:t>
            </a:r>
            <a:r>
              <a:rPr lang="zh-CN" altLang="en-US" sz="2800" i="1"/>
              <a:t>，</a:t>
            </a:r>
            <a:r>
              <a:rPr lang="en-US" altLang="zh-CN" sz="2800" i="1"/>
              <a:t>ε}</a:t>
            </a:r>
          </a:p>
          <a:p>
            <a:pPr eaLnBrk="1" hangingPunct="1">
              <a:buFontTx/>
              <a:buNone/>
            </a:pPr>
            <a:r>
              <a:rPr lang="en-US" altLang="zh-CN" sz="2800" i="1"/>
              <a:t>        FOLLOW(S)={#}</a:t>
            </a:r>
          </a:p>
          <a:p>
            <a:pPr eaLnBrk="1" hangingPunct="1">
              <a:buFontTx/>
              <a:buNone/>
            </a:pPr>
            <a:r>
              <a:rPr lang="en-US" altLang="zh-CN" sz="2800" i="1"/>
              <a:t>       FOLLOW(S')={#}</a:t>
            </a:r>
          </a:p>
          <a:p>
            <a:pPr eaLnBrk="1" hangingPunct="1">
              <a:buFontTx/>
              <a:buNone/>
            </a:pPr>
            <a:r>
              <a:rPr lang="en-US" altLang="zh-CN" sz="2800" i="1"/>
              <a:t>       FOLLOW(T)={</a:t>
            </a:r>
            <a:r>
              <a:rPr lang="en-US" altLang="zh-CN" sz="2800">
                <a:sym typeface="Symbol" panose="05050102010706020507" pitchFamily="18" charset="2"/>
              </a:rPr>
              <a:t></a:t>
            </a:r>
            <a:r>
              <a:rPr lang="zh-CN" altLang="en-US" sz="2800" i="1"/>
              <a:t>，</a:t>
            </a:r>
            <a:r>
              <a:rPr lang="en-US" altLang="zh-CN" sz="2800" i="1"/>
              <a:t>#}</a:t>
            </a:r>
          </a:p>
          <a:p>
            <a:pPr eaLnBrk="1" hangingPunct="1">
              <a:buFontTx/>
              <a:buNone/>
            </a:pPr>
            <a:r>
              <a:rPr lang="en-US" altLang="zh-CN" sz="2800" i="1"/>
              <a:t>      FOLLOW(T')={</a:t>
            </a:r>
            <a:r>
              <a:rPr lang="en-US" altLang="zh-CN" sz="2800">
                <a:sym typeface="Symbol" panose="05050102010706020507" pitchFamily="18" charset="2"/>
              </a:rPr>
              <a:t></a:t>
            </a:r>
            <a:r>
              <a:rPr lang="zh-CN" altLang="en-US" sz="2800" i="1"/>
              <a:t>，</a:t>
            </a:r>
            <a:r>
              <a:rPr lang="en-US" altLang="zh-CN" sz="2800" i="1"/>
              <a:t>#}</a:t>
            </a:r>
            <a:endParaRPr lang="zh-CN" altLang="en-US" sz="2800" i="1"/>
          </a:p>
        </p:txBody>
      </p:sp>
      <p:sp>
        <p:nvSpPr>
          <p:cNvPr id="3" name="Rectangle 3">
            <a:extLst>
              <a:ext uri="{FF2B5EF4-FFF2-40B4-BE49-F238E27FC236}">
                <a16:creationId xmlns:a16="http://schemas.microsoft.com/office/drawing/2014/main" id="{FEDA5F1B-AB1A-46CF-9911-FB9C0194464B}"/>
              </a:ext>
            </a:extLst>
          </p:cNvPr>
          <p:cNvSpPr txBox="1">
            <a:spLocks/>
          </p:cNvSpPr>
          <p:nvPr/>
        </p:nvSpPr>
        <p:spPr bwMode="auto">
          <a:xfrm>
            <a:off x="4427984" y="332656"/>
            <a:ext cx="4464496" cy="24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cene3d>
              <a:camera prst="orthographicFront"/>
              <a:lightRig rig="soft" dir="t">
                <a:rot lat="0" lon="0" rev="15600000"/>
              </a:lightRig>
            </a:scene3d>
            <a:sp3d extrusionH="57150" prstMaterial="softEdge">
              <a:bevelT w="25400" h="38100"/>
            </a:sp3d>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buFontTx/>
              <a:buNone/>
            </a:pPr>
            <a:r>
              <a:rPr lang="it-IT" altLang="zh-CN" b="1">
                <a:ln/>
                <a:solidFill>
                  <a:schemeClr val="accent4"/>
                </a:solidFill>
              </a:rPr>
              <a:t>(1) </a:t>
            </a:r>
            <a:r>
              <a:rPr lang="en-US" altLang="zh-CN" b="1" i="1">
                <a:ln/>
                <a:solidFill>
                  <a:schemeClr val="accent4"/>
                </a:solidFill>
              </a:rPr>
              <a:t>S </a:t>
            </a:r>
            <a:r>
              <a:rPr lang="en-US" altLang="zh-CN" b="1" i="1">
                <a:ln/>
                <a:solidFill>
                  <a:schemeClr val="accent4"/>
                </a:solidFill>
                <a:sym typeface="Symbol" panose="05050102010706020507" pitchFamily="18" charset="2"/>
              </a:rPr>
              <a:t></a:t>
            </a:r>
            <a:r>
              <a:rPr lang="en-US" altLang="zh-CN" b="1" i="1">
                <a:ln/>
                <a:solidFill>
                  <a:schemeClr val="accent4"/>
                </a:solidFill>
              </a:rPr>
              <a:t>  a T S’  |  </a:t>
            </a:r>
            <a:r>
              <a:rPr lang="en-US" altLang="zh-CN" b="1">
                <a:ln/>
                <a:solidFill>
                  <a:schemeClr val="accent4"/>
                </a:solidFill>
                <a:sym typeface="Symbol" panose="05050102010706020507" pitchFamily="18" charset="2"/>
              </a:rPr>
              <a:t></a:t>
            </a:r>
            <a:r>
              <a:rPr lang="en-US" altLang="zh-CN" b="1">
                <a:ln/>
                <a:solidFill>
                  <a:schemeClr val="accent4"/>
                </a:solidFill>
              </a:rPr>
              <a:t> </a:t>
            </a:r>
            <a:r>
              <a:rPr lang="en-US" altLang="zh-CN" b="1" i="1">
                <a:ln/>
                <a:solidFill>
                  <a:schemeClr val="accent4"/>
                </a:solidFill>
              </a:rPr>
              <a:t>a T S’</a:t>
            </a:r>
          </a:p>
          <a:p>
            <a:pPr eaLnBrk="1" hangingPunct="1">
              <a:buFontTx/>
              <a:buNone/>
            </a:pPr>
            <a:r>
              <a:rPr lang="en-US" altLang="zh-CN" b="1" i="1">
                <a:ln/>
                <a:solidFill>
                  <a:schemeClr val="accent4"/>
                </a:solidFill>
              </a:rPr>
              <a:t>     S’ </a:t>
            </a:r>
            <a:r>
              <a:rPr lang="en-US" altLang="zh-CN" b="1" i="1">
                <a:ln/>
                <a:solidFill>
                  <a:schemeClr val="accent4"/>
                </a:solidFill>
                <a:sym typeface="Symbol" panose="05050102010706020507" pitchFamily="18" charset="2"/>
              </a:rPr>
              <a:t></a:t>
            </a:r>
            <a:r>
              <a:rPr lang="en-US" altLang="zh-CN" b="1" i="1">
                <a:ln/>
                <a:solidFill>
                  <a:schemeClr val="accent4"/>
                </a:solidFill>
              </a:rPr>
              <a:t>  </a:t>
            </a:r>
            <a:r>
              <a:rPr lang="en-US" altLang="zh-CN" b="1">
                <a:ln/>
                <a:solidFill>
                  <a:schemeClr val="accent4"/>
                </a:solidFill>
                <a:sym typeface="Symbol" panose="05050102010706020507" pitchFamily="18" charset="2"/>
              </a:rPr>
              <a:t></a:t>
            </a:r>
            <a:r>
              <a:rPr lang="en-US" altLang="zh-CN" b="1">
                <a:ln/>
                <a:solidFill>
                  <a:schemeClr val="accent4"/>
                </a:solidFill>
              </a:rPr>
              <a:t> </a:t>
            </a:r>
            <a:r>
              <a:rPr lang="en-US" altLang="zh-CN" b="1" i="1">
                <a:ln/>
                <a:solidFill>
                  <a:schemeClr val="accent4"/>
                </a:solidFill>
              </a:rPr>
              <a:t>a T S’  | ε</a:t>
            </a:r>
          </a:p>
          <a:p>
            <a:pPr eaLnBrk="1" hangingPunct="1">
              <a:buFontTx/>
              <a:buNone/>
            </a:pPr>
            <a:r>
              <a:rPr lang="en-US" altLang="zh-CN" b="1" i="1">
                <a:ln/>
                <a:solidFill>
                  <a:schemeClr val="accent4"/>
                </a:solidFill>
              </a:rPr>
              <a:t>     T </a:t>
            </a:r>
            <a:r>
              <a:rPr lang="en-US" altLang="zh-CN" b="1" i="1">
                <a:ln/>
                <a:solidFill>
                  <a:schemeClr val="accent4"/>
                </a:solidFill>
                <a:sym typeface="Symbol" panose="05050102010706020507" pitchFamily="18" charset="2"/>
              </a:rPr>
              <a:t></a:t>
            </a:r>
            <a:r>
              <a:rPr lang="en-US" altLang="zh-CN" b="1" i="1">
                <a:ln/>
                <a:solidFill>
                  <a:schemeClr val="accent4"/>
                </a:solidFill>
              </a:rPr>
              <a:t>  </a:t>
            </a:r>
            <a:r>
              <a:rPr lang="en-US" altLang="zh-CN" b="1">
                <a:ln/>
                <a:solidFill>
                  <a:schemeClr val="accent4"/>
                </a:solidFill>
                <a:sym typeface="Symbol" panose="05050102010706020507" pitchFamily="18" charset="2"/>
              </a:rPr>
              <a:t></a:t>
            </a:r>
            <a:r>
              <a:rPr lang="en-US" altLang="zh-CN" b="1">
                <a:ln/>
                <a:solidFill>
                  <a:schemeClr val="accent4"/>
                </a:solidFill>
              </a:rPr>
              <a:t> </a:t>
            </a:r>
            <a:r>
              <a:rPr lang="en-US" altLang="zh-CN" b="1" i="1">
                <a:ln/>
                <a:solidFill>
                  <a:schemeClr val="accent4"/>
                </a:solidFill>
              </a:rPr>
              <a:t>a T’</a:t>
            </a:r>
          </a:p>
          <a:p>
            <a:pPr eaLnBrk="1" hangingPunct="1">
              <a:buFontTx/>
              <a:buNone/>
            </a:pPr>
            <a:r>
              <a:rPr lang="en-US" altLang="zh-CN" b="1" i="1">
                <a:ln/>
                <a:solidFill>
                  <a:schemeClr val="accent4"/>
                </a:solidFill>
              </a:rPr>
              <a:t>    T’ </a:t>
            </a:r>
            <a:r>
              <a:rPr lang="en-US" altLang="zh-CN" b="1" i="1">
                <a:ln/>
                <a:solidFill>
                  <a:schemeClr val="accent4"/>
                </a:solidFill>
                <a:sym typeface="Symbol" panose="05050102010706020507" pitchFamily="18" charset="2"/>
              </a:rPr>
              <a:t></a:t>
            </a:r>
            <a:r>
              <a:rPr lang="en-US" altLang="zh-CN" b="1" i="1">
                <a:ln/>
                <a:solidFill>
                  <a:schemeClr val="accent4"/>
                </a:solidFill>
              </a:rPr>
              <a:t>  T  | ε</a:t>
            </a:r>
          </a:p>
          <a:p>
            <a:pPr eaLnBrk="1" hangingPunct="1">
              <a:buFontTx/>
              <a:buNone/>
            </a:pPr>
            <a:br>
              <a:rPr lang="en-US" altLang="zh-CN" b="1" i="1">
                <a:ln/>
                <a:solidFill>
                  <a:schemeClr val="accent4"/>
                </a:solidFill>
              </a:rPr>
            </a:br>
            <a:endParaRPr lang="zh-CN" altLang="en-US" b="1" i="1">
              <a:ln/>
              <a:solidFill>
                <a:schemeClr val="accent4"/>
              </a:solidFill>
            </a:endParaRPr>
          </a:p>
        </p:txBody>
      </p:sp>
    </p:spTree>
    <p:extLst>
      <p:ext uri="{BB962C8B-B14F-4D97-AF65-F5344CB8AC3E}">
        <p14:creationId xmlns:p14="http://schemas.microsoft.com/office/powerpoint/2010/main" val="827993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5058">
                                            <p:txEl>
                                              <p:pRg st="0" end="0"/>
                                            </p:txEl>
                                          </p:spTgt>
                                        </p:tgtEl>
                                        <p:attrNameLst>
                                          <p:attrName>style.visibility</p:attrName>
                                        </p:attrNameLst>
                                      </p:cBhvr>
                                      <p:to>
                                        <p:strVal val="visible"/>
                                      </p:to>
                                    </p:set>
                                    <p:anim calcmode="lin" valueType="num">
                                      <p:cBhvr additive="base">
                                        <p:cTn id="29" dur="500" fill="hold"/>
                                        <p:tgtEl>
                                          <p:spTgt spid="45058">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505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45058">
                                            <p:txEl>
                                              <p:pRg st="1" end="1"/>
                                            </p:txEl>
                                          </p:spTgt>
                                        </p:tgtEl>
                                        <p:attrNameLst>
                                          <p:attrName>style.visibility</p:attrName>
                                        </p:attrNameLst>
                                      </p:cBhvr>
                                      <p:to>
                                        <p:strVal val="visible"/>
                                      </p:to>
                                    </p:set>
                                    <p:anim calcmode="lin" valueType="num">
                                      <p:cBhvr additive="base">
                                        <p:cTn id="35" dur="500" fill="hold"/>
                                        <p:tgtEl>
                                          <p:spTgt spid="45058">
                                            <p:txEl>
                                              <p:pRg st="1" end="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505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45058">
                                            <p:txEl>
                                              <p:pRg st="2" end="2"/>
                                            </p:txEl>
                                          </p:spTgt>
                                        </p:tgtEl>
                                        <p:attrNameLst>
                                          <p:attrName>style.visibility</p:attrName>
                                        </p:attrNameLst>
                                      </p:cBhvr>
                                      <p:to>
                                        <p:strVal val="visible"/>
                                      </p:to>
                                    </p:set>
                                    <p:anim calcmode="lin" valueType="num">
                                      <p:cBhvr additive="base">
                                        <p:cTn id="41" dur="500" fill="hold"/>
                                        <p:tgtEl>
                                          <p:spTgt spid="45058">
                                            <p:txEl>
                                              <p:pRg st="2" end="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505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45058">
                                            <p:txEl>
                                              <p:pRg st="3" end="3"/>
                                            </p:txEl>
                                          </p:spTgt>
                                        </p:tgtEl>
                                        <p:attrNameLst>
                                          <p:attrName>style.visibility</p:attrName>
                                        </p:attrNameLst>
                                      </p:cBhvr>
                                      <p:to>
                                        <p:strVal val="visible"/>
                                      </p:to>
                                    </p:set>
                                    <p:anim calcmode="lin" valueType="num">
                                      <p:cBhvr additive="base">
                                        <p:cTn id="47" dur="500" fill="hold"/>
                                        <p:tgtEl>
                                          <p:spTgt spid="45058">
                                            <p:txEl>
                                              <p:pRg st="3" end="3"/>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505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45058">
                                            <p:txEl>
                                              <p:pRg st="4" end="4"/>
                                            </p:txEl>
                                          </p:spTgt>
                                        </p:tgtEl>
                                        <p:attrNameLst>
                                          <p:attrName>style.visibility</p:attrName>
                                        </p:attrNameLst>
                                      </p:cBhvr>
                                      <p:to>
                                        <p:strVal val="visible"/>
                                      </p:to>
                                    </p:set>
                                    <p:anim calcmode="lin" valueType="num">
                                      <p:cBhvr additive="base">
                                        <p:cTn id="53" dur="500" fill="hold"/>
                                        <p:tgtEl>
                                          <p:spTgt spid="45058">
                                            <p:txEl>
                                              <p:pRg st="4" end="4"/>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505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45058">
                                            <p:txEl>
                                              <p:pRg st="5" end="5"/>
                                            </p:txEl>
                                          </p:spTgt>
                                        </p:tgtEl>
                                        <p:attrNameLst>
                                          <p:attrName>style.visibility</p:attrName>
                                        </p:attrNameLst>
                                      </p:cBhvr>
                                      <p:to>
                                        <p:strVal val="visible"/>
                                      </p:to>
                                    </p:set>
                                    <p:anim calcmode="lin" valueType="num">
                                      <p:cBhvr additive="base">
                                        <p:cTn id="59" dur="500" fill="hold"/>
                                        <p:tgtEl>
                                          <p:spTgt spid="45058">
                                            <p:txEl>
                                              <p:pRg st="5" end="5"/>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4505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45058">
                                            <p:txEl>
                                              <p:pRg st="6" end="6"/>
                                            </p:txEl>
                                          </p:spTgt>
                                        </p:tgtEl>
                                        <p:attrNameLst>
                                          <p:attrName>style.visibility</p:attrName>
                                        </p:attrNameLst>
                                      </p:cBhvr>
                                      <p:to>
                                        <p:strVal val="visible"/>
                                      </p:to>
                                    </p:set>
                                    <p:anim calcmode="lin" valueType="num">
                                      <p:cBhvr additive="base">
                                        <p:cTn id="65" dur="500" fill="hold"/>
                                        <p:tgtEl>
                                          <p:spTgt spid="45058">
                                            <p:txEl>
                                              <p:pRg st="6" end="6"/>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4505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45058">
                                            <p:txEl>
                                              <p:pRg st="7" end="7"/>
                                            </p:txEl>
                                          </p:spTgt>
                                        </p:tgtEl>
                                        <p:attrNameLst>
                                          <p:attrName>style.visibility</p:attrName>
                                        </p:attrNameLst>
                                      </p:cBhvr>
                                      <p:to>
                                        <p:strVal val="visible"/>
                                      </p:to>
                                    </p:set>
                                    <p:anim calcmode="lin" valueType="num">
                                      <p:cBhvr additive="base">
                                        <p:cTn id="71" dur="500" fill="hold"/>
                                        <p:tgtEl>
                                          <p:spTgt spid="45058">
                                            <p:txEl>
                                              <p:pRg st="7" end="7"/>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45058">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build="p"/>
      <p:bldP spid="3" grpId="0" build="allAtOnce"/>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a:extLst>
              <a:ext uri="{FF2B5EF4-FFF2-40B4-BE49-F238E27FC236}">
                <a16:creationId xmlns:a16="http://schemas.microsoft.com/office/drawing/2014/main" id="{30E6C0B2-8F21-414E-BC23-1327A535E0CF}"/>
              </a:ext>
            </a:extLst>
          </p:cNvPr>
          <p:cNvSpPr>
            <a:spLocks noGrp="1"/>
          </p:cNvSpPr>
          <p:nvPr>
            <p:ph type="body" sz="half" idx="1"/>
          </p:nvPr>
        </p:nvSpPr>
        <p:spPr>
          <a:xfrm>
            <a:off x="684213" y="2924175"/>
            <a:ext cx="7486650" cy="2098675"/>
          </a:xfrm>
        </p:spPr>
        <p:txBody>
          <a:bodyPr/>
          <a:lstStyle/>
          <a:p>
            <a:pPr eaLnBrk="1" hangingPunct="1">
              <a:buFontTx/>
              <a:buNone/>
            </a:pPr>
            <a:r>
              <a:rPr lang="en-US" altLang="zh-CN" sz="2800"/>
              <a:t>(3)  LL(1)</a:t>
            </a:r>
            <a:r>
              <a:rPr lang="zh-CN" altLang="en-US" sz="2800"/>
              <a:t>分析表如下，该文法是</a:t>
            </a:r>
            <a:r>
              <a:rPr lang="en-US" altLang="zh-CN" sz="2800"/>
              <a:t>LL(1)</a:t>
            </a:r>
            <a:r>
              <a:rPr lang="zh-CN" altLang="en-US" sz="2800"/>
              <a:t>文法。</a:t>
            </a:r>
            <a:endParaRPr lang="zh-CN" altLang="en-US" sz="2800" i="1"/>
          </a:p>
        </p:txBody>
      </p:sp>
      <p:graphicFrame>
        <p:nvGraphicFramePr>
          <p:cNvPr id="407717" name="Group 165">
            <a:extLst>
              <a:ext uri="{FF2B5EF4-FFF2-40B4-BE49-F238E27FC236}">
                <a16:creationId xmlns:a16="http://schemas.microsoft.com/office/drawing/2014/main" id="{17F0FDBE-2BA0-4190-B116-E49D97EDE955}"/>
              </a:ext>
            </a:extLst>
          </p:cNvPr>
          <p:cNvGraphicFramePr>
            <a:graphicFrameLocks noGrp="1"/>
          </p:cNvGraphicFramePr>
          <p:nvPr>
            <p:ph sz="half" idx="2"/>
          </p:nvPr>
        </p:nvGraphicFramePr>
        <p:xfrm>
          <a:off x="468313" y="3544888"/>
          <a:ext cx="7702550" cy="2955924"/>
        </p:xfrm>
        <a:graphic>
          <a:graphicData uri="http://schemas.openxmlformats.org/drawingml/2006/table">
            <a:tbl>
              <a:tblPr/>
              <a:tblGrid>
                <a:gridCol w="1539875">
                  <a:extLst>
                    <a:ext uri="{9D8B030D-6E8A-4147-A177-3AD203B41FA5}">
                      <a16:colId xmlns:a16="http://schemas.microsoft.com/office/drawing/2014/main" val="20000"/>
                    </a:ext>
                  </a:extLst>
                </a:gridCol>
                <a:gridCol w="1541463">
                  <a:extLst>
                    <a:ext uri="{9D8B030D-6E8A-4147-A177-3AD203B41FA5}">
                      <a16:colId xmlns:a16="http://schemas.microsoft.com/office/drawing/2014/main" val="20001"/>
                    </a:ext>
                  </a:extLst>
                </a:gridCol>
                <a:gridCol w="1539875">
                  <a:extLst>
                    <a:ext uri="{9D8B030D-6E8A-4147-A177-3AD203B41FA5}">
                      <a16:colId xmlns:a16="http://schemas.microsoft.com/office/drawing/2014/main" val="20002"/>
                    </a:ext>
                  </a:extLst>
                </a:gridCol>
                <a:gridCol w="1541462">
                  <a:extLst>
                    <a:ext uri="{9D8B030D-6E8A-4147-A177-3AD203B41FA5}">
                      <a16:colId xmlns:a16="http://schemas.microsoft.com/office/drawing/2014/main" val="20003"/>
                    </a:ext>
                  </a:extLst>
                </a:gridCol>
                <a:gridCol w="1539875">
                  <a:extLst>
                    <a:ext uri="{9D8B030D-6E8A-4147-A177-3AD203B41FA5}">
                      <a16:colId xmlns:a16="http://schemas.microsoft.com/office/drawing/2014/main" val="20004"/>
                    </a:ext>
                  </a:extLst>
                </a:gridCol>
              </a:tblGrid>
              <a:tr h="59086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a:txBody>
                  <a:tcPr marT="45745" marB="45745"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0" i="1" u="none" strike="noStrike" cap="none" normalizeH="0" baseline="0">
                          <a:ln>
                            <a:noFill/>
                          </a:ln>
                          <a:solidFill>
                            <a:schemeClr val="tx1"/>
                          </a:solidFill>
                          <a:effectLst/>
                          <a:latin typeface="Times New Roman" pitchFamily="18" charset="0"/>
                          <a:ea typeface="宋体" pitchFamily="2" charset="-122"/>
                        </a:rPr>
                        <a:t>a</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T="45745" marB="4574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Times New Roman" pitchFamily="18" charset="0"/>
                          <a:ea typeface="宋体" pitchFamily="2" charset="-122"/>
                          <a:sym typeface="Symbol" pitchFamily="18" charset="2"/>
                        </a:rPr>
                        <a:t></a:t>
                      </a:r>
                    </a:p>
                  </a:txBody>
                  <a:tcPr marT="45745" marB="4574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Times New Roman" pitchFamily="18" charset="0"/>
                          <a:ea typeface="宋体" pitchFamily="2" charset="-122"/>
                          <a:sym typeface="Symbol" pitchFamily="18" charset="2"/>
                        </a:rPr>
                        <a:t></a:t>
                      </a:r>
                    </a:p>
                  </a:txBody>
                  <a:tcPr marT="45745" marB="4574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0" i="1" u="none" strike="noStrike" cap="none" normalizeH="0" baseline="0">
                          <a:ln>
                            <a:noFill/>
                          </a:ln>
                          <a:solidFill>
                            <a:schemeClr val="tx1"/>
                          </a:solidFill>
                          <a:effectLst/>
                          <a:latin typeface="Times New Roman" pitchFamily="18" charset="0"/>
                          <a:ea typeface="宋体" pitchFamily="2" charset="-122"/>
                        </a:rPr>
                        <a:t>#</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T="45745" marB="45745"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9086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0" i="1" u="none" strike="noStrike" cap="none" normalizeH="0" baseline="0">
                          <a:ln>
                            <a:noFill/>
                          </a:ln>
                          <a:solidFill>
                            <a:schemeClr val="tx1"/>
                          </a:solidFill>
                          <a:effectLst/>
                          <a:latin typeface="Times New Roman" pitchFamily="18" charset="0"/>
                          <a:ea typeface="宋体" pitchFamily="2" charset="-122"/>
                        </a:rPr>
                        <a:t>S</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T="45745" marB="45745"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0" i="1" u="none" strike="noStrike" cap="none" normalizeH="0" baseline="0" dirty="0" err="1">
                          <a:ln>
                            <a:noFill/>
                          </a:ln>
                          <a:solidFill>
                            <a:schemeClr val="tx1"/>
                          </a:solidFill>
                          <a:effectLst/>
                          <a:latin typeface="Times New Roman" pitchFamily="18" charset="0"/>
                          <a:ea typeface="宋体" pitchFamily="2" charset="-122"/>
                        </a:rPr>
                        <a:t>S</a:t>
                      </a:r>
                      <a:r>
                        <a:rPr kumimoji="1" lang="en-US" altLang="zh-CN" sz="2400" b="0" i="1" u="none" strike="noStrike" cap="none" normalizeH="0" baseline="0" dirty="0" err="1">
                          <a:ln>
                            <a:noFill/>
                          </a:ln>
                          <a:solidFill>
                            <a:schemeClr val="tx1"/>
                          </a:solidFill>
                          <a:effectLst/>
                          <a:latin typeface="Times New Roman" pitchFamily="18" charset="0"/>
                          <a:ea typeface="宋体" pitchFamily="2" charset="-122"/>
                          <a:sym typeface="Symbol" pitchFamily="18" charset="2"/>
                        </a:rPr>
                        <a:t></a:t>
                      </a:r>
                      <a:r>
                        <a:rPr kumimoji="1" lang="en-US" altLang="zh-CN" sz="2400" b="0" i="1" u="none" strike="noStrike" cap="none" normalizeH="0" baseline="0" dirty="0" err="1">
                          <a:ln>
                            <a:noFill/>
                          </a:ln>
                          <a:solidFill>
                            <a:schemeClr val="tx1"/>
                          </a:solidFill>
                          <a:effectLst/>
                          <a:latin typeface="Times New Roman" pitchFamily="18" charset="0"/>
                          <a:ea typeface="宋体" pitchFamily="2" charset="-122"/>
                        </a:rPr>
                        <a:t>aTS</a:t>
                      </a:r>
                      <a:r>
                        <a:rPr kumimoji="1" lang="en-US" altLang="zh-CN" sz="2400" b="0" i="1" u="none" strike="noStrike" cap="none" normalizeH="0" baseline="0" dirty="0">
                          <a:ln>
                            <a:noFill/>
                          </a:ln>
                          <a:solidFill>
                            <a:schemeClr val="tx1"/>
                          </a:solidFill>
                          <a:effectLst/>
                          <a:latin typeface="Times New Roman" pitchFamily="18" charset="0"/>
                          <a:ea typeface="宋体" pitchFamily="2" charset="-122"/>
                        </a:rPr>
                        <a:t>'</a:t>
                      </a:r>
                      <a:endParaRPr kumimoji="1" lang="en-US" altLang="zh-CN" sz="2400" b="0" i="1" u="none" strike="noStrike" cap="none" normalizeH="0" baseline="0" dirty="0">
                        <a:ln>
                          <a:noFill/>
                        </a:ln>
                        <a:solidFill>
                          <a:schemeClr val="tx1"/>
                        </a:solidFill>
                        <a:effectLst/>
                        <a:latin typeface="Times New Roman" pitchFamily="18" charset="0"/>
                        <a:ea typeface="宋体" pitchFamily="2" charset="-122"/>
                        <a:sym typeface="Symbol" pitchFamily="18" charset="2"/>
                      </a:endParaRPr>
                    </a:p>
                  </a:txBody>
                  <a:tcPr marT="45745" marB="4574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0" i="1" u="none" strike="noStrike" cap="none" normalizeH="0" baseline="0">
                          <a:ln>
                            <a:noFill/>
                          </a:ln>
                          <a:solidFill>
                            <a:schemeClr val="tx1"/>
                          </a:solidFill>
                          <a:effectLst/>
                          <a:latin typeface="Times New Roman" pitchFamily="18" charset="0"/>
                          <a:ea typeface="宋体" pitchFamily="2" charset="-122"/>
                        </a:rPr>
                        <a:t>S</a:t>
                      </a:r>
                      <a:r>
                        <a:rPr kumimoji="1" lang="en-US" altLang="zh-CN" sz="2400" b="0" i="1" u="none" strike="noStrike" cap="none" normalizeH="0" baseline="0">
                          <a:ln>
                            <a:noFill/>
                          </a:ln>
                          <a:solidFill>
                            <a:schemeClr val="tx1"/>
                          </a:solidFill>
                          <a:effectLst/>
                          <a:latin typeface="Times New Roman" pitchFamily="18" charset="0"/>
                          <a:ea typeface="宋体" pitchFamily="2" charset="-122"/>
                          <a:sym typeface="Symbol" pitchFamily="18" charset="2"/>
                        </a:rPr>
                        <a:t></a:t>
                      </a:r>
                      <a:r>
                        <a:rPr kumimoji="1" lang="en-US" altLang="zh-CN" sz="2400" b="0" i="0" u="none" strike="noStrike" cap="none" normalizeH="0" baseline="0">
                          <a:ln>
                            <a:noFill/>
                          </a:ln>
                          <a:solidFill>
                            <a:schemeClr val="tx1"/>
                          </a:solidFill>
                          <a:effectLst/>
                          <a:latin typeface="Times New Roman" pitchFamily="18" charset="0"/>
                          <a:ea typeface="宋体" pitchFamily="2" charset="-122"/>
                          <a:sym typeface="Symbol" pitchFamily="18" charset="2"/>
                        </a:rPr>
                        <a:t></a:t>
                      </a:r>
                      <a:r>
                        <a:rPr kumimoji="1" lang="en-US" altLang="zh-CN" sz="2400" b="0" i="1" u="none" strike="noStrike" cap="none" normalizeH="0" baseline="0" dirty="0" err="1">
                          <a:ln>
                            <a:noFill/>
                          </a:ln>
                          <a:solidFill>
                            <a:schemeClr val="tx1"/>
                          </a:solidFill>
                          <a:effectLst/>
                          <a:latin typeface="Times New Roman" pitchFamily="18" charset="0"/>
                          <a:ea typeface="宋体" pitchFamily="2" charset="-122"/>
                        </a:rPr>
                        <a:t>aTS'</a:t>
                      </a:r>
                      <a:endParaRPr kumimoji="1" lang="en-US" altLang="zh-CN" sz="2400" b="0" i="0" u="none" strike="noStrike" cap="none" normalizeH="0" baseline="0" dirty="0">
                        <a:ln>
                          <a:noFill/>
                        </a:ln>
                        <a:solidFill>
                          <a:schemeClr val="tx1"/>
                        </a:solidFill>
                        <a:effectLst/>
                        <a:latin typeface="Times New Roman" pitchFamily="18" charset="0"/>
                        <a:ea typeface="宋体" pitchFamily="2" charset="-122"/>
                        <a:sym typeface="Symbol" pitchFamily="18" charset="2"/>
                      </a:endParaRPr>
                    </a:p>
                  </a:txBody>
                  <a:tcPr marT="45745" marB="4574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a:txBody>
                  <a:tcPr marT="45745" marB="4574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a:txBody>
                  <a:tcPr marT="45745" marB="45745"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92456">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0" i="1" u="none" strike="noStrike" cap="none" normalizeH="0" baseline="0">
                          <a:ln>
                            <a:noFill/>
                          </a:ln>
                          <a:solidFill>
                            <a:schemeClr val="tx1"/>
                          </a:solidFill>
                          <a:effectLst/>
                          <a:latin typeface="Times New Roman" pitchFamily="18" charset="0"/>
                          <a:ea typeface="宋体" pitchFamily="2" charset="-122"/>
                        </a:rPr>
                        <a:t>S'</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T="45745" marB="45745"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a:txBody>
                  <a:tcPr marT="45745" marB="4574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0" i="1" u="none" strike="noStrike" cap="none" normalizeH="0" baseline="0">
                          <a:ln>
                            <a:noFill/>
                          </a:ln>
                          <a:solidFill>
                            <a:schemeClr val="tx1"/>
                          </a:solidFill>
                          <a:effectLst/>
                          <a:latin typeface="Times New Roman" pitchFamily="18" charset="0"/>
                          <a:ea typeface="宋体" pitchFamily="2" charset="-122"/>
                        </a:rPr>
                        <a:t>S'</a:t>
                      </a:r>
                      <a:r>
                        <a:rPr kumimoji="1" lang="en-US" altLang="zh-CN" sz="2400" b="0" i="1" u="none" strike="noStrike" cap="none" normalizeH="0" baseline="0">
                          <a:ln>
                            <a:noFill/>
                          </a:ln>
                          <a:solidFill>
                            <a:schemeClr val="tx1"/>
                          </a:solidFill>
                          <a:effectLst/>
                          <a:latin typeface="Times New Roman" pitchFamily="18" charset="0"/>
                          <a:ea typeface="宋体" pitchFamily="2" charset="-122"/>
                          <a:sym typeface="Symbol" pitchFamily="18" charset="2"/>
                        </a:rPr>
                        <a:t></a:t>
                      </a:r>
                      <a:r>
                        <a:rPr kumimoji="1" lang="en-US" altLang="zh-CN" sz="2400" b="0" i="0" u="none" strike="noStrike" cap="none" normalizeH="0" baseline="0">
                          <a:ln>
                            <a:noFill/>
                          </a:ln>
                          <a:solidFill>
                            <a:schemeClr val="tx1"/>
                          </a:solidFill>
                          <a:effectLst/>
                          <a:latin typeface="Times New Roman" pitchFamily="18" charset="0"/>
                          <a:ea typeface="宋体" pitchFamily="2" charset="-122"/>
                          <a:sym typeface="Symbol" pitchFamily="18" charset="2"/>
                        </a:rPr>
                        <a:t></a:t>
                      </a:r>
                      <a:r>
                        <a:rPr kumimoji="1" lang="en-US" altLang="zh-CN" sz="2400" b="0" i="1" u="none" strike="noStrike" cap="none" normalizeH="0" baseline="0">
                          <a:ln>
                            <a:noFill/>
                          </a:ln>
                          <a:solidFill>
                            <a:schemeClr val="tx1"/>
                          </a:solidFill>
                          <a:effectLst/>
                          <a:latin typeface="Times New Roman" pitchFamily="18" charset="0"/>
                          <a:ea typeface="宋体" pitchFamily="2" charset="-122"/>
                        </a:rPr>
                        <a:t>aTS'</a:t>
                      </a:r>
                      <a:endParaRPr kumimoji="1" lang="en-US" altLang="zh-CN" sz="2400" b="0" i="0" u="none" strike="noStrike" cap="none" normalizeH="0" baseline="0">
                        <a:ln>
                          <a:noFill/>
                        </a:ln>
                        <a:solidFill>
                          <a:schemeClr val="tx1"/>
                        </a:solidFill>
                        <a:effectLst/>
                        <a:latin typeface="Times New Roman" pitchFamily="18" charset="0"/>
                        <a:ea typeface="宋体" pitchFamily="2" charset="-122"/>
                        <a:sym typeface="Symbol" pitchFamily="18" charset="2"/>
                      </a:endParaRPr>
                    </a:p>
                  </a:txBody>
                  <a:tcPr marT="45745" marB="4574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a:txBody>
                  <a:tcPr marT="45745" marB="4574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0" i="1" u="none" strike="noStrike" cap="none" normalizeH="0" baseline="0">
                          <a:ln>
                            <a:noFill/>
                          </a:ln>
                          <a:solidFill>
                            <a:schemeClr val="tx1"/>
                          </a:solidFill>
                          <a:effectLst/>
                          <a:latin typeface="Times New Roman" pitchFamily="18" charset="0"/>
                          <a:ea typeface="宋体" pitchFamily="2" charset="-122"/>
                        </a:rPr>
                        <a:t>S’</a:t>
                      </a:r>
                      <a:r>
                        <a:rPr kumimoji="1" lang="en-US" altLang="zh-CN" sz="2400" b="0" i="1" u="none" strike="noStrike" cap="none" normalizeH="0" baseline="0">
                          <a:ln>
                            <a:noFill/>
                          </a:ln>
                          <a:solidFill>
                            <a:schemeClr val="tx1"/>
                          </a:solidFill>
                          <a:effectLst/>
                          <a:latin typeface="Times New Roman" pitchFamily="18" charset="0"/>
                          <a:ea typeface="宋体" pitchFamily="2" charset="-122"/>
                          <a:sym typeface="Symbol" pitchFamily="18" charset="2"/>
                        </a:rPr>
                        <a:t></a:t>
                      </a:r>
                      <a:r>
                        <a:rPr kumimoji="1" lang="en-US" altLang="zh-CN" sz="2400" b="0" i="1" u="none" strike="noStrike" cap="none" normalizeH="0" baseline="0">
                          <a:ln>
                            <a:noFill/>
                          </a:ln>
                          <a:solidFill>
                            <a:schemeClr val="tx1"/>
                          </a:solidFill>
                          <a:effectLst/>
                          <a:latin typeface="Times New Roman" pitchFamily="18" charset="0"/>
                          <a:ea typeface="宋体" pitchFamily="2" charset="-122"/>
                        </a:rPr>
                        <a:t>ε</a:t>
                      </a:r>
                      <a:endParaRPr kumimoji="1" lang="en-US" altLang="zh-CN" sz="2400" b="0" i="1" u="none" strike="noStrike" cap="none" normalizeH="0" baseline="0">
                        <a:ln>
                          <a:noFill/>
                        </a:ln>
                        <a:solidFill>
                          <a:schemeClr val="tx1"/>
                        </a:solidFill>
                        <a:effectLst/>
                        <a:latin typeface="Times New Roman" pitchFamily="18" charset="0"/>
                        <a:ea typeface="宋体" pitchFamily="2" charset="-122"/>
                        <a:sym typeface="Symbol" pitchFamily="18" charset="2"/>
                      </a:endParaRPr>
                    </a:p>
                  </a:txBody>
                  <a:tcPr marT="45745" marB="45745"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9086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0" i="1" u="none" strike="noStrike" cap="none" normalizeH="0" baseline="0">
                          <a:ln>
                            <a:noFill/>
                          </a:ln>
                          <a:solidFill>
                            <a:schemeClr val="tx1"/>
                          </a:solidFill>
                          <a:effectLst/>
                          <a:latin typeface="Times New Roman" pitchFamily="18" charset="0"/>
                          <a:ea typeface="宋体" pitchFamily="2" charset="-122"/>
                        </a:rPr>
                        <a:t>T</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T="45745" marB="45745"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a:txBody>
                  <a:tcPr marT="45745" marB="4574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a:txBody>
                  <a:tcPr marT="45745" marB="4574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0" i="1" u="none" strike="noStrike" cap="none" normalizeH="0" baseline="0">
                          <a:ln>
                            <a:noFill/>
                          </a:ln>
                          <a:solidFill>
                            <a:schemeClr val="tx1"/>
                          </a:solidFill>
                          <a:effectLst/>
                          <a:latin typeface="Times New Roman" pitchFamily="18" charset="0"/>
                          <a:ea typeface="宋体" pitchFamily="2" charset="-122"/>
                        </a:rPr>
                        <a:t>T</a:t>
                      </a:r>
                      <a:r>
                        <a:rPr kumimoji="1" lang="en-US" altLang="zh-CN" sz="2400" b="0" i="1" u="none" strike="noStrike" cap="none" normalizeH="0" baseline="0">
                          <a:ln>
                            <a:noFill/>
                          </a:ln>
                          <a:solidFill>
                            <a:schemeClr val="tx1"/>
                          </a:solidFill>
                          <a:effectLst/>
                          <a:latin typeface="Times New Roman" pitchFamily="18" charset="0"/>
                          <a:ea typeface="宋体" pitchFamily="2" charset="-122"/>
                          <a:sym typeface="Symbol" pitchFamily="18" charset="2"/>
                        </a:rPr>
                        <a:t></a:t>
                      </a:r>
                      <a:r>
                        <a:rPr kumimoji="1" lang="en-US" altLang="zh-CN" sz="2400" b="0" i="0" u="none" strike="noStrike" cap="none" normalizeH="0" baseline="0">
                          <a:ln>
                            <a:noFill/>
                          </a:ln>
                          <a:solidFill>
                            <a:schemeClr val="tx1"/>
                          </a:solidFill>
                          <a:effectLst/>
                          <a:latin typeface="Times New Roman" pitchFamily="18" charset="0"/>
                          <a:ea typeface="宋体" pitchFamily="2" charset="-122"/>
                          <a:sym typeface="Symbol" pitchFamily="18" charset="2"/>
                        </a:rPr>
                        <a:t></a:t>
                      </a:r>
                      <a:r>
                        <a:rPr kumimoji="1" lang="en-US" altLang="zh-CN" sz="2400" b="0" i="1" u="none" strike="noStrike" cap="none" normalizeH="0" baseline="0">
                          <a:ln>
                            <a:noFill/>
                          </a:ln>
                          <a:solidFill>
                            <a:schemeClr val="tx1"/>
                          </a:solidFill>
                          <a:effectLst/>
                          <a:latin typeface="Times New Roman" pitchFamily="18" charset="0"/>
                          <a:ea typeface="宋体" pitchFamily="2" charset="-122"/>
                        </a:rPr>
                        <a:t>aT'</a:t>
                      </a:r>
                      <a:endParaRPr kumimoji="1" lang="en-US" altLang="zh-CN" sz="2400" b="0" i="0" u="none" strike="noStrike" cap="none" normalizeH="0" baseline="0">
                        <a:ln>
                          <a:noFill/>
                        </a:ln>
                        <a:solidFill>
                          <a:schemeClr val="tx1"/>
                        </a:solidFill>
                        <a:effectLst/>
                        <a:latin typeface="Times New Roman" pitchFamily="18" charset="0"/>
                        <a:ea typeface="宋体" pitchFamily="2" charset="-122"/>
                        <a:sym typeface="Symbol" pitchFamily="18" charset="2"/>
                      </a:endParaRPr>
                    </a:p>
                  </a:txBody>
                  <a:tcPr marT="45745" marB="4574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a:txBody>
                  <a:tcPr marT="45745" marB="45745"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9086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0" i="1" u="none" strike="noStrike" cap="none" normalizeH="0" baseline="0">
                          <a:ln>
                            <a:noFill/>
                          </a:ln>
                          <a:solidFill>
                            <a:schemeClr val="tx1"/>
                          </a:solidFill>
                          <a:effectLst/>
                          <a:latin typeface="Times New Roman" pitchFamily="18" charset="0"/>
                          <a:ea typeface="宋体" pitchFamily="2" charset="-122"/>
                        </a:rPr>
                        <a:t>T'</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T="45745" marB="45745"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a:txBody>
                  <a:tcPr marT="45745" marB="4574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0" i="1" u="none" strike="noStrike" cap="none" normalizeH="0" baseline="0">
                          <a:ln>
                            <a:noFill/>
                          </a:ln>
                          <a:solidFill>
                            <a:schemeClr val="tx1"/>
                          </a:solidFill>
                          <a:effectLst/>
                          <a:latin typeface="Times New Roman" pitchFamily="18" charset="0"/>
                          <a:ea typeface="宋体" pitchFamily="2" charset="-122"/>
                        </a:rPr>
                        <a:t>T'</a:t>
                      </a:r>
                      <a:r>
                        <a:rPr kumimoji="1" lang="en-US" altLang="zh-CN" sz="2400" b="0" i="1" u="none" strike="noStrike" cap="none" normalizeH="0" baseline="0">
                          <a:ln>
                            <a:noFill/>
                          </a:ln>
                          <a:solidFill>
                            <a:schemeClr val="tx1"/>
                          </a:solidFill>
                          <a:effectLst/>
                          <a:latin typeface="Times New Roman" pitchFamily="18" charset="0"/>
                          <a:ea typeface="宋体" pitchFamily="2" charset="-122"/>
                          <a:sym typeface="Symbol" pitchFamily="18" charset="2"/>
                        </a:rPr>
                        <a:t></a:t>
                      </a:r>
                      <a:r>
                        <a:rPr kumimoji="1" lang="en-US" altLang="zh-CN" sz="2400" b="0" i="1" u="none" strike="noStrike" cap="none" normalizeH="0" baseline="0">
                          <a:ln>
                            <a:noFill/>
                          </a:ln>
                          <a:solidFill>
                            <a:schemeClr val="tx1"/>
                          </a:solidFill>
                          <a:effectLst/>
                          <a:latin typeface="Times New Roman" pitchFamily="18" charset="0"/>
                          <a:ea typeface="宋体" pitchFamily="2" charset="-122"/>
                        </a:rPr>
                        <a:t>ε</a:t>
                      </a:r>
                      <a:endParaRPr kumimoji="1" lang="en-US" altLang="zh-CN" sz="2400" b="0" i="1" u="none" strike="noStrike" cap="none" normalizeH="0" baseline="0">
                        <a:ln>
                          <a:noFill/>
                        </a:ln>
                        <a:solidFill>
                          <a:schemeClr val="tx1"/>
                        </a:solidFill>
                        <a:effectLst/>
                        <a:latin typeface="Times New Roman" pitchFamily="18" charset="0"/>
                        <a:ea typeface="宋体" pitchFamily="2" charset="-122"/>
                        <a:sym typeface="Symbol" pitchFamily="18" charset="2"/>
                      </a:endParaRPr>
                    </a:p>
                  </a:txBody>
                  <a:tcPr marT="45745" marB="4574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0" i="1" u="none" strike="noStrike" cap="none" normalizeH="0" baseline="0">
                          <a:ln>
                            <a:noFill/>
                          </a:ln>
                          <a:solidFill>
                            <a:schemeClr val="tx1"/>
                          </a:solidFill>
                          <a:effectLst/>
                          <a:latin typeface="Times New Roman" pitchFamily="18" charset="0"/>
                          <a:ea typeface="宋体" pitchFamily="2" charset="-122"/>
                        </a:rPr>
                        <a:t>T'</a:t>
                      </a:r>
                      <a:r>
                        <a:rPr kumimoji="1" lang="en-US" altLang="zh-CN" sz="2400" b="0" i="1" u="none" strike="noStrike" cap="none" normalizeH="0" baseline="0">
                          <a:ln>
                            <a:noFill/>
                          </a:ln>
                          <a:solidFill>
                            <a:schemeClr val="tx1"/>
                          </a:solidFill>
                          <a:effectLst/>
                          <a:latin typeface="Times New Roman" pitchFamily="18" charset="0"/>
                          <a:ea typeface="宋体" pitchFamily="2" charset="-122"/>
                          <a:sym typeface="Symbol" pitchFamily="18" charset="2"/>
                        </a:rPr>
                        <a:t></a:t>
                      </a:r>
                      <a:r>
                        <a:rPr kumimoji="1" lang="en-US" altLang="zh-CN" sz="2400" b="0" i="1" u="none" strike="noStrike" cap="none" normalizeH="0" baseline="0">
                          <a:ln>
                            <a:noFill/>
                          </a:ln>
                          <a:solidFill>
                            <a:schemeClr val="tx1"/>
                          </a:solidFill>
                          <a:effectLst/>
                          <a:latin typeface="Times New Roman" pitchFamily="18" charset="0"/>
                          <a:ea typeface="宋体" pitchFamily="2" charset="-122"/>
                        </a:rPr>
                        <a:t>T</a:t>
                      </a:r>
                      <a:endParaRPr kumimoji="1" lang="en-US" altLang="zh-CN" sz="2400" b="0" i="1" u="none" strike="noStrike" cap="none" normalizeH="0" baseline="0">
                        <a:ln>
                          <a:noFill/>
                        </a:ln>
                        <a:solidFill>
                          <a:schemeClr val="tx1"/>
                        </a:solidFill>
                        <a:effectLst/>
                        <a:latin typeface="Times New Roman" pitchFamily="18" charset="0"/>
                        <a:ea typeface="宋体" pitchFamily="2" charset="-122"/>
                        <a:sym typeface="Symbol" pitchFamily="18" charset="2"/>
                      </a:endParaRPr>
                    </a:p>
                  </a:txBody>
                  <a:tcPr marT="45745" marB="4574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0" i="1" u="none" strike="noStrike" cap="none" normalizeH="0" baseline="0" dirty="0" err="1">
                          <a:ln>
                            <a:noFill/>
                          </a:ln>
                          <a:solidFill>
                            <a:schemeClr val="tx1"/>
                          </a:solidFill>
                          <a:effectLst/>
                          <a:latin typeface="Times New Roman" pitchFamily="18" charset="0"/>
                          <a:ea typeface="宋体" pitchFamily="2" charset="-122"/>
                        </a:rPr>
                        <a:t>T'</a:t>
                      </a:r>
                      <a:r>
                        <a:rPr kumimoji="1" lang="en-US" altLang="zh-CN" sz="2400" b="0" i="1" u="none" strike="noStrike" cap="none" normalizeH="0" baseline="0" dirty="0" err="1">
                          <a:ln>
                            <a:noFill/>
                          </a:ln>
                          <a:solidFill>
                            <a:schemeClr val="tx1"/>
                          </a:solidFill>
                          <a:effectLst/>
                          <a:latin typeface="Times New Roman" pitchFamily="18" charset="0"/>
                          <a:ea typeface="宋体" pitchFamily="2" charset="-122"/>
                          <a:sym typeface="Symbol" pitchFamily="18" charset="2"/>
                        </a:rPr>
                        <a:t></a:t>
                      </a:r>
                      <a:r>
                        <a:rPr kumimoji="1" lang="en-US" altLang="zh-CN" sz="2400" b="0" i="1" u="none" strike="noStrike" cap="none" normalizeH="0" baseline="0" dirty="0" err="1">
                          <a:ln>
                            <a:noFill/>
                          </a:ln>
                          <a:solidFill>
                            <a:schemeClr val="tx1"/>
                          </a:solidFill>
                          <a:effectLst/>
                          <a:latin typeface="Times New Roman" pitchFamily="18" charset="0"/>
                          <a:ea typeface="宋体" pitchFamily="2" charset="-122"/>
                        </a:rPr>
                        <a:t>ε</a:t>
                      </a:r>
                      <a:endParaRPr kumimoji="1" lang="en-US" altLang="zh-CN" sz="2400" b="0" i="1" u="none" strike="noStrike" cap="none" normalizeH="0" baseline="0" dirty="0">
                        <a:ln>
                          <a:noFill/>
                        </a:ln>
                        <a:solidFill>
                          <a:schemeClr val="tx1"/>
                        </a:solidFill>
                        <a:effectLst/>
                        <a:latin typeface="Times New Roman" pitchFamily="18" charset="0"/>
                        <a:ea typeface="宋体" pitchFamily="2" charset="-122"/>
                        <a:sym typeface="Symbol" pitchFamily="18" charset="2"/>
                      </a:endParaRPr>
                    </a:p>
                  </a:txBody>
                  <a:tcPr marT="45745" marB="45745"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0457" name="Rectangle 3">
            <a:extLst>
              <a:ext uri="{FF2B5EF4-FFF2-40B4-BE49-F238E27FC236}">
                <a16:creationId xmlns:a16="http://schemas.microsoft.com/office/drawing/2014/main" id="{5C850F6B-4C49-4F1B-8778-21D5AB5F44DB}"/>
              </a:ext>
            </a:extLst>
          </p:cNvPr>
          <p:cNvSpPr txBox="1">
            <a:spLocks/>
          </p:cNvSpPr>
          <p:nvPr/>
        </p:nvSpPr>
        <p:spPr bwMode="auto">
          <a:xfrm>
            <a:off x="250825" y="1341438"/>
            <a:ext cx="7772400"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r>
              <a:rPr lang="zh-CN" altLang="en-US" sz="2000"/>
              <a:t>（</a:t>
            </a:r>
            <a:r>
              <a:rPr lang="en-US" altLang="zh-CN" sz="2000"/>
              <a:t>2</a:t>
            </a:r>
            <a:r>
              <a:rPr lang="zh-CN" altLang="en-US" sz="2000"/>
              <a:t>）</a:t>
            </a:r>
            <a:r>
              <a:rPr lang="en-US" altLang="zh-CN" sz="2000" i="1"/>
              <a:t>FIRST(S)={a</a:t>
            </a:r>
            <a:r>
              <a:rPr lang="zh-CN" altLang="en-US" sz="2000" i="1"/>
              <a:t>，</a:t>
            </a:r>
            <a:r>
              <a:rPr lang="zh-CN" altLang="en-US" sz="2000">
                <a:sym typeface="Symbol" panose="05050102010706020507" pitchFamily="18" charset="2"/>
              </a:rPr>
              <a:t></a:t>
            </a:r>
            <a:r>
              <a:rPr lang="en-US" altLang="zh-CN" sz="2000" i="1"/>
              <a:t>}          FIRST(S')={</a:t>
            </a:r>
            <a:r>
              <a:rPr lang="en-US" altLang="zh-CN" sz="2000">
                <a:sym typeface="Symbol" panose="05050102010706020507" pitchFamily="18" charset="2"/>
              </a:rPr>
              <a:t></a:t>
            </a:r>
            <a:r>
              <a:rPr lang="zh-CN" altLang="en-US" sz="2000" i="1"/>
              <a:t>，</a:t>
            </a:r>
            <a:r>
              <a:rPr lang="en-US" altLang="zh-CN" sz="2000" i="1"/>
              <a:t>ε}</a:t>
            </a:r>
          </a:p>
          <a:p>
            <a:pPr eaLnBrk="1" hangingPunct="1">
              <a:buFontTx/>
              <a:buNone/>
            </a:pPr>
            <a:r>
              <a:rPr lang="en-US" altLang="zh-CN" sz="2000" i="1"/>
              <a:t>         FIRST(T)={</a:t>
            </a:r>
            <a:r>
              <a:rPr lang="en-US" altLang="zh-CN" sz="2000">
                <a:sym typeface="Symbol" panose="05050102010706020507" pitchFamily="18" charset="2"/>
              </a:rPr>
              <a:t></a:t>
            </a:r>
            <a:r>
              <a:rPr lang="en-US" altLang="zh-CN" sz="2000" i="1"/>
              <a:t>}         FIRST(T')={</a:t>
            </a:r>
            <a:r>
              <a:rPr lang="en-US" altLang="zh-CN" sz="2000">
                <a:sym typeface="Symbol" panose="05050102010706020507" pitchFamily="18" charset="2"/>
              </a:rPr>
              <a:t></a:t>
            </a:r>
            <a:r>
              <a:rPr lang="zh-CN" altLang="en-US" sz="2000" i="1"/>
              <a:t>，</a:t>
            </a:r>
            <a:r>
              <a:rPr lang="en-US" altLang="zh-CN" sz="2000" i="1"/>
              <a:t>ε}</a:t>
            </a:r>
          </a:p>
          <a:p>
            <a:pPr eaLnBrk="1" hangingPunct="1">
              <a:buFontTx/>
              <a:buNone/>
            </a:pPr>
            <a:r>
              <a:rPr lang="en-US" altLang="zh-CN" sz="2000" i="1"/>
              <a:t>        FOLLOW(S)={#}       FOLLOW(S')={#}</a:t>
            </a:r>
          </a:p>
          <a:p>
            <a:pPr eaLnBrk="1" hangingPunct="1">
              <a:buFontTx/>
              <a:buNone/>
            </a:pPr>
            <a:r>
              <a:rPr lang="en-US" altLang="zh-CN" sz="2000" i="1"/>
              <a:t>       FOLLOW(T)={</a:t>
            </a:r>
            <a:r>
              <a:rPr lang="en-US" altLang="zh-CN" sz="2000">
                <a:sym typeface="Symbol" panose="05050102010706020507" pitchFamily="18" charset="2"/>
              </a:rPr>
              <a:t></a:t>
            </a:r>
            <a:r>
              <a:rPr lang="zh-CN" altLang="en-US" sz="2000" i="1"/>
              <a:t>，</a:t>
            </a:r>
            <a:r>
              <a:rPr lang="en-US" altLang="zh-CN" sz="2000" i="1"/>
              <a:t>#}      FOLLOW(T')={</a:t>
            </a:r>
            <a:r>
              <a:rPr lang="en-US" altLang="zh-CN" sz="2000">
                <a:sym typeface="Symbol" panose="05050102010706020507" pitchFamily="18" charset="2"/>
              </a:rPr>
              <a:t></a:t>
            </a:r>
            <a:r>
              <a:rPr lang="zh-CN" altLang="en-US" sz="2000" i="1"/>
              <a:t>，</a:t>
            </a:r>
            <a:r>
              <a:rPr lang="en-US" altLang="zh-CN" sz="2000" i="1"/>
              <a:t>#}</a:t>
            </a:r>
            <a:endParaRPr lang="zh-CN" altLang="en-US" sz="2000" i="1"/>
          </a:p>
        </p:txBody>
      </p:sp>
      <p:sp>
        <p:nvSpPr>
          <p:cNvPr id="60458" name="Rectangle 3">
            <a:extLst>
              <a:ext uri="{FF2B5EF4-FFF2-40B4-BE49-F238E27FC236}">
                <a16:creationId xmlns:a16="http://schemas.microsoft.com/office/drawing/2014/main" id="{87F3B4E3-B1A1-487C-881A-3682438EBF6C}"/>
              </a:ext>
            </a:extLst>
          </p:cNvPr>
          <p:cNvSpPr txBox="1">
            <a:spLocks/>
          </p:cNvSpPr>
          <p:nvPr/>
        </p:nvSpPr>
        <p:spPr bwMode="auto">
          <a:xfrm>
            <a:off x="5003800" y="736600"/>
            <a:ext cx="4392613"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r>
              <a:rPr lang="it-IT" altLang="zh-CN" sz="2400"/>
              <a:t>(1) </a:t>
            </a:r>
            <a:r>
              <a:rPr lang="en-US" altLang="zh-CN" sz="2400" i="1"/>
              <a:t>S </a:t>
            </a:r>
            <a:r>
              <a:rPr lang="en-US" altLang="zh-CN" sz="2400" i="1">
                <a:sym typeface="Symbol" panose="05050102010706020507" pitchFamily="18" charset="2"/>
              </a:rPr>
              <a:t></a:t>
            </a:r>
            <a:r>
              <a:rPr lang="en-US" altLang="zh-CN" sz="2400" i="1"/>
              <a:t>  a T S’  |  </a:t>
            </a:r>
            <a:r>
              <a:rPr lang="en-US" altLang="zh-CN" sz="2400">
                <a:sym typeface="Symbol" panose="05050102010706020507" pitchFamily="18" charset="2"/>
              </a:rPr>
              <a:t></a:t>
            </a:r>
            <a:r>
              <a:rPr lang="en-US" altLang="zh-CN" sz="2400"/>
              <a:t> </a:t>
            </a:r>
            <a:r>
              <a:rPr lang="en-US" altLang="zh-CN" sz="2400" i="1"/>
              <a:t>a T S’</a:t>
            </a:r>
          </a:p>
          <a:p>
            <a:pPr eaLnBrk="1" hangingPunct="1">
              <a:buFontTx/>
              <a:buNone/>
            </a:pPr>
            <a:r>
              <a:rPr lang="en-US" altLang="zh-CN" sz="2400" i="1"/>
              <a:t>     S’ </a:t>
            </a:r>
            <a:r>
              <a:rPr lang="en-US" altLang="zh-CN" sz="2400" i="1">
                <a:sym typeface="Symbol" panose="05050102010706020507" pitchFamily="18" charset="2"/>
              </a:rPr>
              <a:t></a:t>
            </a:r>
            <a:r>
              <a:rPr lang="en-US" altLang="zh-CN" sz="2400" i="1"/>
              <a:t>  </a:t>
            </a:r>
            <a:r>
              <a:rPr lang="en-US" altLang="zh-CN" sz="2400">
                <a:sym typeface="Symbol" panose="05050102010706020507" pitchFamily="18" charset="2"/>
              </a:rPr>
              <a:t></a:t>
            </a:r>
            <a:r>
              <a:rPr lang="en-US" altLang="zh-CN" sz="2400"/>
              <a:t> </a:t>
            </a:r>
            <a:r>
              <a:rPr lang="en-US" altLang="zh-CN" sz="2400" i="1"/>
              <a:t>a T S’  | ε</a:t>
            </a:r>
          </a:p>
          <a:p>
            <a:pPr eaLnBrk="1" hangingPunct="1">
              <a:buFontTx/>
              <a:buNone/>
            </a:pPr>
            <a:r>
              <a:rPr lang="en-US" altLang="zh-CN" sz="2400" i="1"/>
              <a:t>     T </a:t>
            </a:r>
            <a:r>
              <a:rPr lang="en-US" altLang="zh-CN" sz="2400" i="1">
                <a:sym typeface="Symbol" panose="05050102010706020507" pitchFamily="18" charset="2"/>
              </a:rPr>
              <a:t></a:t>
            </a:r>
            <a:r>
              <a:rPr lang="en-US" altLang="zh-CN" sz="2400" i="1"/>
              <a:t>  </a:t>
            </a:r>
            <a:r>
              <a:rPr lang="en-US" altLang="zh-CN" sz="2400">
                <a:sym typeface="Symbol" panose="05050102010706020507" pitchFamily="18" charset="2"/>
              </a:rPr>
              <a:t></a:t>
            </a:r>
            <a:r>
              <a:rPr lang="en-US" altLang="zh-CN" sz="2400"/>
              <a:t> </a:t>
            </a:r>
            <a:r>
              <a:rPr lang="en-US" altLang="zh-CN" sz="2400" i="1"/>
              <a:t>a T’</a:t>
            </a:r>
          </a:p>
          <a:p>
            <a:pPr eaLnBrk="1" hangingPunct="1">
              <a:buFontTx/>
              <a:buNone/>
            </a:pPr>
            <a:r>
              <a:rPr lang="en-US" altLang="zh-CN" sz="2400" i="1"/>
              <a:t>    T’ </a:t>
            </a:r>
            <a:r>
              <a:rPr lang="en-US" altLang="zh-CN" sz="2400" i="1">
                <a:sym typeface="Symbol" panose="05050102010706020507" pitchFamily="18" charset="2"/>
              </a:rPr>
              <a:t></a:t>
            </a:r>
            <a:r>
              <a:rPr lang="en-US" altLang="zh-CN" sz="2400" i="1"/>
              <a:t>  T  | ε</a:t>
            </a:r>
          </a:p>
          <a:p>
            <a:pPr eaLnBrk="1" hangingPunct="1">
              <a:buFontTx/>
              <a:buNone/>
            </a:pPr>
            <a:br>
              <a:rPr lang="en-US" altLang="zh-CN" sz="2400" i="1"/>
            </a:br>
            <a:endParaRPr lang="zh-CN" altLang="en-US" sz="2400" i="1"/>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4">
            <a:extLst>
              <a:ext uri="{FF2B5EF4-FFF2-40B4-BE49-F238E27FC236}">
                <a16:creationId xmlns:a16="http://schemas.microsoft.com/office/drawing/2014/main" id="{93F556A0-3BF0-4BEE-B03D-CB0937B270BC}"/>
              </a:ext>
            </a:extLst>
          </p:cNvPr>
          <p:cNvSpPr>
            <a:spLocks noChangeArrowheads="1"/>
          </p:cNvSpPr>
          <p:nvPr/>
        </p:nvSpPr>
        <p:spPr bwMode="auto">
          <a:xfrm>
            <a:off x="971550" y="692150"/>
            <a:ext cx="7272338" cy="500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nchor="ctr">
            <a:spAutoFit/>
          </a:bodyPr>
          <a:lstStyle>
            <a:lvl1pPr indent="200025">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zh-CN" altLang="en-US" sz="2800" b="1" dirty="0">
                <a:latin typeface="System"/>
              </a:rPr>
              <a:t>已知文法</a:t>
            </a:r>
            <a:r>
              <a:rPr kumimoji="1" lang="en-US" altLang="zh-CN" sz="2800" b="1" dirty="0">
                <a:latin typeface="System"/>
              </a:rPr>
              <a:t>G=({</a:t>
            </a:r>
            <a:r>
              <a:rPr kumimoji="1" lang="en-US" altLang="zh-CN" sz="2800" b="1" dirty="0" err="1">
                <a:latin typeface="System"/>
              </a:rPr>
              <a:t>a,b,c</a:t>
            </a:r>
            <a:r>
              <a:rPr kumimoji="1" lang="en-US" altLang="zh-CN" sz="2800" b="1" dirty="0">
                <a:latin typeface="System"/>
              </a:rPr>
              <a:t>},{S,A,B},S,P)</a:t>
            </a:r>
          </a:p>
          <a:p>
            <a:pPr eaLnBrk="1" hangingPunct="1">
              <a:spcBef>
                <a:spcPct val="50000"/>
              </a:spcBef>
              <a:buFontTx/>
              <a:buNone/>
            </a:pPr>
            <a:r>
              <a:rPr kumimoji="1" lang="zh-CN" altLang="en-US" sz="2800" b="1" dirty="0">
                <a:latin typeface="System"/>
              </a:rPr>
              <a:t>其中</a:t>
            </a:r>
            <a:r>
              <a:rPr kumimoji="1" lang="en-US" altLang="zh-CN" sz="2800" b="1" dirty="0">
                <a:latin typeface="System"/>
              </a:rPr>
              <a:t>P:</a:t>
            </a:r>
          </a:p>
          <a:p>
            <a:pPr eaLnBrk="1" hangingPunct="1">
              <a:spcBef>
                <a:spcPct val="50000"/>
              </a:spcBef>
              <a:buFontTx/>
              <a:buNone/>
            </a:pPr>
            <a:r>
              <a:rPr kumimoji="1" lang="en-US" altLang="zh-CN" sz="2800" b="1" dirty="0" err="1">
                <a:latin typeface="System"/>
              </a:rPr>
              <a:t>S→aBc|bAB</a:t>
            </a:r>
            <a:r>
              <a:rPr kumimoji="1" lang="en-US" altLang="zh-CN" sz="2800" b="1" dirty="0">
                <a:latin typeface="System"/>
              </a:rPr>
              <a:t> </a:t>
            </a:r>
          </a:p>
          <a:p>
            <a:pPr eaLnBrk="1" hangingPunct="1">
              <a:spcBef>
                <a:spcPct val="50000"/>
              </a:spcBef>
              <a:buFontTx/>
              <a:buNone/>
            </a:pPr>
            <a:r>
              <a:rPr kumimoji="1" lang="en-US" altLang="zh-CN" sz="2800" b="1" dirty="0" err="1">
                <a:latin typeface="System"/>
              </a:rPr>
              <a:t>A→aAb|b</a:t>
            </a:r>
            <a:endParaRPr kumimoji="1" lang="en-US" altLang="zh-CN" sz="2800" b="1" dirty="0">
              <a:latin typeface="System"/>
            </a:endParaRPr>
          </a:p>
          <a:p>
            <a:pPr eaLnBrk="1" hangingPunct="1">
              <a:spcBef>
                <a:spcPct val="50000"/>
              </a:spcBef>
              <a:buFontTx/>
              <a:buNone/>
            </a:pPr>
            <a:r>
              <a:rPr kumimoji="1" lang="en-US" altLang="zh-CN" sz="2800" b="1" dirty="0" err="1">
                <a:latin typeface="System"/>
              </a:rPr>
              <a:t>B→b|ε</a:t>
            </a:r>
            <a:endParaRPr kumimoji="1" lang="en-US" altLang="zh-CN" sz="2800" b="1" dirty="0">
              <a:latin typeface="System"/>
            </a:endParaRPr>
          </a:p>
          <a:p>
            <a:pPr eaLnBrk="1" hangingPunct="1">
              <a:spcBef>
                <a:spcPct val="50000"/>
              </a:spcBef>
              <a:buFontTx/>
              <a:buNone/>
            </a:pPr>
            <a:r>
              <a:rPr kumimoji="1" lang="zh-CN" altLang="en-US" sz="2800" b="1" dirty="0">
                <a:latin typeface="System"/>
              </a:rPr>
              <a:t>（</a:t>
            </a:r>
            <a:r>
              <a:rPr kumimoji="1" lang="en-US" altLang="zh-CN" sz="2800" b="1" dirty="0">
                <a:latin typeface="System"/>
              </a:rPr>
              <a:t>1</a:t>
            </a:r>
            <a:r>
              <a:rPr kumimoji="1" lang="zh-CN" altLang="en-US" sz="2800" b="1" dirty="0">
                <a:latin typeface="System"/>
              </a:rPr>
              <a:t>）构造该文法的</a:t>
            </a:r>
            <a:r>
              <a:rPr kumimoji="1" lang="en-US" altLang="zh-CN" sz="2800" b="1" dirty="0">
                <a:latin typeface="System"/>
              </a:rPr>
              <a:t>LL(1)</a:t>
            </a:r>
            <a:r>
              <a:rPr kumimoji="1" lang="zh-CN" altLang="en-US" sz="2800" b="1" dirty="0">
                <a:latin typeface="System"/>
              </a:rPr>
              <a:t>分析表。</a:t>
            </a:r>
          </a:p>
          <a:p>
            <a:pPr eaLnBrk="1" hangingPunct="1">
              <a:spcBef>
                <a:spcPct val="50000"/>
              </a:spcBef>
              <a:buFontTx/>
              <a:buNone/>
            </a:pPr>
            <a:r>
              <a:rPr kumimoji="1" lang="zh-CN" altLang="en-US" sz="2800" b="1" dirty="0">
                <a:latin typeface="System"/>
              </a:rPr>
              <a:t>（</a:t>
            </a:r>
            <a:r>
              <a:rPr kumimoji="1" lang="en-US" altLang="zh-CN" sz="2800" b="1" dirty="0">
                <a:latin typeface="System"/>
              </a:rPr>
              <a:t>2</a:t>
            </a:r>
            <a:r>
              <a:rPr kumimoji="1" lang="zh-CN" altLang="en-US" sz="2800" b="1" dirty="0">
                <a:latin typeface="System"/>
              </a:rPr>
              <a:t>）给出句子</a:t>
            </a:r>
            <a:r>
              <a:rPr kumimoji="1" lang="en-US" altLang="zh-CN" sz="2800" b="1" dirty="0" err="1">
                <a:latin typeface="System"/>
              </a:rPr>
              <a:t>baabbb</a:t>
            </a:r>
            <a:r>
              <a:rPr kumimoji="1" lang="zh-CN" altLang="en-US" sz="2800" b="1" dirty="0">
                <a:latin typeface="System"/>
              </a:rPr>
              <a:t>的分析过程。</a:t>
            </a:r>
          </a:p>
          <a:p>
            <a:pPr eaLnBrk="1" hangingPunct="1">
              <a:spcBef>
                <a:spcPct val="50000"/>
              </a:spcBef>
              <a:buFontTx/>
              <a:buNone/>
            </a:pPr>
            <a:r>
              <a:rPr kumimoji="1" lang="en-US" altLang="zh-CN" sz="2800" b="1" dirty="0">
                <a:latin typeface="System"/>
              </a:rPr>
              <a:t>(</a:t>
            </a:r>
            <a:r>
              <a:rPr kumimoji="1" lang="zh-CN" altLang="en-US" sz="2800" b="1" dirty="0">
                <a:latin typeface="System"/>
              </a:rPr>
              <a:t>分析步骤格式</a:t>
            </a:r>
            <a:r>
              <a:rPr kumimoji="1" lang="en-US" altLang="zh-CN" sz="2800" b="1" dirty="0">
                <a:latin typeface="System"/>
              </a:rPr>
              <a:t>: </a:t>
            </a:r>
            <a:r>
              <a:rPr kumimoji="1" lang="zh-CN" altLang="en-US" sz="2800" b="1" dirty="0">
                <a:latin typeface="System"/>
              </a:rPr>
              <a:t>栈  输入缓冲区   动作</a:t>
            </a:r>
            <a:r>
              <a:rPr kumimoji="1" lang="en-US" altLang="zh-CN" sz="2800" b="1" dirty="0">
                <a:latin typeface="System"/>
              </a:rPr>
              <a:t>) </a:t>
            </a:r>
            <a:r>
              <a:rPr kumimoji="1" lang="zh-CN" altLang="en-US" sz="2800" b="1" dirty="0">
                <a:latin typeface="System"/>
              </a:rPr>
              <a:t>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FD8ED63A-2B8B-4F41-BB56-B2213409A5C0}"/>
              </a:ext>
            </a:extLst>
          </p:cNvPr>
          <p:cNvSpPr>
            <a:spLocks noChangeArrowheads="1"/>
          </p:cNvSpPr>
          <p:nvPr/>
        </p:nvSpPr>
        <p:spPr bwMode="auto">
          <a:xfrm>
            <a:off x="971550" y="1333500"/>
            <a:ext cx="7272338" cy="372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nchor="ctr">
            <a:spAutoFit/>
          </a:bodyPr>
          <a:lstStyle>
            <a:lvl1pPr indent="200025">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zh-CN" altLang="en-US" sz="2800" b="1">
                <a:latin typeface="System"/>
              </a:rPr>
              <a:t>已知文法</a:t>
            </a:r>
            <a:r>
              <a:rPr kumimoji="1" lang="en-US" altLang="zh-CN" sz="2800" b="1">
                <a:latin typeface="System"/>
              </a:rPr>
              <a:t>G=({a,b,c},{S,A,B},S,P)</a:t>
            </a:r>
          </a:p>
          <a:p>
            <a:pPr eaLnBrk="1" hangingPunct="1">
              <a:spcBef>
                <a:spcPct val="50000"/>
              </a:spcBef>
              <a:buFontTx/>
              <a:buNone/>
            </a:pPr>
            <a:r>
              <a:rPr kumimoji="1" lang="zh-CN" altLang="en-US" sz="2800" b="1">
                <a:latin typeface="System"/>
              </a:rPr>
              <a:t>其中</a:t>
            </a:r>
            <a:r>
              <a:rPr kumimoji="1" lang="en-US" altLang="zh-CN" sz="2800" b="1">
                <a:latin typeface="System"/>
              </a:rPr>
              <a:t>P:</a:t>
            </a:r>
          </a:p>
          <a:p>
            <a:pPr eaLnBrk="1" hangingPunct="1">
              <a:spcBef>
                <a:spcPct val="50000"/>
              </a:spcBef>
              <a:buFontTx/>
              <a:buNone/>
            </a:pPr>
            <a:r>
              <a:rPr kumimoji="1" lang="en-US" altLang="zh-CN" sz="2800" b="1">
                <a:latin typeface="System"/>
              </a:rPr>
              <a:t>S→Sc|bAB </a:t>
            </a:r>
          </a:p>
          <a:p>
            <a:pPr eaLnBrk="1" hangingPunct="1">
              <a:spcBef>
                <a:spcPct val="50000"/>
              </a:spcBef>
              <a:buFontTx/>
              <a:buNone/>
            </a:pPr>
            <a:r>
              <a:rPr kumimoji="1" lang="en-US" altLang="zh-CN" sz="2800" b="1">
                <a:latin typeface="System"/>
              </a:rPr>
              <a:t>A→aAb|b</a:t>
            </a:r>
          </a:p>
          <a:p>
            <a:pPr eaLnBrk="1" hangingPunct="1">
              <a:spcBef>
                <a:spcPct val="50000"/>
              </a:spcBef>
              <a:buFontTx/>
              <a:buNone/>
            </a:pPr>
            <a:r>
              <a:rPr kumimoji="1" lang="en-US" altLang="zh-CN" sz="2800" b="1">
                <a:latin typeface="System"/>
              </a:rPr>
              <a:t>B→b|ε</a:t>
            </a:r>
          </a:p>
          <a:p>
            <a:pPr eaLnBrk="1" hangingPunct="1">
              <a:spcBef>
                <a:spcPct val="50000"/>
              </a:spcBef>
              <a:buFontTx/>
              <a:buNone/>
            </a:pPr>
            <a:r>
              <a:rPr kumimoji="1" lang="zh-CN" altLang="en-US" sz="2800" b="1">
                <a:latin typeface="System"/>
              </a:rPr>
              <a:t>构造该文法的</a:t>
            </a:r>
            <a:r>
              <a:rPr kumimoji="1" lang="en-US" altLang="zh-CN" sz="2800" b="1">
                <a:latin typeface="System"/>
              </a:rPr>
              <a:t>LL(1)</a:t>
            </a:r>
            <a:r>
              <a:rPr kumimoji="1" lang="zh-CN" altLang="en-US" sz="2800" b="1">
                <a:latin typeface="System"/>
              </a:rPr>
              <a:t>分析表。</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1376" name="Group 16">
            <a:extLst>
              <a:ext uri="{FF2B5EF4-FFF2-40B4-BE49-F238E27FC236}">
                <a16:creationId xmlns:a16="http://schemas.microsoft.com/office/drawing/2014/main" id="{6ECCAE05-FBF8-4584-87A5-7BDC8FD7BD65}"/>
              </a:ext>
            </a:extLst>
          </p:cNvPr>
          <p:cNvGrpSpPr>
            <a:grpSpLocks/>
          </p:cNvGrpSpPr>
          <p:nvPr/>
        </p:nvGrpSpPr>
        <p:grpSpPr bwMode="auto">
          <a:xfrm>
            <a:off x="250825" y="835025"/>
            <a:ext cx="8569325" cy="2665413"/>
            <a:chOff x="158" y="436"/>
            <a:chExt cx="5398" cy="1679"/>
          </a:xfrm>
        </p:grpSpPr>
        <p:grpSp>
          <p:nvGrpSpPr>
            <p:cNvPr id="271375" name="Group 15">
              <a:extLst>
                <a:ext uri="{FF2B5EF4-FFF2-40B4-BE49-F238E27FC236}">
                  <a16:creationId xmlns:a16="http://schemas.microsoft.com/office/drawing/2014/main" id="{D993E9EB-4381-4444-9C88-F1D2B86BCD0F}"/>
                </a:ext>
              </a:extLst>
            </p:cNvPr>
            <p:cNvGrpSpPr>
              <a:grpSpLocks/>
            </p:cNvGrpSpPr>
            <p:nvPr/>
          </p:nvGrpSpPr>
          <p:grpSpPr bwMode="auto">
            <a:xfrm>
              <a:off x="158" y="436"/>
              <a:ext cx="5398" cy="1679"/>
              <a:chOff x="158" y="436"/>
              <a:chExt cx="5398" cy="1679"/>
            </a:xfrm>
          </p:grpSpPr>
          <p:pic>
            <p:nvPicPr>
              <p:cNvPr id="271373" name="Picture 13">
                <a:extLst>
                  <a:ext uri="{FF2B5EF4-FFF2-40B4-BE49-F238E27FC236}">
                    <a16:creationId xmlns:a16="http://schemas.microsoft.com/office/drawing/2014/main" id="{33EF9C09-3696-4608-B516-E20C0A8417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 y="436"/>
                <a:ext cx="5398" cy="1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1365" name="Text Box 5">
                <a:extLst>
                  <a:ext uri="{FF2B5EF4-FFF2-40B4-BE49-F238E27FC236}">
                    <a16:creationId xmlns:a16="http://schemas.microsoft.com/office/drawing/2014/main" id="{2D4F1AF9-92F1-4B09-8D39-43554180F204}"/>
                  </a:ext>
                </a:extLst>
              </p:cNvPr>
              <p:cNvSpPr txBox="1">
                <a:spLocks noChangeArrowheads="1"/>
              </p:cNvSpPr>
              <p:nvPr/>
            </p:nvSpPr>
            <p:spPr bwMode="auto">
              <a:xfrm>
                <a:off x="249" y="482"/>
                <a:ext cx="5262" cy="1144"/>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dirty="0">
                    <a:solidFill>
                      <a:srgbClr val="C00000"/>
                    </a:solidFill>
                  </a:rPr>
                  <a:t>	 </a:t>
                </a:r>
                <a:r>
                  <a:rPr lang="zh-CN" altLang="en-US" dirty="0">
                    <a:solidFill>
                      <a:srgbClr val="C00000"/>
                    </a:solidFill>
                  </a:rPr>
                  <a:t>若由</a:t>
                </a:r>
                <a:r>
                  <a:rPr lang="el-GR" altLang="zh-CN" dirty="0">
                    <a:solidFill>
                      <a:srgbClr val="C00000"/>
                    </a:solidFill>
                  </a:rPr>
                  <a:t>α</a:t>
                </a:r>
                <a:r>
                  <a:rPr lang="en-US" altLang="zh-CN" baseline="-25000" dirty="0" err="1">
                    <a:solidFill>
                      <a:srgbClr val="C00000"/>
                    </a:solidFill>
                  </a:rPr>
                  <a:t>i</a:t>
                </a:r>
                <a:r>
                  <a:rPr lang="en-US" altLang="zh-CN" baseline="-25000" dirty="0">
                    <a:solidFill>
                      <a:srgbClr val="C00000"/>
                    </a:solidFill>
                  </a:rPr>
                  <a:t>       </a:t>
                </a:r>
                <a:r>
                  <a:rPr lang="en-US" altLang="zh-CN" dirty="0">
                    <a:solidFill>
                      <a:srgbClr val="C00000"/>
                    </a:solidFill>
                  </a:rPr>
                  <a:t>a</a:t>
                </a:r>
                <a:r>
                  <a:rPr lang="en-US" altLang="zh-CN" dirty="0">
                    <a:solidFill>
                      <a:srgbClr val="C00000"/>
                    </a:solidFill>
                    <a:latin typeface="宋体" panose="02010600030101010101" pitchFamily="2" charset="-122"/>
                  </a:rPr>
                  <a:t>…</a:t>
                </a:r>
                <a:r>
                  <a:rPr lang="zh-CN" altLang="en-US" dirty="0">
                    <a:solidFill>
                      <a:srgbClr val="C00000"/>
                    </a:solidFill>
                  </a:rPr>
                  <a:t>，选该</a:t>
                </a:r>
                <a:r>
                  <a:rPr lang="el-GR" altLang="zh-CN" dirty="0">
                    <a:solidFill>
                      <a:srgbClr val="C00000"/>
                    </a:solidFill>
                  </a:rPr>
                  <a:t>α</a:t>
                </a:r>
                <a:r>
                  <a:rPr lang="zh-CN" altLang="el-GR" dirty="0">
                    <a:solidFill>
                      <a:srgbClr val="C00000"/>
                    </a:solidFill>
                  </a:rPr>
                  <a:t>必中，但若</a:t>
                </a:r>
                <a:r>
                  <a:rPr lang="el-GR" altLang="zh-CN" dirty="0">
                    <a:solidFill>
                      <a:srgbClr val="C00000"/>
                    </a:solidFill>
                  </a:rPr>
                  <a:t>α</a:t>
                </a:r>
                <a:r>
                  <a:rPr lang="en-US" altLang="zh-CN" baseline="-25000" dirty="0">
                    <a:solidFill>
                      <a:srgbClr val="C00000"/>
                    </a:solidFill>
                  </a:rPr>
                  <a:t>j        </a:t>
                </a:r>
                <a:r>
                  <a:rPr lang="en-US" altLang="zh-CN" dirty="0">
                    <a:solidFill>
                      <a:srgbClr val="C00000"/>
                    </a:solidFill>
                  </a:rPr>
                  <a:t>a</a:t>
                </a:r>
                <a:r>
                  <a:rPr lang="en-US" altLang="zh-CN" dirty="0">
                    <a:solidFill>
                      <a:srgbClr val="C00000"/>
                    </a:solidFill>
                    <a:latin typeface="宋体" panose="02010600030101010101" pitchFamily="2" charset="-122"/>
                  </a:rPr>
                  <a:t>…</a:t>
                </a:r>
                <a:r>
                  <a:rPr lang="zh-CN" altLang="en-US" dirty="0">
                    <a:solidFill>
                      <a:srgbClr val="C00000"/>
                    </a:solidFill>
                  </a:rPr>
                  <a:t>，</a:t>
                </a:r>
              </a:p>
              <a:p>
                <a:r>
                  <a:rPr lang="zh-CN" altLang="en-US" dirty="0">
                    <a:solidFill>
                      <a:srgbClr val="C00000"/>
                    </a:solidFill>
                  </a:rPr>
                  <a:t>就会导致无法百发百中，解决办法是对文法本身提出要求：</a:t>
                </a:r>
                <a:r>
                  <a:rPr lang="zh-CN" altLang="en-US" dirty="0">
                    <a:solidFill>
                      <a:srgbClr val="C00000"/>
                    </a:solidFill>
                    <a:latin typeface="宋体" panose="02010600030101010101" pitchFamily="2" charset="-122"/>
                  </a:rPr>
                  <a:t>“</a:t>
                </a:r>
                <a:r>
                  <a:rPr lang="zh-CN" altLang="en-US" dirty="0">
                    <a:solidFill>
                      <a:srgbClr val="C00000"/>
                    </a:solidFill>
                  </a:rPr>
                  <a:t>不会出现以上情况</a:t>
                </a:r>
                <a:r>
                  <a:rPr lang="zh-CN" altLang="en-US" dirty="0">
                    <a:solidFill>
                      <a:srgbClr val="C00000"/>
                    </a:solidFill>
                    <a:latin typeface="宋体" panose="02010600030101010101" pitchFamily="2" charset="-122"/>
                  </a:rPr>
                  <a:t>”</a:t>
                </a:r>
                <a:r>
                  <a:rPr lang="zh-CN" altLang="en-US" dirty="0">
                    <a:solidFill>
                      <a:srgbClr val="C00000"/>
                    </a:solidFill>
                  </a:rPr>
                  <a:t>，把这些阐明清楚是用一个</a:t>
                </a:r>
                <a:r>
                  <a:rPr lang="en-US" altLang="zh-CN" dirty="0">
                    <a:solidFill>
                      <a:srgbClr val="C00000"/>
                    </a:solidFill>
                  </a:rPr>
                  <a:t>FIRST(</a:t>
                </a:r>
                <a:r>
                  <a:rPr lang="el-GR" altLang="zh-CN" dirty="0">
                    <a:solidFill>
                      <a:srgbClr val="C00000"/>
                    </a:solidFill>
                  </a:rPr>
                  <a:t>α</a:t>
                </a:r>
                <a:r>
                  <a:rPr lang="en-US" altLang="zh-CN" dirty="0">
                    <a:solidFill>
                      <a:srgbClr val="C00000"/>
                    </a:solidFill>
                  </a:rPr>
                  <a:t>)</a:t>
                </a:r>
                <a:r>
                  <a:rPr lang="zh-CN" altLang="en-US" dirty="0">
                    <a:solidFill>
                      <a:srgbClr val="C00000"/>
                    </a:solidFill>
                  </a:rPr>
                  <a:t>。</a:t>
                </a:r>
              </a:p>
            </p:txBody>
          </p:sp>
        </p:grpSp>
        <p:pic>
          <p:nvPicPr>
            <p:cNvPr id="271366" name="Picture 6" descr="公式4">
              <a:extLst>
                <a:ext uri="{FF2B5EF4-FFF2-40B4-BE49-F238E27FC236}">
                  <a16:creationId xmlns:a16="http://schemas.microsoft.com/office/drawing/2014/main" id="{837EDB0D-8E71-4B75-8CBA-7B6988E1EC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5" y="489"/>
              <a:ext cx="230" cy="291"/>
            </a:xfrm>
            <a:prstGeom prst="rect">
              <a:avLst/>
            </a:prstGeom>
            <a:noFill/>
            <a:extLst>
              <a:ext uri="{909E8E84-426E-40DD-AFC4-6F175D3DCCD1}">
                <a14:hiddenFill xmlns:a14="http://schemas.microsoft.com/office/drawing/2010/main">
                  <a:solidFill>
                    <a:srgbClr val="FFFFFF"/>
                  </a:solidFill>
                </a14:hiddenFill>
              </a:ext>
            </a:extLst>
          </p:spPr>
        </p:pic>
        <p:pic>
          <p:nvPicPr>
            <p:cNvPr id="271367" name="Picture 7" descr="公式4">
              <a:extLst>
                <a:ext uri="{FF2B5EF4-FFF2-40B4-BE49-F238E27FC236}">
                  <a16:creationId xmlns:a16="http://schemas.microsoft.com/office/drawing/2014/main" id="{62887DBF-048A-46B5-AB92-BF18DD9DA2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1" y="509"/>
              <a:ext cx="201" cy="255"/>
            </a:xfrm>
            <a:prstGeom prst="rect">
              <a:avLst/>
            </a:prstGeom>
            <a:noFill/>
            <a:extLst>
              <a:ext uri="{909E8E84-426E-40DD-AFC4-6F175D3DCCD1}">
                <a14:hiddenFill xmlns:a14="http://schemas.microsoft.com/office/drawing/2010/main">
                  <a:solidFill>
                    <a:srgbClr val="FFFFFF"/>
                  </a:solidFill>
                </a14:hiddenFill>
              </a:ext>
            </a:extLst>
          </p:spPr>
        </p:pic>
      </p:grpSp>
      <p:sp>
        <p:nvSpPr>
          <p:cNvPr id="271369" name="Text Box 9">
            <a:extLst>
              <a:ext uri="{FF2B5EF4-FFF2-40B4-BE49-F238E27FC236}">
                <a16:creationId xmlns:a16="http://schemas.microsoft.com/office/drawing/2014/main" id="{CDBAE028-53DC-4435-883A-8D7E0733A181}"/>
              </a:ext>
            </a:extLst>
          </p:cNvPr>
          <p:cNvSpPr txBox="1">
            <a:spLocks noChangeArrowheads="1"/>
          </p:cNvSpPr>
          <p:nvPr/>
        </p:nvSpPr>
        <p:spPr bwMode="auto">
          <a:xfrm>
            <a:off x="468313" y="3921125"/>
            <a:ext cx="8675687" cy="2008625"/>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buFont typeface="Wingdings" panose="05000000000000000000" pitchFamily="2" charset="2"/>
              <a:buChar char="l"/>
            </a:pPr>
            <a:r>
              <a:rPr lang="zh-CN" altLang="en-US" dirty="0">
                <a:solidFill>
                  <a:srgbClr val="006600"/>
                </a:solidFill>
              </a:rPr>
              <a:t>定义</a:t>
            </a:r>
            <a:r>
              <a:rPr lang="en-US" altLang="zh-CN" dirty="0">
                <a:solidFill>
                  <a:srgbClr val="006600"/>
                </a:solidFill>
              </a:rPr>
              <a:t>FIRST(</a:t>
            </a:r>
            <a:r>
              <a:rPr lang="el-GR" altLang="zh-CN" dirty="0">
                <a:solidFill>
                  <a:srgbClr val="006600"/>
                </a:solidFill>
              </a:rPr>
              <a:t>α</a:t>
            </a:r>
            <a:r>
              <a:rPr lang="en-US" altLang="zh-CN" dirty="0">
                <a:solidFill>
                  <a:srgbClr val="006600"/>
                </a:solidFill>
              </a:rPr>
              <a:t>)</a:t>
            </a:r>
            <a:r>
              <a:rPr lang="zh-CN" altLang="en-US" dirty="0">
                <a:solidFill>
                  <a:srgbClr val="006600"/>
                </a:solidFill>
              </a:rPr>
              <a:t>：</a:t>
            </a:r>
          </a:p>
          <a:p>
            <a:pPr lvl="1">
              <a:buFont typeface="Wingdings" panose="05000000000000000000" pitchFamily="2" charset="2"/>
              <a:buNone/>
            </a:pPr>
            <a:r>
              <a:rPr lang="zh-CN" altLang="en-US" dirty="0"/>
              <a:t>	</a:t>
            </a:r>
            <a:r>
              <a:rPr lang="en-US" altLang="zh-CN" dirty="0">
                <a:solidFill>
                  <a:srgbClr val="0000FF"/>
                </a:solidFill>
              </a:rPr>
              <a:t>FIRST(</a:t>
            </a:r>
            <a:r>
              <a:rPr lang="el-GR" altLang="zh-CN" dirty="0">
                <a:solidFill>
                  <a:srgbClr val="0000FF"/>
                </a:solidFill>
              </a:rPr>
              <a:t>α</a:t>
            </a:r>
            <a:r>
              <a:rPr lang="en-US" altLang="zh-CN" dirty="0">
                <a:solidFill>
                  <a:srgbClr val="0000FF"/>
                </a:solidFill>
              </a:rPr>
              <a:t>)={ a | </a:t>
            </a:r>
            <a:r>
              <a:rPr lang="el-GR" altLang="zh-CN" dirty="0">
                <a:solidFill>
                  <a:srgbClr val="0000FF"/>
                </a:solidFill>
              </a:rPr>
              <a:t>α</a:t>
            </a:r>
            <a:r>
              <a:rPr lang="en-US" altLang="zh-CN" dirty="0">
                <a:solidFill>
                  <a:srgbClr val="0000FF"/>
                </a:solidFill>
              </a:rPr>
              <a:t>     a</a:t>
            </a:r>
            <a:r>
              <a:rPr lang="en-US" altLang="zh-CN" dirty="0">
                <a:solidFill>
                  <a:srgbClr val="0000FF"/>
                </a:solidFill>
                <a:latin typeface="宋体" panose="02010600030101010101" pitchFamily="2" charset="-122"/>
              </a:rPr>
              <a:t>…</a:t>
            </a:r>
            <a:r>
              <a:rPr lang="en-US" altLang="zh-CN" dirty="0">
                <a:solidFill>
                  <a:srgbClr val="0000FF"/>
                </a:solidFill>
              </a:rPr>
              <a:t>,</a:t>
            </a:r>
            <a:r>
              <a:rPr lang="en-US" altLang="zh-CN" dirty="0" err="1">
                <a:solidFill>
                  <a:srgbClr val="0000FF"/>
                </a:solidFill>
              </a:rPr>
              <a:t>a∈V</a:t>
            </a:r>
            <a:r>
              <a:rPr lang="en-US" altLang="zh-CN" baseline="-25000" dirty="0" err="1">
                <a:solidFill>
                  <a:srgbClr val="0000FF"/>
                </a:solidFill>
              </a:rPr>
              <a:t>T</a:t>
            </a:r>
            <a:r>
              <a:rPr lang="en-US" altLang="zh-CN" dirty="0">
                <a:solidFill>
                  <a:srgbClr val="0000FF"/>
                </a:solidFill>
              </a:rPr>
              <a:t> }</a:t>
            </a:r>
          </a:p>
          <a:p>
            <a:r>
              <a:rPr lang="en-US" altLang="zh-CN" dirty="0">
                <a:solidFill>
                  <a:srgbClr val="0000FF"/>
                </a:solidFill>
              </a:rPr>
              <a:t>		</a:t>
            </a:r>
            <a:r>
              <a:rPr lang="zh-CN" altLang="en-US" dirty="0">
                <a:solidFill>
                  <a:srgbClr val="0000FF"/>
                </a:solidFill>
              </a:rPr>
              <a:t>若</a:t>
            </a:r>
            <a:r>
              <a:rPr lang="el-GR" altLang="zh-CN" dirty="0">
                <a:solidFill>
                  <a:srgbClr val="0000FF"/>
                </a:solidFill>
              </a:rPr>
              <a:t>α</a:t>
            </a:r>
            <a:r>
              <a:rPr lang="en-US" altLang="zh-CN" dirty="0">
                <a:solidFill>
                  <a:srgbClr val="0000FF"/>
                </a:solidFill>
              </a:rPr>
              <a:t>    </a:t>
            </a:r>
            <a:r>
              <a:rPr lang="el-GR" altLang="zh-CN" dirty="0">
                <a:solidFill>
                  <a:srgbClr val="0000FF"/>
                </a:solidFill>
              </a:rPr>
              <a:t>ε</a:t>
            </a:r>
            <a:r>
              <a:rPr lang="zh-CN" altLang="el-GR" dirty="0">
                <a:solidFill>
                  <a:srgbClr val="0000FF"/>
                </a:solidFill>
              </a:rPr>
              <a:t>，规定</a:t>
            </a:r>
            <a:r>
              <a:rPr lang="el-GR" altLang="zh-CN" dirty="0">
                <a:solidFill>
                  <a:srgbClr val="0000FF"/>
                </a:solidFill>
              </a:rPr>
              <a:t>ε∈F</a:t>
            </a:r>
            <a:r>
              <a:rPr lang="en-US" altLang="zh-CN" dirty="0">
                <a:solidFill>
                  <a:srgbClr val="0000FF"/>
                </a:solidFill>
              </a:rPr>
              <a:t>IRST(</a:t>
            </a:r>
            <a:r>
              <a:rPr lang="el-GR" altLang="zh-CN" dirty="0">
                <a:solidFill>
                  <a:srgbClr val="0000FF"/>
                </a:solidFill>
              </a:rPr>
              <a:t>α</a:t>
            </a:r>
            <a:r>
              <a:rPr lang="en-US" altLang="zh-CN" dirty="0">
                <a:solidFill>
                  <a:srgbClr val="0000FF"/>
                </a:solidFill>
              </a:rPr>
              <a:t>)</a:t>
            </a:r>
            <a:endParaRPr lang="en-US" altLang="zh-CN" sz="2400" dirty="0">
              <a:solidFill>
                <a:srgbClr val="0000FF"/>
              </a:solidFill>
              <a:latin typeface="宋体" panose="02010600030101010101" pitchFamily="2" charset="-122"/>
            </a:endParaRPr>
          </a:p>
        </p:txBody>
      </p:sp>
      <p:pic>
        <p:nvPicPr>
          <p:cNvPr id="271370" name="Picture 10" descr="公式3">
            <a:extLst>
              <a:ext uri="{FF2B5EF4-FFF2-40B4-BE49-F238E27FC236}">
                <a16:creationId xmlns:a16="http://schemas.microsoft.com/office/drawing/2014/main" id="{2057FC3F-6479-4E3C-A94F-55B4A63E72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4819793"/>
            <a:ext cx="288032" cy="410511"/>
          </a:xfrm>
          <a:prstGeom prst="rect">
            <a:avLst/>
          </a:prstGeom>
          <a:noFill/>
          <a:extLst>
            <a:ext uri="{909E8E84-426E-40DD-AFC4-6F175D3DCCD1}">
              <a14:hiddenFill xmlns:a14="http://schemas.microsoft.com/office/drawing/2010/main">
                <a:solidFill>
                  <a:srgbClr val="FFFFFF"/>
                </a:solidFill>
              </a14:hiddenFill>
            </a:ext>
          </a:extLst>
        </p:spPr>
      </p:pic>
      <p:pic>
        <p:nvPicPr>
          <p:cNvPr id="271371" name="Picture 11" descr="公式3">
            <a:extLst>
              <a:ext uri="{FF2B5EF4-FFF2-40B4-BE49-F238E27FC236}">
                <a16:creationId xmlns:a16="http://schemas.microsoft.com/office/drawing/2014/main" id="{D1209479-C958-4475-BBEF-6EEB583CFF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9912" y="4293096"/>
            <a:ext cx="369553" cy="526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31718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ntr" presetSubtype="0" fill="hold" nodeType="withEffect">
                                  <p:stCondLst>
                                    <p:cond delay="0"/>
                                  </p:stCondLst>
                                  <p:childTnLst>
                                    <p:set>
                                      <p:cBhvr>
                                        <p:cTn id="6" dur="1" fill="hold">
                                          <p:stCondLst>
                                            <p:cond delay="0"/>
                                          </p:stCondLst>
                                        </p:cTn>
                                        <p:tgtEl>
                                          <p:spTgt spid="271376"/>
                                        </p:tgtEl>
                                        <p:attrNameLst>
                                          <p:attrName>style.visibility</p:attrName>
                                        </p:attrNameLst>
                                      </p:cBhvr>
                                      <p:to>
                                        <p:strVal val="visible"/>
                                      </p:to>
                                    </p:set>
                                    <p:animEffect transition="in" filter="wipe(down)">
                                      <p:cBhvr>
                                        <p:cTn id="7" dur="580">
                                          <p:stCondLst>
                                            <p:cond delay="0"/>
                                          </p:stCondLst>
                                        </p:cTn>
                                        <p:tgtEl>
                                          <p:spTgt spid="271376"/>
                                        </p:tgtEl>
                                      </p:cBhvr>
                                    </p:animEffect>
                                    <p:anim calcmode="lin" valueType="num">
                                      <p:cBhvr>
                                        <p:cTn id="8" dur="1822" tmFilter="0,0; 0.14,0.36; 0.43,0.73; 0.71,0.91; 1.0,1.0">
                                          <p:stCondLst>
                                            <p:cond delay="0"/>
                                          </p:stCondLst>
                                        </p:cTn>
                                        <p:tgtEl>
                                          <p:spTgt spid="27137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7137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7137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7137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71376"/>
                                        </p:tgtEl>
                                        <p:attrNameLst>
                                          <p:attrName>ppt_y</p:attrName>
                                        </p:attrNameLst>
                                      </p:cBhvr>
                                      <p:tavLst>
                                        <p:tav tm="0" fmla="#ppt_y-sin(pi*$)/81">
                                          <p:val>
                                            <p:fltVal val="0"/>
                                          </p:val>
                                        </p:tav>
                                        <p:tav tm="100000">
                                          <p:val>
                                            <p:fltVal val="1"/>
                                          </p:val>
                                        </p:tav>
                                      </p:tavLst>
                                    </p:anim>
                                    <p:animScale>
                                      <p:cBhvr>
                                        <p:cTn id="13" dur="26">
                                          <p:stCondLst>
                                            <p:cond delay="650"/>
                                          </p:stCondLst>
                                        </p:cTn>
                                        <p:tgtEl>
                                          <p:spTgt spid="271376"/>
                                        </p:tgtEl>
                                      </p:cBhvr>
                                      <p:to x="100000" y="60000"/>
                                    </p:animScale>
                                    <p:animScale>
                                      <p:cBhvr>
                                        <p:cTn id="14" dur="166" decel="50000">
                                          <p:stCondLst>
                                            <p:cond delay="676"/>
                                          </p:stCondLst>
                                        </p:cTn>
                                        <p:tgtEl>
                                          <p:spTgt spid="271376"/>
                                        </p:tgtEl>
                                      </p:cBhvr>
                                      <p:to x="100000" y="100000"/>
                                    </p:animScale>
                                    <p:animScale>
                                      <p:cBhvr>
                                        <p:cTn id="15" dur="26">
                                          <p:stCondLst>
                                            <p:cond delay="1312"/>
                                          </p:stCondLst>
                                        </p:cTn>
                                        <p:tgtEl>
                                          <p:spTgt spid="271376"/>
                                        </p:tgtEl>
                                      </p:cBhvr>
                                      <p:to x="100000" y="80000"/>
                                    </p:animScale>
                                    <p:animScale>
                                      <p:cBhvr>
                                        <p:cTn id="16" dur="166" decel="50000">
                                          <p:stCondLst>
                                            <p:cond delay="1338"/>
                                          </p:stCondLst>
                                        </p:cTn>
                                        <p:tgtEl>
                                          <p:spTgt spid="271376"/>
                                        </p:tgtEl>
                                      </p:cBhvr>
                                      <p:to x="100000" y="100000"/>
                                    </p:animScale>
                                    <p:animScale>
                                      <p:cBhvr>
                                        <p:cTn id="17" dur="26">
                                          <p:stCondLst>
                                            <p:cond delay="1642"/>
                                          </p:stCondLst>
                                        </p:cTn>
                                        <p:tgtEl>
                                          <p:spTgt spid="271376"/>
                                        </p:tgtEl>
                                      </p:cBhvr>
                                      <p:to x="100000" y="90000"/>
                                    </p:animScale>
                                    <p:animScale>
                                      <p:cBhvr>
                                        <p:cTn id="18" dur="166" decel="50000">
                                          <p:stCondLst>
                                            <p:cond delay="1668"/>
                                          </p:stCondLst>
                                        </p:cTn>
                                        <p:tgtEl>
                                          <p:spTgt spid="271376"/>
                                        </p:tgtEl>
                                      </p:cBhvr>
                                      <p:to x="100000" y="100000"/>
                                    </p:animScale>
                                    <p:animScale>
                                      <p:cBhvr>
                                        <p:cTn id="19" dur="26">
                                          <p:stCondLst>
                                            <p:cond delay="1808"/>
                                          </p:stCondLst>
                                        </p:cTn>
                                        <p:tgtEl>
                                          <p:spTgt spid="271376"/>
                                        </p:tgtEl>
                                      </p:cBhvr>
                                      <p:to x="100000" y="95000"/>
                                    </p:animScale>
                                    <p:animScale>
                                      <p:cBhvr>
                                        <p:cTn id="20" dur="166" decel="50000">
                                          <p:stCondLst>
                                            <p:cond delay="1834"/>
                                          </p:stCondLst>
                                        </p:cTn>
                                        <p:tgtEl>
                                          <p:spTgt spid="27137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6" name="Text Box 4">
            <a:extLst>
              <a:ext uri="{FF2B5EF4-FFF2-40B4-BE49-F238E27FC236}">
                <a16:creationId xmlns:a16="http://schemas.microsoft.com/office/drawing/2014/main" id="{DA2510A6-A2BA-4AAC-B580-471F171A9112}"/>
              </a:ext>
            </a:extLst>
          </p:cNvPr>
          <p:cNvSpPr txBox="1">
            <a:spLocks noChangeArrowheads="1"/>
          </p:cNvSpPr>
          <p:nvPr/>
        </p:nvSpPr>
        <p:spPr bwMode="auto">
          <a:xfrm>
            <a:off x="250825" y="692150"/>
            <a:ext cx="7920038" cy="519113"/>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buFont typeface="Wingdings" panose="05000000000000000000" pitchFamily="2" charset="2"/>
              <a:buChar char="l"/>
            </a:pPr>
            <a:r>
              <a:rPr lang="zh-CN" altLang="en-US">
                <a:solidFill>
                  <a:srgbClr val="006600"/>
                </a:solidFill>
              </a:rPr>
              <a:t>定理</a:t>
            </a:r>
          </a:p>
        </p:txBody>
      </p:sp>
      <p:sp>
        <p:nvSpPr>
          <p:cNvPr id="269320" name="Text Box 8">
            <a:extLst>
              <a:ext uri="{FF2B5EF4-FFF2-40B4-BE49-F238E27FC236}">
                <a16:creationId xmlns:a16="http://schemas.microsoft.com/office/drawing/2014/main" id="{35E6DB33-18CC-4D97-AB16-DCF4D92518C1}"/>
              </a:ext>
            </a:extLst>
          </p:cNvPr>
          <p:cNvSpPr txBox="1">
            <a:spLocks noChangeArrowheads="1"/>
          </p:cNvSpPr>
          <p:nvPr/>
        </p:nvSpPr>
        <p:spPr bwMode="auto">
          <a:xfrm>
            <a:off x="396875" y="1341438"/>
            <a:ext cx="8496300" cy="4837112"/>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0"/>
              </a:spcBef>
              <a:defRPr>
                <a:solidFill>
                  <a:schemeClr val="tx1"/>
                </a:solidFill>
                <a:latin typeface="Arial" panose="020B0604020202020204" pitchFamily="34" charset="0"/>
                <a:ea typeface="宋体" panose="02010600030101010101" pitchFamily="2" charset="-122"/>
              </a:defRPr>
            </a:lvl1pPr>
            <a:lvl2pPr marL="179388">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lnSpc>
                <a:spcPct val="120000"/>
              </a:lnSpc>
              <a:spcBef>
                <a:spcPct val="50000"/>
              </a:spcBef>
              <a:buFont typeface="Wingdings" panose="05000000000000000000" pitchFamily="2" charset="2"/>
              <a:buNone/>
            </a:pPr>
            <a:r>
              <a:rPr lang="en-US" altLang="zh-CN" sz="2400" dirty="0">
                <a:solidFill>
                  <a:srgbClr val="006600"/>
                </a:solidFill>
                <a:latin typeface="宋体" panose="02010600030101010101" pitchFamily="2" charset="-122"/>
              </a:rPr>
              <a:t>	</a:t>
            </a:r>
            <a:r>
              <a:rPr lang="zh-CN" altLang="en-US" dirty="0">
                <a:solidFill>
                  <a:srgbClr val="660033"/>
                </a:solidFill>
                <a:latin typeface="华文新魏" panose="02010800040101010101" pitchFamily="2" charset="-122"/>
                <a:ea typeface="华文新魏" panose="02010800040101010101" pitchFamily="2" charset="-122"/>
              </a:rPr>
              <a:t>若一个 </a:t>
            </a:r>
            <a:r>
              <a:rPr lang="en-US" altLang="zh-CN" dirty="0">
                <a:solidFill>
                  <a:srgbClr val="660033"/>
                </a:solidFill>
                <a:latin typeface="华文新魏" panose="02010800040101010101" pitchFamily="2" charset="-122"/>
                <a:ea typeface="华文新魏" panose="02010800040101010101" pitchFamily="2" charset="-122"/>
              </a:rPr>
              <a:t>A</a:t>
            </a:r>
            <a:r>
              <a:rPr lang="el-GR" altLang="zh-CN" dirty="0">
                <a:solidFill>
                  <a:srgbClr val="660033"/>
                </a:solidFill>
                <a:latin typeface="华文新魏" panose="02010800040101010101" pitchFamily="2" charset="-122"/>
                <a:ea typeface="华文新魏" panose="02010800040101010101" pitchFamily="2" charset="-122"/>
              </a:rPr>
              <a:t>∈</a:t>
            </a:r>
            <a:r>
              <a:rPr lang="en-US" altLang="zh-CN" dirty="0">
                <a:solidFill>
                  <a:srgbClr val="660033"/>
                </a:solidFill>
                <a:latin typeface="华文新魏" panose="02010800040101010101" pitchFamily="2" charset="-122"/>
                <a:ea typeface="华文新魏" panose="02010800040101010101" pitchFamily="2" charset="-122"/>
              </a:rPr>
              <a:t>V</a:t>
            </a:r>
            <a:r>
              <a:rPr lang="en-US" altLang="zh-CN" baseline="-25000" dirty="0">
                <a:solidFill>
                  <a:srgbClr val="660033"/>
                </a:solidFill>
                <a:latin typeface="华文新魏" panose="02010800040101010101" pitchFamily="2" charset="-122"/>
                <a:ea typeface="华文新魏" panose="02010800040101010101" pitchFamily="2" charset="-122"/>
              </a:rPr>
              <a:t>N</a:t>
            </a:r>
            <a:r>
              <a:rPr lang="zh-CN" altLang="en-US" dirty="0">
                <a:solidFill>
                  <a:srgbClr val="660033"/>
                </a:solidFill>
                <a:latin typeface="华文新魏" panose="02010800040101010101" pitchFamily="2" charset="-122"/>
                <a:ea typeface="华文新魏" panose="02010800040101010101" pitchFamily="2" charset="-122"/>
              </a:rPr>
              <a:t>，就有许多</a:t>
            </a:r>
            <a:r>
              <a:rPr lang="en-US" altLang="zh-CN" dirty="0">
                <a:solidFill>
                  <a:srgbClr val="660033"/>
                </a:solidFill>
                <a:latin typeface="华文新魏" panose="02010800040101010101" pitchFamily="2" charset="-122"/>
                <a:ea typeface="华文新魏" panose="02010800040101010101" pitchFamily="2" charset="-122"/>
              </a:rPr>
              <a:t>FIRST(</a:t>
            </a:r>
            <a:r>
              <a:rPr lang="el-GR" altLang="zh-CN" dirty="0">
                <a:solidFill>
                  <a:srgbClr val="660033"/>
                </a:solidFill>
                <a:latin typeface="华文新魏" panose="02010800040101010101" pitchFamily="2" charset="-122"/>
                <a:ea typeface="华文新魏" panose="02010800040101010101" pitchFamily="2" charset="-122"/>
              </a:rPr>
              <a:t>α</a:t>
            </a:r>
            <a:r>
              <a:rPr lang="en-US" altLang="zh-CN" baseline="-25000" dirty="0" err="1">
                <a:solidFill>
                  <a:srgbClr val="660033"/>
                </a:solidFill>
                <a:latin typeface="华文新魏" panose="02010800040101010101" pitchFamily="2" charset="-122"/>
                <a:ea typeface="华文新魏" panose="02010800040101010101" pitchFamily="2" charset="-122"/>
              </a:rPr>
              <a:t>i</a:t>
            </a:r>
            <a:r>
              <a:rPr lang="en-US" altLang="zh-CN" baseline="-25000" dirty="0">
                <a:solidFill>
                  <a:srgbClr val="660033"/>
                </a:solidFill>
                <a:latin typeface="华文新魏" panose="02010800040101010101" pitchFamily="2" charset="-122"/>
                <a:ea typeface="华文新魏" panose="02010800040101010101" pitchFamily="2" charset="-122"/>
              </a:rPr>
              <a:t> </a:t>
            </a:r>
            <a:r>
              <a:rPr lang="en-US" altLang="zh-CN" dirty="0">
                <a:solidFill>
                  <a:srgbClr val="660033"/>
                </a:solidFill>
                <a:latin typeface="华文新魏" panose="02010800040101010101" pitchFamily="2" charset="-122"/>
                <a:ea typeface="华文新魏" panose="02010800040101010101" pitchFamily="2" charset="-122"/>
              </a:rPr>
              <a:t>)</a:t>
            </a:r>
            <a:r>
              <a:rPr lang="zh-CN" altLang="en-US" dirty="0">
                <a:solidFill>
                  <a:srgbClr val="660033"/>
                </a:solidFill>
                <a:latin typeface="华文新魏" panose="02010800040101010101" pitchFamily="2" charset="-122"/>
                <a:ea typeface="华文新魏" panose="02010800040101010101" pitchFamily="2" charset="-122"/>
              </a:rPr>
              <a:t>，如果</a:t>
            </a:r>
            <a:r>
              <a:rPr lang="en-US" altLang="zh-CN" dirty="0">
                <a:solidFill>
                  <a:srgbClr val="660033"/>
                </a:solidFill>
                <a:latin typeface="华文新魏" panose="02010800040101010101" pitchFamily="2" charset="-122"/>
                <a:ea typeface="华文新魏" panose="02010800040101010101" pitchFamily="2" charset="-122"/>
              </a:rPr>
              <a:t>A</a:t>
            </a:r>
            <a:r>
              <a:rPr lang="zh-CN" altLang="en-US" dirty="0">
                <a:solidFill>
                  <a:srgbClr val="660033"/>
                </a:solidFill>
                <a:latin typeface="华文新魏" panose="02010800040101010101" pitchFamily="2" charset="-122"/>
                <a:ea typeface="华文新魏" panose="02010800040101010101" pitchFamily="2" charset="-122"/>
              </a:rPr>
              <a:t>的任何两个候选式</a:t>
            </a:r>
            <a:r>
              <a:rPr lang="el-GR" altLang="zh-CN" dirty="0">
                <a:solidFill>
                  <a:srgbClr val="660033"/>
                </a:solidFill>
                <a:latin typeface="华文新魏" panose="02010800040101010101" pitchFamily="2" charset="-122"/>
                <a:ea typeface="华文新魏" panose="02010800040101010101" pitchFamily="2" charset="-122"/>
              </a:rPr>
              <a:t>α</a:t>
            </a:r>
            <a:r>
              <a:rPr lang="en-US" altLang="zh-CN" baseline="-25000" dirty="0" err="1">
                <a:solidFill>
                  <a:srgbClr val="660033"/>
                </a:solidFill>
                <a:latin typeface="华文新魏" panose="02010800040101010101" pitchFamily="2" charset="-122"/>
                <a:ea typeface="华文新魏" panose="02010800040101010101" pitchFamily="2" charset="-122"/>
              </a:rPr>
              <a:t>i</a:t>
            </a:r>
            <a:r>
              <a:rPr lang="zh-CN" altLang="en-US" dirty="0">
                <a:solidFill>
                  <a:srgbClr val="660033"/>
                </a:solidFill>
                <a:latin typeface="华文新魏" panose="02010800040101010101" pitchFamily="2" charset="-122"/>
                <a:ea typeface="华文新魏" panose="02010800040101010101" pitchFamily="2" charset="-122"/>
              </a:rPr>
              <a:t>和</a:t>
            </a:r>
            <a:r>
              <a:rPr lang="el-GR" altLang="zh-CN" dirty="0">
                <a:solidFill>
                  <a:srgbClr val="660033"/>
                </a:solidFill>
                <a:latin typeface="华文新魏" panose="02010800040101010101" pitchFamily="2" charset="-122"/>
                <a:ea typeface="华文新魏" panose="02010800040101010101" pitchFamily="2" charset="-122"/>
              </a:rPr>
              <a:t>α</a:t>
            </a:r>
            <a:r>
              <a:rPr lang="en-US" altLang="zh-CN" baseline="-25000" dirty="0">
                <a:solidFill>
                  <a:srgbClr val="660033"/>
                </a:solidFill>
                <a:latin typeface="华文新魏" panose="02010800040101010101" pitchFamily="2" charset="-122"/>
                <a:ea typeface="华文新魏" panose="02010800040101010101" pitchFamily="2" charset="-122"/>
              </a:rPr>
              <a:t>j</a:t>
            </a:r>
            <a:r>
              <a:rPr lang="zh-CN" altLang="en-US" dirty="0">
                <a:solidFill>
                  <a:srgbClr val="660033"/>
                </a:solidFill>
                <a:latin typeface="华文新魏" panose="02010800040101010101" pitchFamily="2" charset="-122"/>
                <a:ea typeface="华文新魏" panose="02010800040101010101" pitchFamily="2" charset="-122"/>
              </a:rPr>
              <a:t>，均有</a:t>
            </a:r>
          </a:p>
          <a:p>
            <a:pPr lvl="1">
              <a:lnSpc>
                <a:spcPct val="120000"/>
              </a:lnSpc>
              <a:spcBef>
                <a:spcPct val="50000"/>
              </a:spcBef>
              <a:buFont typeface="Wingdings" panose="05000000000000000000" pitchFamily="2" charset="2"/>
              <a:buNone/>
            </a:pPr>
            <a:r>
              <a:rPr lang="zh-CN" altLang="en-US" dirty="0">
                <a:solidFill>
                  <a:srgbClr val="660033"/>
                </a:solidFill>
                <a:latin typeface="华文新魏" panose="02010800040101010101" pitchFamily="2" charset="-122"/>
                <a:ea typeface="华文新魏" panose="02010800040101010101" pitchFamily="2" charset="-122"/>
              </a:rPr>
              <a:t>		</a:t>
            </a:r>
            <a:r>
              <a:rPr lang="en-US" altLang="zh-CN" dirty="0">
                <a:solidFill>
                  <a:srgbClr val="006600"/>
                </a:solidFill>
                <a:latin typeface="华文新魏" panose="02010800040101010101" pitchFamily="2" charset="-122"/>
                <a:ea typeface="华文新魏" panose="02010800040101010101" pitchFamily="2" charset="-122"/>
              </a:rPr>
              <a:t>FIRST(</a:t>
            </a:r>
            <a:r>
              <a:rPr lang="el-GR" altLang="zh-CN" dirty="0">
                <a:solidFill>
                  <a:srgbClr val="006600"/>
                </a:solidFill>
                <a:latin typeface="华文新魏" panose="02010800040101010101" pitchFamily="2" charset="-122"/>
                <a:ea typeface="华文新魏" panose="02010800040101010101" pitchFamily="2" charset="-122"/>
              </a:rPr>
              <a:t>α</a:t>
            </a:r>
            <a:r>
              <a:rPr lang="en-US" altLang="zh-CN" baseline="-25000" dirty="0" err="1">
                <a:solidFill>
                  <a:srgbClr val="006600"/>
                </a:solidFill>
                <a:latin typeface="华文新魏" panose="02010800040101010101" pitchFamily="2" charset="-122"/>
                <a:ea typeface="华文新魏" panose="02010800040101010101" pitchFamily="2" charset="-122"/>
              </a:rPr>
              <a:t>i</a:t>
            </a:r>
            <a:r>
              <a:rPr lang="en-US" altLang="zh-CN" baseline="-25000" dirty="0">
                <a:solidFill>
                  <a:srgbClr val="006600"/>
                </a:solidFill>
                <a:latin typeface="华文新魏" panose="02010800040101010101" pitchFamily="2" charset="-122"/>
                <a:ea typeface="华文新魏" panose="02010800040101010101" pitchFamily="2" charset="-122"/>
              </a:rPr>
              <a:t> </a:t>
            </a:r>
            <a:r>
              <a:rPr lang="en-US" altLang="zh-CN" dirty="0">
                <a:solidFill>
                  <a:srgbClr val="006600"/>
                </a:solidFill>
                <a:latin typeface="华文新魏" panose="02010800040101010101" pitchFamily="2" charset="-122"/>
                <a:ea typeface="华文新魏" panose="02010800040101010101" pitchFamily="2" charset="-122"/>
              </a:rPr>
              <a:t>) ∩ FIRST(</a:t>
            </a:r>
            <a:r>
              <a:rPr lang="el-GR" altLang="zh-CN" dirty="0">
                <a:solidFill>
                  <a:srgbClr val="006600"/>
                </a:solidFill>
                <a:latin typeface="华文新魏" panose="02010800040101010101" pitchFamily="2" charset="-122"/>
                <a:ea typeface="华文新魏" panose="02010800040101010101" pitchFamily="2" charset="-122"/>
              </a:rPr>
              <a:t>α</a:t>
            </a:r>
            <a:r>
              <a:rPr lang="en-US" altLang="zh-CN" baseline="-25000" dirty="0">
                <a:solidFill>
                  <a:srgbClr val="006600"/>
                </a:solidFill>
                <a:latin typeface="华文新魏" panose="02010800040101010101" pitchFamily="2" charset="-122"/>
                <a:ea typeface="华文新魏" panose="02010800040101010101" pitchFamily="2" charset="-122"/>
              </a:rPr>
              <a:t>j </a:t>
            </a:r>
            <a:r>
              <a:rPr lang="en-US" altLang="zh-CN" dirty="0">
                <a:solidFill>
                  <a:srgbClr val="006600"/>
                </a:solidFill>
                <a:latin typeface="华文新魏" panose="02010800040101010101" pitchFamily="2" charset="-122"/>
                <a:ea typeface="华文新魏" panose="02010800040101010101" pitchFamily="2" charset="-122"/>
              </a:rPr>
              <a:t>) = </a:t>
            </a:r>
            <a:r>
              <a:rPr lang="el-GR" altLang="zh-CN" dirty="0">
                <a:solidFill>
                  <a:srgbClr val="006600"/>
                </a:solidFill>
                <a:latin typeface="华文新魏" panose="02010800040101010101" pitchFamily="2" charset="-122"/>
                <a:ea typeface="华文新魏" panose="02010800040101010101" pitchFamily="2" charset="-122"/>
              </a:rPr>
              <a:t>φ</a:t>
            </a:r>
            <a:endParaRPr lang="en-US" altLang="zh-CN" dirty="0">
              <a:solidFill>
                <a:srgbClr val="006600"/>
              </a:solidFill>
              <a:latin typeface="华文新魏" panose="02010800040101010101" pitchFamily="2" charset="-122"/>
              <a:ea typeface="华文新魏" panose="02010800040101010101" pitchFamily="2" charset="-122"/>
            </a:endParaRPr>
          </a:p>
          <a:p>
            <a:pPr lvl="1">
              <a:lnSpc>
                <a:spcPct val="120000"/>
              </a:lnSpc>
              <a:spcBef>
                <a:spcPct val="50000"/>
              </a:spcBef>
              <a:buFont typeface="Wingdings" panose="05000000000000000000" pitchFamily="2" charset="2"/>
              <a:buNone/>
            </a:pPr>
            <a:r>
              <a:rPr lang="en-US" altLang="zh-CN" dirty="0">
                <a:solidFill>
                  <a:srgbClr val="660033"/>
                </a:solidFill>
                <a:latin typeface="华文新魏" panose="02010800040101010101" pitchFamily="2" charset="-122"/>
                <a:ea typeface="华文新魏" panose="02010800040101010101" pitchFamily="2" charset="-122"/>
              </a:rPr>
              <a:t>	</a:t>
            </a:r>
            <a:r>
              <a:rPr lang="zh-CN" altLang="el-GR" dirty="0">
                <a:solidFill>
                  <a:srgbClr val="660033"/>
                </a:solidFill>
                <a:latin typeface="华文新魏" panose="02010800040101010101" pitchFamily="2" charset="-122"/>
                <a:ea typeface="华文新魏" panose="02010800040101010101" pitchFamily="2" charset="-122"/>
              </a:rPr>
              <a:t>意味着，</a:t>
            </a:r>
            <a:r>
              <a:rPr lang="en-US" altLang="zh-CN" dirty="0">
                <a:solidFill>
                  <a:srgbClr val="660033"/>
                </a:solidFill>
                <a:latin typeface="华文新魏" panose="02010800040101010101" pitchFamily="2" charset="-122"/>
                <a:ea typeface="华文新魏" panose="02010800040101010101" pitchFamily="2" charset="-122"/>
              </a:rPr>
              <a:t>A</a:t>
            </a:r>
            <a:r>
              <a:rPr lang="zh-CN" altLang="en-US" dirty="0">
                <a:solidFill>
                  <a:srgbClr val="660033"/>
                </a:solidFill>
                <a:latin typeface="华文新魏" panose="02010800040101010101" pitchFamily="2" charset="-122"/>
                <a:ea typeface="华文新魏" panose="02010800040101010101" pitchFamily="2" charset="-122"/>
              </a:rPr>
              <a:t>的每一候选式</a:t>
            </a:r>
            <a:r>
              <a:rPr lang="el-GR" altLang="zh-CN" dirty="0">
                <a:solidFill>
                  <a:srgbClr val="660033"/>
                </a:solidFill>
                <a:latin typeface="华文新魏" panose="02010800040101010101" pitchFamily="2" charset="-122"/>
                <a:ea typeface="华文新魏" panose="02010800040101010101" pitchFamily="2" charset="-122"/>
              </a:rPr>
              <a:t>α</a:t>
            </a:r>
            <a:r>
              <a:rPr lang="zh-CN" altLang="el-GR" dirty="0">
                <a:solidFill>
                  <a:srgbClr val="660033"/>
                </a:solidFill>
                <a:latin typeface="华文新魏" panose="02010800040101010101" pitchFamily="2" charset="-122"/>
                <a:ea typeface="华文新魏" panose="02010800040101010101" pitchFamily="2" charset="-122"/>
              </a:rPr>
              <a:t>推导后所得的字符串第一个</a:t>
            </a:r>
            <a:r>
              <a:rPr lang="en-US" altLang="zh-CN" dirty="0">
                <a:solidFill>
                  <a:srgbClr val="660033"/>
                </a:solidFill>
                <a:latin typeface="华文新魏" panose="02010800040101010101" pitchFamily="2" charset="-122"/>
                <a:ea typeface="华文新魏" panose="02010800040101010101" pitchFamily="2" charset="-122"/>
              </a:rPr>
              <a:t>V</a:t>
            </a:r>
            <a:r>
              <a:rPr lang="en-US" altLang="zh-CN" baseline="-25000" dirty="0">
                <a:solidFill>
                  <a:srgbClr val="660033"/>
                </a:solidFill>
                <a:latin typeface="华文新魏" panose="02010800040101010101" pitchFamily="2" charset="-122"/>
                <a:ea typeface="华文新魏" panose="02010800040101010101" pitchFamily="2" charset="-122"/>
              </a:rPr>
              <a:t>T</a:t>
            </a:r>
            <a:r>
              <a:rPr lang="zh-CN" altLang="en-US" dirty="0">
                <a:solidFill>
                  <a:srgbClr val="660033"/>
                </a:solidFill>
                <a:latin typeface="华文新魏" panose="02010800040101010101" pitchFamily="2" charset="-122"/>
                <a:ea typeface="华文新魏" panose="02010800040101010101" pitchFamily="2" charset="-122"/>
              </a:rPr>
              <a:t>均不同。</a:t>
            </a:r>
          </a:p>
          <a:p>
            <a:pPr lvl="1">
              <a:lnSpc>
                <a:spcPct val="120000"/>
              </a:lnSpc>
              <a:spcBef>
                <a:spcPct val="50000"/>
              </a:spcBef>
              <a:buFont typeface="Wingdings" panose="05000000000000000000" pitchFamily="2" charset="2"/>
              <a:buNone/>
            </a:pPr>
            <a:r>
              <a:rPr lang="zh-CN" altLang="en-US" dirty="0">
                <a:solidFill>
                  <a:srgbClr val="660033"/>
                </a:solidFill>
                <a:latin typeface="华文新魏" panose="02010800040101010101" pitchFamily="2" charset="-122"/>
                <a:ea typeface="华文新魏" panose="02010800040101010101" pitchFamily="2" charset="-122"/>
              </a:rPr>
              <a:t>	于是，对输入符号</a:t>
            </a:r>
            <a:r>
              <a:rPr lang="en-US" altLang="zh-CN" dirty="0">
                <a:solidFill>
                  <a:srgbClr val="660033"/>
                </a:solidFill>
                <a:latin typeface="华文新魏" panose="02010800040101010101" pitchFamily="2" charset="-122"/>
                <a:ea typeface="华文新魏" panose="02010800040101010101" pitchFamily="2" charset="-122"/>
              </a:rPr>
              <a:t>a</a:t>
            </a:r>
            <a:r>
              <a:rPr lang="zh-CN" altLang="en-US" dirty="0">
                <a:solidFill>
                  <a:srgbClr val="660033"/>
                </a:solidFill>
                <a:latin typeface="华文新魏" panose="02010800040101010101" pitchFamily="2" charset="-122"/>
                <a:ea typeface="华文新魏" panose="02010800040101010101" pitchFamily="2" charset="-122"/>
              </a:rPr>
              <a:t>，如果</a:t>
            </a:r>
            <a:r>
              <a:rPr lang="en-US" altLang="zh-CN" dirty="0">
                <a:solidFill>
                  <a:srgbClr val="660033"/>
                </a:solidFill>
                <a:latin typeface="华文新魏" panose="02010800040101010101" pitchFamily="2" charset="-122"/>
                <a:ea typeface="华文新魏" panose="02010800040101010101" pitchFamily="2" charset="-122"/>
              </a:rPr>
              <a:t>a</a:t>
            </a:r>
            <a:r>
              <a:rPr lang="el-GR" altLang="zh-CN" dirty="0">
                <a:solidFill>
                  <a:srgbClr val="660033"/>
                </a:solidFill>
                <a:latin typeface="华文新魏" panose="02010800040101010101" pitchFamily="2" charset="-122"/>
                <a:ea typeface="华文新魏" panose="02010800040101010101" pitchFamily="2" charset="-122"/>
              </a:rPr>
              <a:t>∈</a:t>
            </a:r>
            <a:r>
              <a:rPr lang="en-US" altLang="zh-CN" dirty="0">
                <a:solidFill>
                  <a:srgbClr val="660033"/>
                </a:solidFill>
                <a:latin typeface="华文新魏" panose="02010800040101010101" pitchFamily="2" charset="-122"/>
                <a:ea typeface="华文新魏" panose="02010800040101010101" pitchFamily="2" charset="-122"/>
              </a:rPr>
              <a:t>FIRST(</a:t>
            </a:r>
            <a:r>
              <a:rPr lang="el-GR" altLang="zh-CN" dirty="0">
                <a:solidFill>
                  <a:srgbClr val="660033"/>
                </a:solidFill>
                <a:latin typeface="华文新魏" panose="02010800040101010101" pitchFamily="2" charset="-122"/>
                <a:ea typeface="华文新魏" panose="02010800040101010101" pitchFamily="2" charset="-122"/>
              </a:rPr>
              <a:t>α</a:t>
            </a:r>
            <a:r>
              <a:rPr lang="en-US" altLang="zh-CN" baseline="-25000" dirty="0" err="1">
                <a:solidFill>
                  <a:srgbClr val="660033"/>
                </a:solidFill>
                <a:latin typeface="华文新魏" panose="02010800040101010101" pitchFamily="2" charset="-122"/>
                <a:ea typeface="华文新魏" panose="02010800040101010101" pitchFamily="2" charset="-122"/>
              </a:rPr>
              <a:t>i</a:t>
            </a:r>
            <a:r>
              <a:rPr lang="en-US" altLang="zh-CN" baseline="-25000" dirty="0">
                <a:solidFill>
                  <a:srgbClr val="660033"/>
                </a:solidFill>
                <a:latin typeface="华文新魏" panose="02010800040101010101" pitchFamily="2" charset="-122"/>
                <a:ea typeface="华文新魏" panose="02010800040101010101" pitchFamily="2" charset="-122"/>
              </a:rPr>
              <a:t> </a:t>
            </a:r>
            <a:r>
              <a:rPr lang="en-US" altLang="zh-CN" dirty="0">
                <a:solidFill>
                  <a:srgbClr val="660033"/>
                </a:solidFill>
                <a:latin typeface="华文新魏" panose="02010800040101010101" pitchFamily="2" charset="-122"/>
                <a:ea typeface="华文新魏" panose="02010800040101010101" pitchFamily="2" charset="-122"/>
              </a:rPr>
              <a:t>)</a:t>
            </a:r>
            <a:r>
              <a:rPr lang="zh-CN" altLang="en-US" dirty="0">
                <a:solidFill>
                  <a:srgbClr val="660033"/>
                </a:solidFill>
                <a:latin typeface="华文新魏" panose="02010800040101010101" pitchFamily="2" charset="-122"/>
                <a:ea typeface="华文新魏" panose="02010800040101010101" pitchFamily="2" charset="-122"/>
              </a:rPr>
              <a:t>，则</a:t>
            </a:r>
            <a:r>
              <a:rPr lang="en-US" altLang="zh-CN" dirty="0">
                <a:solidFill>
                  <a:srgbClr val="660033"/>
                </a:solidFill>
                <a:latin typeface="华文新魏" panose="02010800040101010101" pitchFamily="2" charset="-122"/>
                <a:ea typeface="华文新魏" panose="02010800040101010101" pitchFamily="2" charset="-122"/>
              </a:rPr>
              <a:t>a not</a:t>
            </a:r>
            <a:r>
              <a:rPr lang="el-GR" altLang="zh-CN" dirty="0">
                <a:solidFill>
                  <a:srgbClr val="660033"/>
                </a:solidFill>
                <a:latin typeface="华文新魏" panose="02010800040101010101" pitchFamily="2" charset="-122"/>
                <a:ea typeface="华文新魏" panose="02010800040101010101" pitchFamily="2" charset="-122"/>
              </a:rPr>
              <a:t>∈</a:t>
            </a:r>
            <a:r>
              <a:rPr lang="en-US" altLang="zh-CN" dirty="0">
                <a:solidFill>
                  <a:srgbClr val="660033"/>
                </a:solidFill>
                <a:latin typeface="华文新魏" panose="02010800040101010101" pitchFamily="2" charset="-122"/>
                <a:ea typeface="华文新魏" panose="02010800040101010101" pitchFamily="2" charset="-122"/>
              </a:rPr>
              <a:t>FIRST(</a:t>
            </a:r>
            <a:r>
              <a:rPr lang="el-GR" altLang="zh-CN" dirty="0">
                <a:solidFill>
                  <a:srgbClr val="660033"/>
                </a:solidFill>
                <a:latin typeface="华文新魏" panose="02010800040101010101" pitchFamily="2" charset="-122"/>
                <a:ea typeface="华文新魏" panose="02010800040101010101" pitchFamily="2" charset="-122"/>
              </a:rPr>
              <a:t>α</a:t>
            </a:r>
            <a:r>
              <a:rPr lang="en-US" altLang="zh-CN" baseline="-25000" dirty="0">
                <a:solidFill>
                  <a:srgbClr val="660033"/>
                </a:solidFill>
                <a:latin typeface="华文新魏" panose="02010800040101010101" pitchFamily="2" charset="-122"/>
                <a:ea typeface="华文新魏" panose="02010800040101010101" pitchFamily="2" charset="-122"/>
              </a:rPr>
              <a:t>j </a:t>
            </a:r>
            <a:r>
              <a:rPr lang="en-US" altLang="zh-CN" dirty="0">
                <a:solidFill>
                  <a:srgbClr val="660033"/>
                </a:solidFill>
                <a:latin typeface="华文新魏" panose="02010800040101010101" pitchFamily="2" charset="-122"/>
                <a:ea typeface="华文新魏" panose="02010800040101010101" pitchFamily="2" charset="-122"/>
              </a:rPr>
              <a:t>)</a:t>
            </a:r>
            <a:r>
              <a:rPr lang="zh-CN" altLang="en-US" dirty="0">
                <a:solidFill>
                  <a:srgbClr val="660033"/>
                </a:solidFill>
                <a:latin typeface="华文新魏" panose="02010800040101010101" pitchFamily="2" charset="-122"/>
                <a:ea typeface="华文新魏" panose="02010800040101010101" pitchFamily="2" charset="-122"/>
              </a:rPr>
              <a:t>，</a:t>
            </a:r>
            <a:r>
              <a:rPr lang="en-US" altLang="zh-CN" dirty="0">
                <a:solidFill>
                  <a:srgbClr val="660033"/>
                </a:solidFill>
                <a:latin typeface="华文新魏" panose="02010800040101010101" pitchFamily="2" charset="-122"/>
                <a:ea typeface="华文新魏" panose="02010800040101010101" pitchFamily="2" charset="-122"/>
              </a:rPr>
              <a:t>( </a:t>
            </a:r>
            <a:r>
              <a:rPr lang="en-US" altLang="zh-CN" dirty="0" err="1">
                <a:solidFill>
                  <a:srgbClr val="660033"/>
                </a:solidFill>
                <a:latin typeface="华文新魏" panose="02010800040101010101" pitchFamily="2" charset="-122"/>
                <a:ea typeface="华文新魏" panose="02010800040101010101" pitchFamily="2" charset="-122"/>
              </a:rPr>
              <a:t>j≠i</a:t>
            </a:r>
            <a:r>
              <a:rPr lang="en-US" altLang="zh-CN" dirty="0">
                <a:solidFill>
                  <a:srgbClr val="660033"/>
                </a:solidFill>
                <a:latin typeface="华文新魏" panose="02010800040101010101" pitchFamily="2" charset="-122"/>
                <a:ea typeface="华文新魏" panose="02010800040101010101" pitchFamily="2" charset="-122"/>
              </a:rPr>
              <a:t> )</a:t>
            </a:r>
            <a:r>
              <a:rPr lang="zh-CN" altLang="en-US" dirty="0">
                <a:solidFill>
                  <a:srgbClr val="660033"/>
                </a:solidFill>
                <a:latin typeface="华文新魏" panose="02010800040101010101" pitchFamily="2" charset="-122"/>
                <a:ea typeface="华文新魏" panose="02010800040101010101" pitchFamily="2" charset="-122"/>
              </a:rPr>
              <a:t>，因此，对</a:t>
            </a:r>
            <a:r>
              <a:rPr lang="en-US" altLang="zh-CN" dirty="0">
                <a:solidFill>
                  <a:srgbClr val="660033"/>
                </a:solidFill>
                <a:latin typeface="华文新魏" panose="02010800040101010101" pitchFamily="2" charset="-122"/>
                <a:ea typeface="华文新魏" panose="02010800040101010101" pitchFamily="2" charset="-122"/>
              </a:rPr>
              <a:t>A</a:t>
            </a:r>
            <a:r>
              <a:rPr lang="zh-CN" altLang="en-US" dirty="0">
                <a:solidFill>
                  <a:srgbClr val="660033"/>
                </a:solidFill>
                <a:latin typeface="华文新魏" panose="02010800040101010101" pitchFamily="2" charset="-122"/>
                <a:ea typeface="华文新魏" panose="02010800040101010101" pitchFamily="2" charset="-122"/>
              </a:rPr>
              <a:t>的展开无疑应选候选式</a:t>
            </a:r>
            <a:r>
              <a:rPr lang="el-GR" altLang="zh-CN" dirty="0">
                <a:solidFill>
                  <a:srgbClr val="660033"/>
                </a:solidFill>
                <a:latin typeface="华文新魏" panose="02010800040101010101" pitchFamily="2" charset="-122"/>
                <a:ea typeface="华文新魏" panose="02010800040101010101" pitchFamily="2" charset="-122"/>
              </a:rPr>
              <a:t>α</a:t>
            </a:r>
            <a:r>
              <a:rPr lang="en-US" altLang="zh-CN" baseline="-25000" dirty="0" err="1">
                <a:solidFill>
                  <a:srgbClr val="660033"/>
                </a:solidFill>
                <a:latin typeface="华文新魏" panose="02010800040101010101" pitchFamily="2" charset="-122"/>
                <a:ea typeface="华文新魏" panose="02010800040101010101" pitchFamily="2" charset="-122"/>
              </a:rPr>
              <a:t>i</a:t>
            </a:r>
            <a:r>
              <a:rPr lang="en-US" altLang="zh-CN" baseline="-25000" dirty="0">
                <a:solidFill>
                  <a:srgbClr val="660033"/>
                </a:solidFill>
                <a:latin typeface="华文新魏" panose="02010800040101010101" pitchFamily="2" charset="-122"/>
                <a:ea typeface="华文新魏" panose="02010800040101010101" pitchFamily="2" charset="-122"/>
              </a:rPr>
              <a:t> </a:t>
            </a:r>
            <a:r>
              <a:rPr lang="zh-CN" altLang="en-US" baseline="-25000" dirty="0">
                <a:solidFill>
                  <a:srgbClr val="660033"/>
                </a:solidFill>
                <a:latin typeface="华文新魏" panose="02010800040101010101" pitchFamily="2" charset="-122"/>
                <a:ea typeface="华文新魏" panose="02010800040101010101" pitchFamily="2" charset="-122"/>
              </a:rPr>
              <a:t>，</a:t>
            </a:r>
            <a:r>
              <a:rPr lang="zh-CN" altLang="en-US" dirty="0">
                <a:solidFill>
                  <a:srgbClr val="660033"/>
                </a:solidFill>
                <a:latin typeface="华文新魏" panose="02010800040101010101" pitchFamily="2" charset="-122"/>
                <a:ea typeface="华文新魏" panose="02010800040101010101" pitchFamily="2" charset="-122"/>
              </a:rPr>
              <a:t>才有可能命中。</a:t>
            </a:r>
            <a:endParaRPr lang="zh-CN" altLang="el-GR" dirty="0">
              <a:solidFill>
                <a:srgbClr val="660033"/>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8040803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withEffect">
                                  <p:stCondLst>
                                    <p:cond delay="0"/>
                                  </p:stCondLst>
                                  <p:childTnLst>
                                    <p:set>
                                      <p:cBhvr>
                                        <p:cTn id="6" dur="1" fill="hold">
                                          <p:stCondLst>
                                            <p:cond delay="0"/>
                                          </p:stCondLst>
                                        </p:cTn>
                                        <p:tgtEl>
                                          <p:spTgt spid="269316"/>
                                        </p:tgtEl>
                                        <p:attrNameLst>
                                          <p:attrName>style.visibility</p:attrName>
                                        </p:attrNameLst>
                                      </p:cBhvr>
                                      <p:to>
                                        <p:strVal val="visible"/>
                                      </p:to>
                                    </p:set>
                                    <p:animEffect transition="in" filter="slide(fromBottom)">
                                      <p:cBhvr>
                                        <p:cTn id="7" dur="500"/>
                                        <p:tgtEl>
                                          <p:spTgt spid="2693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69320"/>
                                        </p:tgtEl>
                                        <p:attrNameLst>
                                          <p:attrName>style.visibility</p:attrName>
                                        </p:attrNameLst>
                                      </p:cBhvr>
                                      <p:to>
                                        <p:strVal val="visible"/>
                                      </p:to>
                                    </p:set>
                                    <p:animEffect transition="in" filter="slide(fromBottom)">
                                      <p:cBhvr>
                                        <p:cTn id="12" dur="500"/>
                                        <p:tgtEl>
                                          <p:spTgt spid="2693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6" grpId="0"/>
      <p:bldP spid="2693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4" name="Text Box 4">
            <a:extLst>
              <a:ext uri="{FF2B5EF4-FFF2-40B4-BE49-F238E27FC236}">
                <a16:creationId xmlns:a16="http://schemas.microsoft.com/office/drawing/2014/main" id="{85A4D500-BD81-4376-A865-F3E49E91F387}"/>
              </a:ext>
            </a:extLst>
          </p:cNvPr>
          <p:cNvSpPr txBox="1">
            <a:spLocks noChangeArrowheads="1"/>
          </p:cNvSpPr>
          <p:nvPr/>
        </p:nvSpPr>
        <p:spPr bwMode="auto">
          <a:xfrm>
            <a:off x="179388" y="692150"/>
            <a:ext cx="8569325" cy="1384995"/>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buFont typeface="Wingdings" panose="05000000000000000000" pitchFamily="2" charset="2"/>
              <a:buChar char="l"/>
            </a:pPr>
            <a:r>
              <a:rPr lang="zh-CN" altLang="en-US" dirty="0">
                <a:solidFill>
                  <a:srgbClr val="006600"/>
                </a:solidFill>
              </a:rPr>
              <a:t>消除回溯目的：</a:t>
            </a:r>
          </a:p>
          <a:p>
            <a:pPr lvl="1">
              <a:buFont typeface="Wingdings" panose="05000000000000000000" pitchFamily="2" charset="2"/>
              <a:buNone/>
            </a:pPr>
            <a:r>
              <a:rPr lang="zh-CN" altLang="en-US" dirty="0"/>
              <a:t>	</a:t>
            </a:r>
            <a:r>
              <a:rPr lang="zh-CN" altLang="en-US" dirty="0">
                <a:solidFill>
                  <a:srgbClr val="0000FF"/>
                </a:solidFill>
              </a:rPr>
              <a:t>非终结符</a:t>
            </a:r>
            <a:r>
              <a:rPr lang="en-US" altLang="zh-CN" dirty="0">
                <a:solidFill>
                  <a:srgbClr val="0000FF"/>
                </a:solidFill>
              </a:rPr>
              <a:t>A</a:t>
            </a:r>
            <a:r>
              <a:rPr lang="zh-CN" altLang="en-US" dirty="0">
                <a:solidFill>
                  <a:srgbClr val="0000FF"/>
                </a:solidFill>
              </a:rPr>
              <a:t>的所有侯选式的首符集两两不相交</a:t>
            </a:r>
          </a:p>
          <a:p>
            <a:pPr lvl="1">
              <a:buFont typeface="Wingdings" panose="05000000000000000000" pitchFamily="2" charset="2"/>
              <a:buChar char="l"/>
            </a:pPr>
            <a:r>
              <a:rPr lang="zh-CN" altLang="en-US" dirty="0">
                <a:solidFill>
                  <a:srgbClr val="006600"/>
                </a:solidFill>
              </a:rPr>
              <a:t>方法：提取公共左因子</a:t>
            </a:r>
          </a:p>
        </p:txBody>
      </p:sp>
      <p:grpSp>
        <p:nvGrpSpPr>
          <p:cNvPr id="266245" name="Group 5">
            <a:extLst>
              <a:ext uri="{FF2B5EF4-FFF2-40B4-BE49-F238E27FC236}">
                <a16:creationId xmlns:a16="http://schemas.microsoft.com/office/drawing/2014/main" id="{05225984-2260-4E83-ACC4-493B8CE04D75}"/>
              </a:ext>
            </a:extLst>
          </p:cNvPr>
          <p:cNvGrpSpPr>
            <a:grpSpLocks/>
          </p:cNvGrpSpPr>
          <p:nvPr/>
        </p:nvGrpSpPr>
        <p:grpSpPr bwMode="auto">
          <a:xfrm>
            <a:off x="468313" y="2493963"/>
            <a:ext cx="8424862" cy="3671887"/>
            <a:chOff x="295" y="1661"/>
            <a:chExt cx="5307" cy="2313"/>
          </a:xfrm>
        </p:grpSpPr>
        <p:pic>
          <p:nvPicPr>
            <p:cNvPr id="266246" name="Picture 6">
              <a:extLst>
                <a:ext uri="{FF2B5EF4-FFF2-40B4-BE49-F238E27FC236}">
                  <a16:creationId xmlns:a16="http://schemas.microsoft.com/office/drawing/2014/main" id="{4D9F4C8A-7D73-4C0C-8CE1-090C6FE1B2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 y="1661"/>
              <a:ext cx="5216" cy="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47" name="Text Box 7">
              <a:extLst>
                <a:ext uri="{FF2B5EF4-FFF2-40B4-BE49-F238E27FC236}">
                  <a16:creationId xmlns:a16="http://schemas.microsoft.com/office/drawing/2014/main" id="{41827858-C8CD-442A-8481-9E691E064666}"/>
                </a:ext>
              </a:extLst>
            </p:cNvPr>
            <p:cNvSpPr txBox="1">
              <a:spLocks noChangeArrowheads="1"/>
            </p:cNvSpPr>
            <p:nvPr/>
          </p:nvSpPr>
          <p:spPr bwMode="auto">
            <a:xfrm>
              <a:off x="340" y="1805"/>
              <a:ext cx="5262" cy="14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dirty="0">
                  <a:solidFill>
                    <a:srgbClr val="FF0000"/>
                  </a:solidFill>
                </a:rPr>
                <a:t>若</a:t>
              </a:r>
              <a:r>
                <a:rPr lang="zh-CN" altLang="en-US" i="1" dirty="0">
                  <a:solidFill>
                    <a:srgbClr val="FF0000"/>
                  </a:solidFill>
                </a:rPr>
                <a:t>：</a:t>
              </a:r>
              <a:r>
                <a:rPr lang="en-US" altLang="zh-CN" dirty="0">
                  <a:solidFill>
                    <a:srgbClr val="FF0000"/>
                  </a:solidFill>
                </a:rPr>
                <a:t>A </a:t>
              </a:r>
              <a:r>
                <a:rPr lang="en-US" altLang="zh-CN" dirty="0">
                  <a:solidFill>
                    <a:srgbClr val="FF0000"/>
                  </a:solidFill>
                  <a:latin typeface="宋体" panose="02010600030101010101" pitchFamily="2" charset="-122"/>
                </a:rPr>
                <a:t>—</a:t>
              </a:r>
              <a:r>
                <a:rPr lang="zh-CN" altLang="en-US" dirty="0">
                  <a:solidFill>
                    <a:srgbClr val="FF0000"/>
                  </a:solidFill>
                </a:rPr>
                <a:t>＞ </a:t>
              </a:r>
              <a:r>
                <a:rPr lang="el-GR" altLang="zh-CN" dirty="0">
                  <a:solidFill>
                    <a:srgbClr val="FF0000"/>
                  </a:solidFill>
                </a:rPr>
                <a:t>δβ</a:t>
              </a:r>
              <a:r>
                <a:rPr lang="en-US" altLang="zh-CN" baseline="-25000" dirty="0">
                  <a:solidFill>
                    <a:srgbClr val="FF0000"/>
                  </a:solidFill>
                </a:rPr>
                <a:t>1</a:t>
              </a:r>
              <a:r>
                <a:rPr lang="en-US" altLang="zh-CN" dirty="0">
                  <a:solidFill>
                    <a:srgbClr val="FF0000"/>
                  </a:solidFill>
                </a:rPr>
                <a:t>|</a:t>
              </a:r>
              <a:r>
                <a:rPr lang="el-GR" altLang="zh-CN" dirty="0">
                  <a:solidFill>
                    <a:srgbClr val="FF0000"/>
                  </a:solidFill>
                </a:rPr>
                <a:t>δβ</a:t>
              </a:r>
              <a:r>
                <a:rPr lang="en-US" altLang="zh-CN" baseline="-25000" dirty="0">
                  <a:solidFill>
                    <a:srgbClr val="FF0000"/>
                  </a:solidFill>
                </a:rPr>
                <a:t>2</a:t>
              </a:r>
              <a:r>
                <a:rPr lang="en-US" altLang="zh-CN" dirty="0">
                  <a:solidFill>
                    <a:srgbClr val="FF0000"/>
                  </a:solidFill>
                </a:rPr>
                <a:t>|</a:t>
              </a:r>
              <a:r>
                <a:rPr lang="en-US" altLang="zh-CN" dirty="0">
                  <a:solidFill>
                    <a:srgbClr val="FF0000"/>
                  </a:solidFill>
                  <a:latin typeface="宋体" panose="02010600030101010101" pitchFamily="2" charset="-122"/>
                </a:rPr>
                <a:t>…</a:t>
              </a:r>
              <a:r>
                <a:rPr lang="en-US" altLang="zh-CN" dirty="0">
                  <a:solidFill>
                    <a:srgbClr val="FF0000"/>
                  </a:solidFill>
                </a:rPr>
                <a:t>|</a:t>
              </a:r>
              <a:r>
                <a:rPr lang="el-GR" altLang="zh-CN" dirty="0">
                  <a:solidFill>
                    <a:srgbClr val="FF0000"/>
                  </a:solidFill>
                </a:rPr>
                <a:t>δβ</a:t>
              </a:r>
              <a:r>
                <a:rPr lang="el-GR" altLang="zh-CN" baseline="-25000" dirty="0">
                  <a:solidFill>
                    <a:srgbClr val="FF0000"/>
                  </a:solidFill>
                </a:rPr>
                <a:t>n</a:t>
              </a:r>
              <a:r>
                <a:rPr lang="en-US" altLang="zh-CN" dirty="0">
                  <a:solidFill>
                    <a:srgbClr val="FF0000"/>
                  </a:solidFill>
                </a:rPr>
                <a:t>|</a:t>
              </a:r>
              <a:r>
                <a:rPr lang="el-GR" altLang="zh-CN" dirty="0">
                  <a:solidFill>
                    <a:srgbClr val="FF0000"/>
                  </a:solidFill>
                </a:rPr>
                <a:t>γ</a:t>
              </a:r>
              <a:r>
                <a:rPr lang="en-US" altLang="zh-CN" baseline="-25000" dirty="0">
                  <a:solidFill>
                    <a:srgbClr val="FF0000"/>
                  </a:solidFill>
                </a:rPr>
                <a:t>1</a:t>
              </a:r>
              <a:r>
                <a:rPr lang="en-US" altLang="zh-CN" dirty="0">
                  <a:solidFill>
                    <a:srgbClr val="FF0000"/>
                  </a:solidFill>
                </a:rPr>
                <a:t>|</a:t>
              </a:r>
              <a:r>
                <a:rPr lang="el-GR" altLang="zh-CN" dirty="0">
                  <a:solidFill>
                    <a:srgbClr val="FF0000"/>
                  </a:solidFill>
                </a:rPr>
                <a:t>γ</a:t>
              </a:r>
              <a:r>
                <a:rPr lang="en-US" altLang="zh-CN" baseline="-25000" dirty="0">
                  <a:solidFill>
                    <a:srgbClr val="FF0000"/>
                  </a:solidFill>
                </a:rPr>
                <a:t>2</a:t>
              </a:r>
              <a:r>
                <a:rPr lang="en-US" altLang="zh-CN" dirty="0">
                  <a:solidFill>
                    <a:srgbClr val="FF0000"/>
                  </a:solidFill>
                </a:rPr>
                <a:t>|</a:t>
              </a:r>
              <a:r>
                <a:rPr lang="en-US" altLang="zh-CN" dirty="0">
                  <a:solidFill>
                    <a:srgbClr val="FF0000"/>
                  </a:solidFill>
                  <a:latin typeface="宋体" panose="02010600030101010101" pitchFamily="2" charset="-122"/>
                </a:rPr>
                <a:t>…</a:t>
              </a:r>
              <a:r>
                <a:rPr lang="en-US" altLang="zh-CN" dirty="0">
                  <a:solidFill>
                    <a:srgbClr val="FF0000"/>
                  </a:solidFill>
                </a:rPr>
                <a:t>|</a:t>
              </a:r>
              <a:r>
                <a:rPr lang="el-GR" altLang="zh-CN" dirty="0">
                  <a:solidFill>
                    <a:srgbClr val="FF0000"/>
                  </a:solidFill>
                </a:rPr>
                <a:t>γ</a:t>
              </a:r>
              <a:r>
                <a:rPr lang="el-GR" altLang="zh-CN" baseline="-25000" dirty="0">
                  <a:solidFill>
                    <a:srgbClr val="FF0000"/>
                  </a:solidFill>
                </a:rPr>
                <a:t>m</a:t>
              </a:r>
              <a:r>
                <a:rPr lang="en-US" altLang="zh-CN" baseline="-25000" dirty="0">
                  <a:solidFill>
                    <a:srgbClr val="FF0000"/>
                  </a:solidFill>
                </a:rPr>
                <a:t>  </a:t>
              </a:r>
            </a:p>
            <a:p>
              <a:r>
                <a:rPr lang="en-US" altLang="zh-CN" baseline="-25000" dirty="0">
                  <a:solidFill>
                    <a:srgbClr val="FF0000"/>
                  </a:solidFill>
                </a:rPr>
                <a:t>                                           </a:t>
              </a:r>
              <a:r>
                <a:rPr lang="en-US" altLang="zh-CN" dirty="0">
                  <a:solidFill>
                    <a:srgbClr val="FF0000"/>
                  </a:solidFill>
                </a:rPr>
                <a:t>(</a:t>
              </a:r>
              <a:r>
                <a:rPr lang="zh-CN" altLang="en-US" dirty="0">
                  <a:solidFill>
                    <a:srgbClr val="FF0000"/>
                  </a:solidFill>
                </a:rPr>
                <a:t>其中</a:t>
              </a:r>
              <a:r>
                <a:rPr lang="en-US" altLang="zh-CN" dirty="0">
                  <a:solidFill>
                    <a:srgbClr val="FF0000"/>
                  </a:solidFill>
                </a:rPr>
                <a:t>,</a:t>
              </a:r>
              <a:r>
                <a:rPr lang="zh-CN" altLang="en-US" dirty="0">
                  <a:solidFill>
                    <a:srgbClr val="FF0000"/>
                  </a:solidFill>
                </a:rPr>
                <a:t>每个</a:t>
              </a:r>
              <a:r>
                <a:rPr lang="el-GR" altLang="zh-CN" dirty="0">
                  <a:solidFill>
                    <a:srgbClr val="FF0000"/>
                  </a:solidFill>
                </a:rPr>
                <a:t>γ</a:t>
              </a:r>
              <a:r>
                <a:rPr lang="zh-CN" altLang="en-US" dirty="0">
                  <a:solidFill>
                    <a:srgbClr val="FF0000"/>
                  </a:solidFill>
                </a:rPr>
                <a:t>不以</a:t>
              </a:r>
              <a:r>
                <a:rPr lang="el-GR" altLang="zh-CN" dirty="0">
                  <a:solidFill>
                    <a:srgbClr val="FF0000"/>
                  </a:solidFill>
                </a:rPr>
                <a:t>δ</a:t>
              </a:r>
              <a:r>
                <a:rPr lang="zh-CN" altLang="el-GR" dirty="0">
                  <a:solidFill>
                    <a:srgbClr val="FF0000"/>
                  </a:solidFill>
                </a:rPr>
                <a:t>开头</a:t>
              </a:r>
              <a:r>
                <a:rPr lang="en-US" altLang="zh-CN" dirty="0">
                  <a:solidFill>
                    <a:srgbClr val="FF0000"/>
                  </a:solidFill>
                </a:rPr>
                <a:t>)</a:t>
              </a:r>
            </a:p>
            <a:p>
              <a:r>
                <a:rPr lang="zh-CN" altLang="en-US" dirty="0">
                  <a:solidFill>
                    <a:srgbClr val="FF0000"/>
                  </a:solidFill>
                </a:rPr>
                <a:t>那么</a:t>
              </a:r>
              <a:r>
                <a:rPr lang="en-US" altLang="zh-CN" dirty="0">
                  <a:solidFill>
                    <a:srgbClr val="FF0000"/>
                  </a:solidFill>
                </a:rPr>
                <a:t>,</a:t>
              </a:r>
              <a:r>
                <a:rPr lang="zh-CN" altLang="en-US" dirty="0">
                  <a:solidFill>
                    <a:srgbClr val="FF0000"/>
                  </a:solidFill>
                </a:rPr>
                <a:t>可以把这些规则改写成</a:t>
              </a:r>
            </a:p>
            <a:p>
              <a:pPr lvl="3"/>
              <a:r>
                <a:rPr lang="zh-CN" altLang="en-US" dirty="0"/>
                <a:t>  </a:t>
              </a:r>
              <a:r>
                <a:rPr lang="en-US" altLang="zh-CN" dirty="0">
                  <a:solidFill>
                    <a:srgbClr val="006600"/>
                  </a:solidFill>
                </a:rPr>
                <a:t>A </a:t>
              </a:r>
              <a:r>
                <a:rPr lang="en-US" altLang="zh-CN" dirty="0">
                  <a:solidFill>
                    <a:srgbClr val="006600"/>
                  </a:solidFill>
                  <a:latin typeface="宋体" panose="02010600030101010101" pitchFamily="2" charset="-122"/>
                </a:rPr>
                <a:t>—</a:t>
              </a:r>
              <a:r>
                <a:rPr lang="zh-CN" altLang="en-US" dirty="0">
                  <a:solidFill>
                    <a:srgbClr val="006600"/>
                  </a:solidFill>
                </a:rPr>
                <a:t>＞ </a:t>
              </a:r>
              <a:r>
                <a:rPr lang="el-GR" altLang="zh-CN" dirty="0">
                  <a:solidFill>
                    <a:srgbClr val="006600"/>
                  </a:solidFill>
                </a:rPr>
                <a:t>δ</a:t>
              </a:r>
              <a:r>
                <a:rPr lang="en-US" altLang="zh-CN" dirty="0">
                  <a:solidFill>
                    <a:srgbClr val="006600"/>
                  </a:solidFill>
                </a:rPr>
                <a:t>A</a:t>
              </a:r>
              <a:r>
                <a:rPr lang="en-US" altLang="zh-CN" i="1" dirty="0">
                  <a:solidFill>
                    <a:srgbClr val="006600"/>
                  </a:solidFill>
                </a:rPr>
                <a:t>′</a:t>
              </a:r>
              <a:r>
                <a:rPr lang="en-US" altLang="zh-CN" dirty="0">
                  <a:solidFill>
                    <a:srgbClr val="006600"/>
                  </a:solidFill>
                </a:rPr>
                <a:t>|</a:t>
              </a:r>
              <a:r>
                <a:rPr lang="el-GR" altLang="zh-CN" dirty="0">
                  <a:solidFill>
                    <a:srgbClr val="006600"/>
                  </a:solidFill>
                </a:rPr>
                <a:t>γ</a:t>
              </a:r>
              <a:r>
                <a:rPr lang="en-US" altLang="zh-CN" baseline="-25000" dirty="0">
                  <a:solidFill>
                    <a:srgbClr val="006600"/>
                  </a:solidFill>
                </a:rPr>
                <a:t>1</a:t>
              </a:r>
              <a:r>
                <a:rPr lang="en-US" altLang="zh-CN" dirty="0">
                  <a:solidFill>
                    <a:srgbClr val="006600"/>
                  </a:solidFill>
                </a:rPr>
                <a:t>| </a:t>
              </a:r>
              <a:r>
                <a:rPr lang="el-GR" altLang="zh-CN" dirty="0">
                  <a:solidFill>
                    <a:srgbClr val="006600"/>
                  </a:solidFill>
                </a:rPr>
                <a:t>γ</a:t>
              </a:r>
              <a:r>
                <a:rPr lang="en-US" altLang="zh-CN" baseline="-25000" dirty="0">
                  <a:solidFill>
                    <a:srgbClr val="006600"/>
                  </a:solidFill>
                </a:rPr>
                <a:t>2</a:t>
              </a:r>
              <a:r>
                <a:rPr lang="en-US" altLang="zh-CN" dirty="0">
                  <a:solidFill>
                    <a:srgbClr val="006600"/>
                  </a:solidFill>
                  <a:latin typeface="宋体" panose="02010600030101010101" pitchFamily="2" charset="-122"/>
                </a:rPr>
                <a:t>…</a:t>
              </a:r>
              <a:r>
                <a:rPr lang="en-US" altLang="zh-CN" dirty="0">
                  <a:solidFill>
                    <a:srgbClr val="006600"/>
                  </a:solidFill>
                </a:rPr>
                <a:t>|</a:t>
              </a:r>
              <a:r>
                <a:rPr lang="el-GR" altLang="zh-CN" dirty="0">
                  <a:solidFill>
                    <a:srgbClr val="006600"/>
                  </a:solidFill>
                </a:rPr>
                <a:t>γ</a:t>
              </a:r>
              <a:r>
                <a:rPr lang="el-GR" altLang="zh-CN" baseline="-25000" dirty="0">
                  <a:solidFill>
                    <a:srgbClr val="006600"/>
                  </a:solidFill>
                </a:rPr>
                <a:t>m</a:t>
              </a:r>
              <a:r>
                <a:rPr lang="en-US" altLang="zh-CN" baseline="-25000" dirty="0">
                  <a:solidFill>
                    <a:srgbClr val="006600"/>
                  </a:solidFill>
                </a:rPr>
                <a:t> </a:t>
              </a:r>
            </a:p>
            <a:p>
              <a:pPr lvl="3"/>
              <a:r>
                <a:rPr lang="en-US" altLang="zh-CN" baseline="-25000" dirty="0">
                  <a:solidFill>
                    <a:srgbClr val="006600"/>
                  </a:solidFill>
                </a:rPr>
                <a:t>   </a:t>
              </a:r>
              <a:r>
                <a:rPr lang="en-US" altLang="zh-CN" dirty="0">
                  <a:solidFill>
                    <a:srgbClr val="006600"/>
                  </a:solidFill>
                </a:rPr>
                <a:t>A</a:t>
              </a:r>
              <a:r>
                <a:rPr lang="en-US" altLang="zh-CN" i="1" dirty="0">
                  <a:solidFill>
                    <a:srgbClr val="006600"/>
                  </a:solidFill>
                </a:rPr>
                <a:t>′</a:t>
              </a:r>
              <a:r>
                <a:rPr lang="en-US" altLang="zh-CN" dirty="0">
                  <a:solidFill>
                    <a:srgbClr val="006600"/>
                  </a:solidFill>
                  <a:latin typeface="宋体" panose="02010600030101010101" pitchFamily="2" charset="-122"/>
                </a:rPr>
                <a:t>—</a:t>
              </a:r>
              <a:r>
                <a:rPr lang="zh-CN" altLang="en-US" dirty="0">
                  <a:solidFill>
                    <a:srgbClr val="006600"/>
                  </a:solidFill>
                </a:rPr>
                <a:t>＞</a:t>
              </a:r>
              <a:r>
                <a:rPr lang="el-GR" altLang="zh-CN" dirty="0">
                  <a:solidFill>
                    <a:srgbClr val="006600"/>
                  </a:solidFill>
                </a:rPr>
                <a:t>β</a:t>
              </a:r>
              <a:r>
                <a:rPr lang="en-US" altLang="zh-CN" baseline="-25000" dirty="0">
                  <a:solidFill>
                    <a:srgbClr val="006600"/>
                  </a:solidFill>
                </a:rPr>
                <a:t>1</a:t>
              </a:r>
              <a:r>
                <a:rPr lang="en-US" altLang="zh-CN" dirty="0">
                  <a:solidFill>
                    <a:srgbClr val="006600"/>
                  </a:solidFill>
                </a:rPr>
                <a:t>|</a:t>
              </a:r>
              <a:r>
                <a:rPr lang="el-GR" altLang="zh-CN" dirty="0">
                  <a:solidFill>
                    <a:srgbClr val="006600"/>
                  </a:solidFill>
                </a:rPr>
                <a:t>β</a:t>
              </a:r>
              <a:r>
                <a:rPr lang="en-US" altLang="zh-CN" baseline="-25000" dirty="0">
                  <a:solidFill>
                    <a:srgbClr val="006600"/>
                  </a:solidFill>
                </a:rPr>
                <a:t>2</a:t>
              </a:r>
              <a:r>
                <a:rPr lang="en-US" altLang="zh-CN" dirty="0">
                  <a:solidFill>
                    <a:srgbClr val="006600"/>
                  </a:solidFill>
                </a:rPr>
                <a:t>|</a:t>
              </a:r>
              <a:r>
                <a:rPr lang="en-US" altLang="zh-CN" dirty="0">
                  <a:solidFill>
                    <a:srgbClr val="006600"/>
                  </a:solidFill>
                  <a:latin typeface="宋体" panose="02010600030101010101" pitchFamily="2" charset="-122"/>
                </a:rPr>
                <a:t>…</a:t>
              </a:r>
              <a:r>
                <a:rPr lang="en-US" altLang="zh-CN" dirty="0">
                  <a:solidFill>
                    <a:srgbClr val="006600"/>
                  </a:solidFill>
                </a:rPr>
                <a:t>|</a:t>
              </a:r>
              <a:r>
                <a:rPr lang="el-GR" altLang="zh-CN" dirty="0">
                  <a:solidFill>
                    <a:srgbClr val="006600"/>
                  </a:solidFill>
                </a:rPr>
                <a:t>β</a:t>
              </a:r>
              <a:r>
                <a:rPr lang="el-GR" altLang="zh-CN" baseline="-25000" dirty="0">
                  <a:solidFill>
                    <a:srgbClr val="006600"/>
                  </a:solidFill>
                </a:rPr>
                <a:t>n</a:t>
              </a:r>
              <a:endParaRPr lang="el-GR" altLang="zh-CN" i="1" baseline="-25000" dirty="0">
                <a:solidFill>
                  <a:srgbClr val="006600"/>
                </a:solidFill>
              </a:endParaRPr>
            </a:p>
          </p:txBody>
        </p:sp>
      </p:grpSp>
    </p:spTree>
    <p:extLst>
      <p:ext uri="{BB962C8B-B14F-4D97-AF65-F5344CB8AC3E}">
        <p14:creationId xmlns:p14="http://schemas.microsoft.com/office/powerpoint/2010/main" val="19949396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withEffect">
                                  <p:stCondLst>
                                    <p:cond delay="0"/>
                                  </p:stCondLst>
                                  <p:childTnLst>
                                    <p:set>
                                      <p:cBhvr>
                                        <p:cTn id="6" dur="1" fill="hold">
                                          <p:stCondLst>
                                            <p:cond delay="0"/>
                                          </p:stCondLst>
                                        </p:cTn>
                                        <p:tgtEl>
                                          <p:spTgt spid="266244">
                                            <p:txEl>
                                              <p:pRg st="0" end="0"/>
                                            </p:txEl>
                                          </p:spTgt>
                                        </p:tgtEl>
                                        <p:attrNameLst>
                                          <p:attrName>style.visibility</p:attrName>
                                        </p:attrNameLst>
                                      </p:cBhvr>
                                      <p:to>
                                        <p:strVal val="visible"/>
                                      </p:to>
                                    </p:set>
                                    <p:animEffect transition="in" filter="slide(fromBottom)">
                                      <p:cBhvr>
                                        <p:cTn id="7" dur="500"/>
                                        <p:tgtEl>
                                          <p:spTgt spid="266244">
                                            <p:txEl>
                                              <p:pRg st="0" end="0"/>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266244">
                                            <p:txEl>
                                              <p:pRg st="1" end="1"/>
                                            </p:txEl>
                                          </p:spTgt>
                                        </p:tgtEl>
                                        <p:attrNameLst>
                                          <p:attrName>style.visibility</p:attrName>
                                        </p:attrNameLst>
                                      </p:cBhvr>
                                      <p:to>
                                        <p:strVal val="visible"/>
                                      </p:to>
                                    </p:set>
                                    <p:animEffect transition="in" filter="slide(fromBottom)">
                                      <p:cBhvr>
                                        <p:cTn id="10" dur="500"/>
                                        <p:tgtEl>
                                          <p:spTgt spid="266244">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nodeType="clickEffect">
                                  <p:stCondLst>
                                    <p:cond delay="0"/>
                                  </p:stCondLst>
                                  <p:childTnLst>
                                    <p:set>
                                      <p:cBhvr>
                                        <p:cTn id="14" dur="1" fill="hold">
                                          <p:stCondLst>
                                            <p:cond delay="0"/>
                                          </p:stCondLst>
                                        </p:cTn>
                                        <p:tgtEl>
                                          <p:spTgt spid="266244">
                                            <p:txEl>
                                              <p:pRg st="2" end="2"/>
                                            </p:txEl>
                                          </p:spTgt>
                                        </p:tgtEl>
                                        <p:attrNameLst>
                                          <p:attrName>style.visibility</p:attrName>
                                        </p:attrNameLst>
                                      </p:cBhvr>
                                      <p:to>
                                        <p:strVal val="visible"/>
                                      </p:to>
                                    </p:set>
                                    <p:animEffect transition="in" filter="slide(fromBottom)">
                                      <p:cBhvr>
                                        <p:cTn id="15" dur="500"/>
                                        <p:tgtEl>
                                          <p:spTgt spid="266244">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nodeType="clickEffect">
                                  <p:stCondLst>
                                    <p:cond delay="0"/>
                                  </p:stCondLst>
                                  <p:childTnLst>
                                    <p:set>
                                      <p:cBhvr>
                                        <p:cTn id="19" dur="1" fill="hold">
                                          <p:stCondLst>
                                            <p:cond delay="0"/>
                                          </p:stCondLst>
                                        </p:cTn>
                                        <p:tgtEl>
                                          <p:spTgt spid="266245"/>
                                        </p:tgtEl>
                                        <p:attrNameLst>
                                          <p:attrName>style.visibility</p:attrName>
                                        </p:attrNameLst>
                                      </p:cBhvr>
                                      <p:to>
                                        <p:strVal val="visible"/>
                                      </p:to>
                                    </p:set>
                                    <p:animEffect transition="in" filter="slide(fromBottom)">
                                      <p:cBhvr>
                                        <p:cTn id="20" dur="500"/>
                                        <p:tgtEl>
                                          <p:spTgt spid="266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3923</TotalTime>
  <Words>5406</Words>
  <Application>Microsoft Office PowerPoint</Application>
  <PresentationFormat>全屏显示(4:3)</PresentationFormat>
  <Paragraphs>1041</Paragraphs>
  <Slides>67</Slides>
  <Notes>4</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vt:i4>
      </vt:variant>
      <vt:variant>
        <vt:lpstr>幻灯片标题</vt:lpstr>
      </vt:variant>
      <vt:variant>
        <vt:i4>67</vt:i4>
      </vt:variant>
    </vt:vector>
  </HeadingPairs>
  <TitlesOfParts>
    <vt:vector size="83" baseType="lpstr">
      <vt:lpstr>System</vt:lpstr>
      <vt:lpstr>方正姚体</vt:lpstr>
      <vt:lpstr>华文彩云</vt:lpstr>
      <vt:lpstr>华文新魏</vt:lpstr>
      <vt:lpstr>楷体_GB2312</vt:lpstr>
      <vt:lpstr>隶书</vt:lpstr>
      <vt:lpstr>宋体</vt:lpstr>
      <vt:lpstr>Arial</vt:lpstr>
      <vt:lpstr>Calibri</vt:lpstr>
      <vt:lpstr>Monotype Corsiva</vt:lpstr>
      <vt:lpstr>Symbol</vt:lpstr>
      <vt:lpstr>Times New Roman</vt:lpstr>
      <vt:lpstr>Wingdings</vt:lpstr>
      <vt:lpstr>Office 主题</vt:lpstr>
      <vt:lpstr>Image</vt:lpstr>
      <vt:lpstr>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二) 不含回溯的递归下降分析法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结论：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给出句子s;s;的分析过程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练习</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rany xie</cp:lastModifiedBy>
  <cp:revision>488</cp:revision>
  <dcterms:created xsi:type="dcterms:W3CDTF">1601-01-01T00:00:00Z</dcterms:created>
  <dcterms:modified xsi:type="dcterms:W3CDTF">2017-10-23T00:52:04Z</dcterms:modified>
</cp:coreProperties>
</file>